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0" r:id="rId2"/>
  </p:sldMasterIdLst>
  <p:notesMasterIdLst>
    <p:notesMasterId r:id="rId49"/>
  </p:notesMasterIdLst>
  <p:handoutMasterIdLst>
    <p:handoutMasterId r:id="rId50"/>
  </p:handoutMasterIdLst>
  <p:sldIdLst>
    <p:sldId id="326" r:id="rId3"/>
    <p:sldId id="351" r:id="rId4"/>
    <p:sldId id="370" r:id="rId5"/>
    <p:sldId id="371" r:id="rId6"/>
    <p:sldId id="372" r:id="rId7"/>
    <p:sldId id="375" r:id="rId8"/>
    <p:sldId id="373" r:id="rId9"/>
    <p:sldId id="374" r:id="rId10"/>
    <p:sldId id="352" r:id="rId11"/>
    <p:sldId id="353" r:id="rId12"/>
    <p:sldId id="354" r:id="rId13"/>
    <p:sldId id="327" r:id="rId14"/>
    <p:sldId id="355" r:id="rId15"/>
    <p:sldId id="356" r:id="rId16"/>
    <p:sldId id="357" r:id="rId17"/>
    <p:sldId id="359" r:id="rId18"/>
    <p:sldId id="360" r:id="rId19"/>
    <p:sldId id="361" r:id="rId20"/>
    <p:sldId id="362" r:id="rId21"/>
    <p:sldId id="363" r:id="rId22"/>
    <p:sldId id="364" r:id="rId23"/>
    <p:sldId id="365" r:id="rId24"/>
    <p:sldId id="307" r:id="rId25"/>
    <p:sldId id="310" r:id="rId26"/>
    <p:sldId id="273" r:id="rId27"/>
    <p:sldId id="376" r:id="rId28"/>
    <p:sldId id="331" r:id="rId29"/>
    <p:sldId id="330" r:id="rId30"/>
    <p:sldId id="329" r:id="rId31"/>
    <p:sldId id="328" r:id="rId32"/>
    <p:sldId id="338" r:id="rId33"/>
    <p:sldId id="297" r:id="rId34"/>
    <p:sldId id="366" r:id="rId35"/>
    <p:sldId id="340" r:id="rId36"/>
    <p:sldId id="343" r:id="rId37"/>
    <p:sldId id="346" r:id="rId38"/>
    <p:sldId id="347" r:id="rId39"/>
    <p:sldId id="344" r:id="rId40"/>
    <p:sldId id="342" r:id="rId41"/>
    <p:sldId id="348" r:id="rId42"/>
    <p:sldId id="341" r:id="rId43"/>
    <p:sldId id="367" r:id="rId44"/>
    <p:sldId id="339" r:id="rId45"/>
    <p:sldId id="369" r:id="rId46"/>
    <p:sldId id="368" r:id="rId47"/>
    <p:sldId id="349" r:id="rId4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9">
          <p15:clr>
            <a:srgbClr val="A4A3A4"/>
          </p15:clr>
        </p15:guide>
        <p15:guide id="2" orient="horz" pos="2182">
          <p15:clr>
            <a:srgbClr val="A4A3A4"/>
          </p15:clr>
        </p15:guide>
        <p15:guide id="3" orient="horz" pos="605">
          <p15:clr>
            <a:srgbClr val="A4A3A4"/>
          </p15:clr>
        </p15:guide>
        <p15:guide id="4" orient="horz" pos="655">
          <p15:clr>
            <a:srgbClr val="A4A3A4"/>
          </p15:clr>
        </p15:guide>
        <p15:guide id="5" orient="horz" pos="4239">
          <p15:clr>
            <a:srgbClr val="A4A3A4"/>
          </p15:clr>
        </p15:guide>
        <p15:guide id="6" orient="horz" pos="4055">
          <p15:clr>
            <a:srgbClr val="A4A3A4"/>
          </p15:clr>
        </p15:guide>
        <p15:guide id="7" pos="2880">
          <p15:clr>
            <a:srgbClr val="A4A3A4"/>
          </p15:clr>
        </p15:guide>
        <p15:guide id="8" pos="5617">
          <p15:clr>
            <a:srgbClr val="A4A3A4"/>
          </p15:clr>
        </p15:guide>
        <p15:guide id="9" pos="3238">
          <p15:clr>
            <a:srgbClr val="A4A3A4"/>
          </p15:clr>
        </p15:guide>
        <p15:guide id="10" pos="149">
          <p15:clr>
            <a:srgbClr val="A4A3A4"/>
          </p15:clr>
        </p15:guide>
        <p15:guide id="11" pos="4702">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94660"/>
  </p:normalViewPr>
  <p:slideViewPr>
    <p:cSldViewPr snapToGrid="0" showGuides="1">
      <p:cViewPr varScale="1">
        <p:scale>
          <a:sx n="114" d="100"/>
          <a:sy n="114" d="100"/>
        </p:scale>
        <p:origin x="3686" y="134"/>
      </p:cViewPr>
      <p:guideLst>
        <p:guide orient="horz" pos="1259"/>
        <p:guide orient="horz" pos="2182"/>
        <p:guide orient="horz" pos="605"/>
        <p:guide orient="horz" pos="655"/>
        <p:guide orient="horz" pos="4239"/>
        <p:guide orient="horz" pos="4055"/>
        <p:guide pos="2880"/>
        <p:guide pos="5617"/>
        <p:guide pos="3238"/>
        <p:guide pos="149"/>
        <p:guide pos="4702"/>
      </p:guideLst>
    </p:cSldViewPr>
  </p:slideViewPr>
  <p:notesTextViewPr>
    <p:cViewPr>
      <p:scale>
        <a:sx n="100" d="100"/>
        <a:sy n="100" d="100"/>
      </p:scale>
      <p:origin x="0" y="0"/>
    </p:cViewPr>
  </p:notesTextViewPr>
  <p:notesViewPr>
    <p:cSldViewPr snapToGrid="0" showGuides="1">
      <p:cViewPr varScale="1">
        <p:scale>
          <a:sx n="80" d="100"/>
          <a:sy n="80" d="100"/>
        </p:scale>
        <p:origin x="-3222"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r>
              <a:rPr lang="en-US" dirty="0" smtClean="0">
                <a:latin typeface="Arial" pitchFamily="34" charset="0"/>
              </a:rPr>
              <a:t>Raytheon</a:t>
            </a:r>
            <a:endParaRPr lang="en-US" dirty="0">
              <a:latin typeface="Arial" pitchFamily="34" charset="0"/>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39E104DB-5A84-4417-9505-9949D8449EC3}" type="datetimeFigureOut">
              <a:rPr lang="en-US" smtClean="0">
                <a:latin typeface="Arial" pitchFamily="34" charset="0"/>
              </a:rPr>
              <a:pPr/>
              <a:t>7/26/2016</a:t>
            </a:fld>
            <a:endParaRPr lang="en-US" dirty="0">
              <a:latin typeface="Arial" pitchFamily="34" charset="0"/>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F82DAC55-62D0-4EAE-A230-0CCA3BD4BC39}"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1119780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atin typeface="Arial" pitchFamily="34" charset="0"/>
              </a:defRPr>
            </a:lvl1pPr>
          </a:lstStyle>
          <a:p>
            <a:r>
              <a:rPr lang="en-US" dirty="0" smtClean="0"/>
              <a:t>Raytheon</a:t>
            </a:r>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atin typeface="Arial" pitchFamily="34" charset="0"/>
              </a:defRPr>
            </a:lvl1pPr>
          </a:lstStyle>
          <a:p>
            <a:fld id="{FC1312E8-DAE4-4DB4-9959-6EFE043C5908}" type="datetimeFigureOut">
              <a:rPr lang="en-US" smtClean="0"/>
              <a:pPr/>
              <a:t>7/26/2016</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atin typeface="Arial" pitchFamily="34" charset="0"/>
              </a:defRPr>
            </a:lvl1pPr>
          </a:lstStyle>
          <a:p>
            <a:fld id="{B0D02AC4-1C81-4AB4-8D73-92191CCF549E}" type="slidenum">
              <a:rPr lang="en-US" smtClean="0"/>
              <a:pPr/>
              <a:t>‹#›</a:t>
            </a:fld>
            <a:endParaRPr lang="en-US" dirty="0"/>
          </a:p>
        </p:txBody>
      </p:sp>
    </p:spTree>
    <p:extLst>
      <p:ext uri="{BB962C8B-B14F-4D97-AF65-F5344CB8AC3E}">
        <p14:creationId xmlns:p14="http://schemas.microsoft.com/office/powerpoint/2010/main" val="73542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990600" y="3816350"/>
            <a:ext cx="7475538" cy="1752600"/>
          </a:xfrm>
        </p:spPr>
        <p:txBody>
          <a:bodyPr/>
          <a:lstStyle>
            <a:lvl1pPr marL="0" indent="0">
              <a:lnSpc>
                <a:spcPct val="95000"/>
              </a:lnSpc>
              <a:buFontTx/>
              <a:buNone/>
              <a:defRPr/>
            </a:lvl1pPr>
          </a:lstStyle>
          <a:p>
            <a:r>
              <a:rPr lang="en-US" smtClean="0"/>
              <a:t>Click to edit Master subtitle style</a:t>
            </a:r>
            <a:endParaRPr lang="en-US"/>
          </a:p>
        </p:txBody>
      </p:sp>
      <p:sp>
        <p:nvSpPr>
          <p:cNvPr id="5123" name="Rectangle 3"/>
          <p:cNvSpPr>
            <a:spLocks noGrp="1" noChangeArrowheads="1"/>
          </p:cNvSpPr>
          <p:nvPr>
            <p:ph type="ctrTitle"/>
          </p:nvPr>
        </p:nvSpPr>
        <p:spPr>
          <a:xfrm>
            <a:off x="685800" y="1581150"/>
            <a:ext cx="7772400" cy="1738313"/>
          </a:xfrm>
        </p:spPr>
        <p:txBody>
          <a:bodyPr/>
          <a:lstStyle>
            <a:lvl1pPr>
              <a:defRPr sz="3600"/>
            </a:lvl1pPr>
          </a:lstStyle>
          <a:p>
            <a:r>
              <a:rPr lang="en-US" smtClean="0"/>
              <a:t>Click to edit Master title style</a:t>
            </a:r>
            <a:endParaRPr lang="en-US"/>
          </a:p>
        </p:txBody>
      </p:sp>
      <p:pic>
        <p:nvPicPr>
          <p:cNvPr id="6" name="Picture 5" descr="GLOBE-logo.jpg"/>
          <p:cNvPicPr>
            <a:picLocks noChangeAspect="1"/>
          </p:cNvPicPr>
          <p:nvPr/>
        </p:nvPicPr>
        <p:blipFill>
          <a:blip r:embed="rId2" cstate="print"/>
          <a:stretch>
            <a:fillRect/>
          </a:stretch>
        </p:blipFill>
        <p:spPr>
          <a:xfrm>
            <a:off x="228600" y="6172200"/>
            <a:ext cx="3429000" cy="532324"/>
          </a:xfrm>
          <a:prstGeom prst="rect">
            <a:avLst/>
          </a:prstGeom>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5" name="Date Placeholder 4"/>
          <p:cNvSpPr>
            <a:spLocks noGrp="1"/>
          </p:cNvSpPr>
          <p:nvPr>
            <p:ph type="dt" sz="half" idx="11"/>
          </p:nvPr>
        </p:nvSpPr>
        <p:spPr/>
        <p:txBody>
          <a:bodyPr/>
          <a:lstStyle>
            <a:lvl1pPr>
              <a:defRPr/>
            </a:lvl1pPr>
          </a:lstStyle>
          <a:p>
            <a:fld id="{7E42FB2E-ABA8-41CA-9C7C-28F5EB525474}" type="datetime1">
              <a:rPr lang="en-US" smtClean="0"/>
              <a:pPr/>
              <a:t>7/26/2016</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19063"/>
            <a:ext cx="2133600" cy="6027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19063"/>
            <a:ext cx="6248400" cy="6027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5" name="Date Placeholder 4"/>
          <p:cNvSpPr>
            <a:spLocks noGrp="1"/>
          </p:cNvSpPr>
          <p:nvPr>
            <p:ph type="dt" sz="half" idx="11"/>
          </p:nvPr>
        </p:nvSpPr>
        <p:spPr/>
        <p:txBody>
          <a:bodyPr/>
          <a:lstStyle>
            <a:lvl1pPr>
              <a:defRPr/>
            </a:lvl1pPr>
          </a:lstStyle>
          <a:p>
            <a:fld id="{7E42FB2E-ABA8-41CA-9C7C-28F5EB525474}" type="datetime1">
              <a:rPr lang="en-US" smtClean="0"/>
              <a:pPr/>
              <a:t>7/26/2016</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19063"/>
            <a:ext cx="8534400" cy="866775"/>
          </a:xfrm>
        </p:spPr>
        <p:txBody>
          <a:bodyPr/>
          <a:lstStyle>
            <a:lvl1pPr>
              <a:defRPr>
                <a:solidFill>
                  <a:schemeClr val="accent1">
                    <a:lumMod val="75000"/>
                  </a:schemeClr>
                </a:solidFill>
              </a:defRPr>
            </a:lvl1pPr>
          </a:lstStyle>
          <a:p>
            <a:r>
              <a:rPr lang="en-US" smtClean="0"/>
              <a:t>Click to edit Master title style</a:t>
            </a:r>
            <a:endParaRPr lang="en-US" dirty="0"/>
          </a:p>
        </p:txBody>
      </p:sp>
      <p:sp>
        <p:nvSpPr>
          <p:cNvPr id="3" name="Table Placeholder 2"/>
          <p:cNvSpPr>
            <a:spLocks noGrp="1"/>
          </p:cNvSpPr>
          <p:nvPr>
            <p:ph type="tbl" idx="1"/>
          </p:nvPr>
        </p:nvSpPr>
        <p:spPr>
          <a:xfrm>
            <a:off x="304800" y="1371600"/>
            <a:ext cx="8534400" cy="4775200"/>
          </a:xfrm>
        </p:spPr>
        <p:txBody>
          <a:bodyPr/>
          <a:lstStyle/>
          <a:p>
            <a:r>
              <a:rPr lang="en-US" smtClean="0"/>
              <a:t>Click icon to add table</a:t>
            </a:r>
            <a:endParaRPr lang="en-US" dirty="0"/>
          </a:p>
        </p:txBody>
      </p:sp>
      <p:sp>
        <p:nvSpPr>
          <p:cNvPr id="4" name="Slide Number Placeholder 3"/>
          <p:cNvSpPr>
            <a:spLocks noGrp="1"/>
          </p:cNvSpPr>
          <p:nvPr>
            <p:ph type="sldNum" sz="quarter" idx="10"/>
          </p:nvPr>
        </p:nvSpPr>
        <p:spPr>
          <a:xfrm>
            <a:off x="7923213" y="6624638"/>
            <a:ext cx="941387" cy="185737"/>
          </a:xfrm>
        </p:spPr>
        <p:txBody>
          <a:bodyPr/>
          <a:lstStyle>
            <a:lvl1pPr>
              <a:defRPr/>
            </a:lvl1pPr>
          </a:lstStyle>
          <a:p>
            <a:fld id="{8D57DBB9-07C6-49AB-BFD5-E737C7E241F6}" type="slidenum">
              <a:rPr lang="en-US" smtClean="0"/>
              <a:pPr/>
              <a:t>‹#›</a:t>
            </a:fld>
            <a:endParaRPr lang="en-US" dirty="0"/>
          </a:p>
        </p:txBody>
      </p:sp>
      <p:sp>
        <p:nvSpPr>
          <p:cNvPr id="5" name="Date Placeholder 4"/>
          <p:cNvSpPr>
            <a:spLocks noGrp="1"/>
          </p:cNvSpPr>
          <p:nvPr>
            <p:ph type="dt" sz="half" idx="11"/>
          </p:nvPr>
        </p:nvSpPr>
        <p:spPr>
          <a:xfrm>
            <a:off x="4267200" y="6477000"/>
            <a:ext cx="685800" cy="227013"/>
          </a:xfrm>
        </p:spPr>
        <p:txBody>
          <a:bodyPr/>
          <a:lstStyle>
            <a:lvl1pPr>
              <a:defRPr/>
            </a:lvl1pPr>
          </a:lstStyle>
          <a:p>
            <a:fld id="{7E42FB2E-ABA8-41CA-9C7C-28F5EB525474}" type="datetime1">
              <a:rPr lang="en-US" smtClean="0"/>
              <a:pPr/>
              <a:t>7/26/2016</a:t>
            </a:fld>
            <a:endParaRPr lang="en-US" dirty="0"/>
          </a:p>
        </p:txBody>
      </p:sp>
      <p:sp>
        <p:nvSpPr>
          <p:cNvPr id="6" name="Footer Placeholder 5"/>
          <p:cNvSpPr>
            <a:spLocks noGrp="1"/>
          </p:cNvSpPr>
          <p:nvPr>
            <p:ph type="ftr" sz="quarter" idx="12"/>
          </p:nvPr>
        </p:nvSpPr>
        <p:spPr>
          <a:xfrm>
            <a:off x="152400" y="6629400"/>
            <a:ext cx="1752600" cy="182563"/>
          </a:xfrm>
        </p:spPr>
        <p:txBody>
          <a:bodyPr/>
          <a:lstStyle>
            <a:lvl1pPr>
              <a:defRPr/>
            </a:lvl1pPr>
          </a:lstStyle>
          <a:p>
            <a:endParaRPr lang="en-US" dirty="0"/>
          </a:p>
        </p:txBody>
      </p:sp>
    </p:spTree>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ver Slide Alternate 1">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itle"/>
          <p:cNvSpPr>
            <a:spLocks noGrp="1"/>
          </p:cNvSpPr>
          <p:nvPr>
            <p:ph type="body" sz="quarter" idx="10" hasCustomPrompt="1"/>
          </p:nvPr>
        </p:nvSpPr>
        <p:spPr>
          <a:xfrm>
            <a:off x="5140324" y="1998663"/>
            <a:ext cx="3763963" cy="1465262"/>
          </a:xfrm>
        </p:spPr>
        <p:txBody>
          <a:bodyPr vert="horz" lIns="0" tIns="0" rIns="0" bIns="0" rtlCol="0" anchor="ctr">
            <a:normAutofit/>
          </a:bodyPr>
          <a:lstStyle>
            <a:lvl1pPr marL="0" marR="0" indent="0" algn="r" defTabSz="914400" rtl="0" eaLnBrk="1" fontAlgn="auto" latinLnBrk="0" hangingPunct="1">
              <a:lnSpc>
                <a:spcPct val="100000"/>
              </a:lnSpc>
              <a:spcBef>
                <a:spcPct val="0"/>
              </a:spcBef>
              <a:spcAft>
                <a:spcPts val="0"/>
              </a:spcAft>
              <a:buClrTx/>
              <a:buSzTx/>
              <a:buFontTx/>
              <a:buNone/>
              <a:tabLst/>
              <a:def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17" name="Subtitle"/>
          <p:cNvSpPr>
            <a:spLocks noGrp="1"/>
          </p:cNvSpPr>
          <p:nvPr>
            <p:ph type="body" sz="quarter" idx="11" hasCustomPrompt="1"/>
          </p:nvPr>
        </p:nvSpPr>
        <p:spPr>
          <a:xfrm>
            <a:off x="5140325" y="4128117"/>
            <a:ext cx="3763963" cy="1278384"/>
          </a:xfrm>
        </p:spPr>
        <p:txBody>
          <a:bodyPr vert="horz" lIns="0" tIns="0" rIns="0" bIns="0" rtlCol="0" anchor="b" anchorCtr="0">
            <a:normAutofit/>
          </a:bodyPr>
          <a:lstStyle>
            <a:lvl1pPr marL="0" marR="0" indent="0" algn="r" defTabSz="914400" rtl="0" eaLnBrk="1" fontAlgn="auto" latinLnBrk="0" hangingPunct="1">
              <a:lnSpc>
                <a:spcPct val="100000"/>
              </a:lnSpc>
              <a:spcBef>
                <a:spcPct val="20000"/>
              </a:spcBef>
              <a:spcAft>
                <a:spcPts val="0"/>
              </a:spcAft>
              <a:buClrTx/>
              <a:buSzTx/>
              <a:buFont typeface="Wingdings" pitchFamily="2" charset="2"/>
              <a:buNone/>
              <a:tabLst/>
              <a:defRPr kumimoji="0" lang="en-US" sz="1800" b="0" i="0" u="none" strike="noStrike" kern="1200" cap="none" spc="0" normalizeH="0" baseline="0" noProof="0">
                <a:ln>
                  <a:noFill/>
                </a:ln>
                <a:solidFill>
                  <a:schemeClr val="tx1"/>
                </a:solidFill>
                <a:effectLst/>
                <a:uLnTx/>
                <a:uFillTx/>
                <a:latin typeface="Arial" pitchFamily="34" charset="0"/>
                <a:ea typeface="+mn-ea"/>
                <a:cs typeface="+mn-cs"/>
              </a:defRPr>
            </a:lvl1pPr>
          </a:lstStyle>
          <a:p>
            <a:pPr marL="0" marR="0" lvl="0" indent="0" algn="r" defTabSz="914400" rtl="0" eaLnBrk="1" fontAlgn="auto" latinLnBrk="0" hangingPunct="1">
              <a:lnSpc>
                <a:spcPct val="100000"/>
              </a:lnSpc>
              <a:spcBef>
                <a:spcPct val="20000"/>
              </a:spcBef>
              <a:spcAft>
                <a:spcPts val="0"/>
              </a:spcAft>
              <a:buClrTx/>
              <a:buSzTx/>
              <a:buFont typeface="Wingdings" pitchFamily="2" charset="2"/>
              <a:buNone/>
              <a:tabLst/>
              <a:defRPr/>
            </a:pPr>
            <a:r>
              <a:rPr lang="en-US" dirty="0" smtClean="0"/>
              <a:t>Click to edit Master subtitle style</a:t>
            </a:r>
            <a:endParaRPr lang="en-US" dirty="0"/>
          </a:p>
        </p:txBody>
      </p:sp>
      <p:sp>
        <p:nvSpPr>
          <p:cNvPr id="5" name="Confidential"/>
          <p:cNvSpPr/>
          <p:nvPr/>
        </p:nvSpPr>
        <p:spPr>
          <a:xfrm>
            <a:off x="3881362" y="6209186"/>
            <a:ext cx="510712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2012 Raytheon Company. All rights reserved. </a:t>
            </a:r>
            <a:b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9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Customer Success Is Our Mission</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a registered trademark of Raytheon Company.</a:t>
            </a:r>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Confidential"/>
          <p:cNvSpPr/>
          <p:nvPr userDrawn="1"/>
        </p:nvSpPr>
        <p:spPr>
          <a:xfrm>
            <a:off x="3881362" y="6209186"/>
            <a:ext cx="510712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2012 Raytheon Company. All rights reserved. </a:t>
            </a:r>
            <a:b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9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Customer Success Is Our Mission</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a registered trademark of Raytheon Company.</a:t>
            </a:r>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ver Slide Alternate 2">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itle"/>
          <p:cNvSpPr>
            <a:spLocks noGrp="1"/>
          </p:cNvSpPr>
          <p:nvPr>
            <p:ph type="body" sz="quarter" idx="10" hasCustomPrompt="1"/>
          </p:nvPr>
        </p:nvSpPr>
        <p:spPr>
          <a:xfrm>
            <a:off x="5140324" y="1998663"/>
            <a:ext cx="3763963" cy="1465262"/>
          </a:xfrm>
        </p:spPr>
        <p:txBody>
          <a:bodyPr vert="horz" lIns="0" tIns="0" rIns="0" bIns="0" rtlCol="0" anchor="ctr">
            <a:normAutofit/>
          </a:bodyPr>
          <a:lstStyle>
            <a:lvl1pPr marL="0" marR="0" indent="0" algn="r" defTabSz="914400" rtl="0" eaLnBrk="1" fontAlgn="auto" latinLnBrk="0" hangingPunct="1">
              <a:lnSpc>
                <a:spcPct val="100000"/>
              </a:lnSpc>
              <a:spcBef>
                <a:spcPct val="0"/>
              </a:spcBef>
              <a:spcAft>
                <a:spcPts val="0"/>
              </a:spcAft>
              <a:buClrTx/>
              <a:buSzTx/>
              <a:buFontTx/>
              <a:buNone/>
              <a:tabLst/>
              <a:def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17" name="Subtitle"/>
          <p:cNvSpPr>
            <a:spLocks noGrp="1"/>
          </p:cNvSpPr>
          <p:nvPr>
            <p:ph type="body" sz="quarter" idx="11" hasCustomPrompt="1"/>
          </p:nvPr>
        </p:nvSpPr>
        <p:spPr>
          <a:xfrm>
            <a:off x="5140325" y="4128117"/>
            <a:ext cx="3763963" cy="1278384"/>
          </a:xfrm>
        </p:spPr>
        <p:txBody>
          <a:bodyPr vert="horz" lIns="0" tIns="0" rIns="0" bIns="0" rtlCol="0" anchor="b" anchorCtr="0">
            <a:normAutofit/>
          </a:bodyPr>
          <a:lstStyle>
            <a:lvl1pPr marL="0" marR="0" indent="0" algn="r" defTabSz="914400" rtl="0" eaLnBrk="1" fontAlgn="auto" latinLnBrk="0" hangingPunct="1">
              <a:lnSpc>
                <a:spcPct val="100000"/>
              </a:lnSpc>
              <a:spcBef>
                <a:spcPct val="20000"/>
              </a:spcBef>
              <a:spcAft>
                <a:spcPts val="0"/>
              </a:spcAft>
              <a:buClrTx/>
              <a:buSzTx/>
              <a:buFont typeface="Wingdings" pitchFamily="2" charset="2"/>
              <a:buNone/>
              <a:tabLst/>
              <a:defRPr kumimoji="0" lang="en-US" sz="1800" b="0" i="0" u="none" strike="noStrike" kern="1200" cap="none" spc="0" normalizeH="0" baseline="0" noProof="0">
                <a:ln>
                  <a:noFill/>
                </a:ln>
                <a:solidFill>
                  <a:schemeClr val="tx1"/>
                </a:solidFill>
                <a:effectLst/>
                <a:uLnTx/>
                <a:uFillTx/>
                <a:latin typeface="Arial" pitchFamily="34" charset="0"/>
                <a:ea typeface="+mn-ea"/>
                <a:cs typeface="+mn-cs"/>
              </a:defRPr>
            </a:lvl1pPr>
          </a:lstStyle>
          <a:p>
            <a:pPr marL="0" marR="0" lvl="0" indent="0" algn="r" defTabSz="914400" rtl="0" eaLnBrk="1" fontAlgn="auto" latinLnBrk="0" hangingPunct="1">
              <a:lnSpc>
                <a:spcPct val="100000"/>
              </a:lnSpc>
              <a:spcBef>
                <a:spcPct val="20000"/>
              </a:spcBef>
              <a:spcAft>
                <a:spcPts val="0"/>
              </a:spcAft>
              <a:buClrTx/>
              <a:buSzTx/>
              <a:buFont typeface="Wingdings" pitchFamily="2" charset="2"/>
              <a:buNone/>
              <a:tabLst/>
              <a:defRPr/>
            </a:pPr>
            <a:r>
              <a:rPr lang="en-US" dirty="0" smtClean="0"/>
              <a:t>Click to edit Master subtitle style</a:t>
            </a:r>
            <a:endParaRPr lang="en-US" dirty="0"/>
          </a:p>
        </p:txBody>
      </p:sp>
      <p:sp>
        <p:nvSpPr>
          <p:cNvPr id="5" name="Confidential"/>
          <p:cNvSpPr/>
          <p:nvPr/>
        </p:nvSpPr>
        <p:spPr>
          <a:xfrm>
            <a:off x="3881362" y="6209186"/>
            <a:ext cx="510712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2012 Raytheon Company. All rights reserved. </a:t>
            </a:r>
            <a:b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9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Customer Success Is Our Mission</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a registered trademark of Raytheon Company.</a:t>
            </a:r>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Confidential"/>
          <p:cNvSpPr/>
          <p:nvPr userDrawn="1"/>
        </p:nvSpPr>
        <p:spPr>
          <a:xfrm>
            <a:off x="3881362" y="6209186"/>
            <a:ext cx="510712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2012 Raytheon Company. All rights reserved. </a:t>
            </a:r>
            <a:b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9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Customer Success Is Our Mission</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a registered trademark of Raytheon Company.</a:t>
            </a:r>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resentation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8" name="Subtitle"/>
          <p:cNvSpPr>
            <a:spLocks noGrp="1"/>
          </p:cNvSpPr>
          <p:nvPr>
            <p:ph type="body" sz="quarter" idx="10" hasCustomPrompt="1"/>
          </p:nvPr>
        </p:nvSpPr>
        <p:spPr>
          <a:xfrm>
            <a:off x="1069974" y="3937000"/>
            <a:ext cx="7832726" cy="2057400"/>
          </a:xfrm>
          <a:noFill/>
          <a:ln w="9525"/>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2800" b="0" i="0" u="none" strike="noStrike" kern="0" cap="none" spc="0" normalizeH="0" baseline="0" noProof="0">
                <a:ln>
                  <a:noFill/>
                </a:ln>
                <a:solidFill>
                  <a:sysClr val="windowText" lastClr="000000"/>
                </a:solidFill>
                <a:effectLst/>
                <a:uLnTx/>
                <a:uFillTx/>
                <a:latin typeface="Arial"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 to edit Master Subtitle</a:t>
            </a:r>
          </a:p>
        </p:txBody>
      </p:sp>
      <p:sp>
        <p:nvSpPr>
          <p:cNvPr id="29" name="Title 1"/>
          <p:cNvSpPr>
            <a:spLocks noGrp="1"/>
          </p:cNvSpPr>
          <p:nvPr>
            <p:ph type="ctrTitle"/>
          </p:nvPr>
        </p:nvSpPr>
        <p:spPr>
          <a:xfrm>
            <a:off x="1065213" y="2119313"/>
            <a:ext cx="7837487" cy="1327150"/>
          </a:xfrm>
          <a:noFill/>
          <a:ln w="12700">
            <a:noFill/>
            <a:miter lim="800000"/>
            <a:headEnd/>
            <a:tailEnd/>
          </a:ln>
        </p:spPr>
        <p:txBody>
          <a:bodyPr vert="horz" wrap="square" lIns="0" tIns="44450" rIns="90487" bIns="4445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kern="0" cap="none" spc="0" normalizeH="0" baseline="0" noProof="0" dirty="0" smtClean="0">
                <a:ln>
                  <a:noFill/>
                </a:ln>
                <a:solidFill>
                  <a:srgbClr val="000000"/>
                </a:solidFill>
                <a:effectLst/>
                <a:uLnTx/>
                <a:uFillTx/>
                <a:latin typeface="Arial"/>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title style</a:t>
            </a:r>
            <a:endParaRPr lang="en-US" dirty="0"/>
          </a:p>
        </p:txBody>
      </p:sp>
      <p:sp>
        <p:nvSpPr>
          <p:cNvPr id="5" name="Confidential"/>
          <p:cNvSpPr/>
          <p:nvPr/>
        </p:nvSpPr>
        <p:spPr>
          <a:xfrm>
            <a:off x="3881362" y="6209186"/>
            <a:ext cx="510712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2012 Raytheon Company. All rights reserved. </a:t>
            </a:r>
            <a:b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9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Customer Success Is Our Mission</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a registered trademark of Raytheon Company.</a:t>
            </a:r>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Confidential"/>
          <p:cNvSpPr/>
          <p:nvPr userDrawn="1"/>
        </p:nvSpPr>
        <p:spPr>
          <a:xfrm>
            <a:off x="3881362" y="6209186"/>
            <a:ext cx="510712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2012 Raytheon Company. All rights reserved. </a:t>
            </a:r>
            <a:b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9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Customer Success Is Our Mission</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a registered trademark of Raytheon Company.</a:t>
            </a:r>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ver Slide Alternate 3">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5" name="Title"/>
          <p:cNvSpPr>
            <a:spLocks noGrp="1"/>
          </p:cNvSpPr>
          <p:nvPr>
            <p:ph type="body" sz="quarter" idx="10" hasCustomPrompt="1"/>
          </p:nvPr>
        </p:nvSpPr>
        <p:spPr>
          <a:xfrm>
            <a:off x="5140324" y="1998663"/>
            <a:ext cx="3763963" cy="1465262"/>
          </a:xfrm>
        </p:spPr>
        <p:txBody>
          <a:bodyPr vert="horz" lIns="0" tIns="0" rIns="0" bIns="0" rtlCol="0" anchor="ctr">
            <a:normAutofit/>
          </a:bodyPr>
          <a:lstStyle>
            <a:lvl1pPr marL="0" marR="0" indent="0" algn="r" defTabSz="914400" rtl="0" eaLnBrk="1" fontAlgn="auto" latinLnBrk="0" hangingPunct="1">
              <a:lnSpc>
                <a:spcPct val="100000"/>
              </a:lnSpc>
              <a:spcBef>
                <a:spcPct val="0"/>
              </a:spcBef>
              <a:spcAft>
                <a:spcPts val="0"/>
              </a:spcAft>
              <a:buClrTx/>
              <a:buSzTx/>
              <a:buFontTx/>
              <a:buNone/>
              <a:tabLst/>
              <a:def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26" name="Subtitle"/>
          <p:cNvSpPr>
            <a:spLocks noGrp="1"/>
          </p:cNvSpPr>
          <p:nvPr>
            <p:ph type="body" sz="quarter" idx="11" hasCustomPrompt="1"/>
          </p:nvPr>
        </p:nvSpPr>
        <p:spPr>
          <a:xfrm>
            <a:off x="5140325" y="4128117"/>
            <a:ext cx="3763963" cy="1278384"/>
          </a:xfrm>
        </p:spPr>
        <p:txBody>
          <a:bodyPr vert="horz" lIns="0" tIns="0" rIns="0" bIns="0" rtlCol="0" anchor="b" anchorCtr="0">
            <a:normAutofit/>
          </a:bodyPr>
          <a:lstStyle>
            <a:lvl1pPr marL="0" marR="0" indent="0" algn="r" defTabSz="914400" rtl="0" eaLnBrk="1" fontAlgn="auto" latinLnBrk="0" hangingPunct="1">
              <a:lnSpc>
                <a:spcPct val="100000"/>
              </a:lnSpc>
              <a:spcBef>
                <a:spcPct val="20000"/>
              </a:spcBef>
              <a:spcAft>
                <a:spcPts val="0"/>
              </a:spcAft>
              <a:buClrTx/>
              <a:buSzTx/>
              <a:buFont typeface="Wingdings" pitchFamily="2" charset="2"/>
              <a:buNone/>
              <a:tabLst/>
              <a:defRPr kumimoji="0" lang="en-US" sz="1800" b="0" i="0" u="none" strike="noStrike" kern="1200" cap="none" spc="0" normalizeH="0" baseline="0" noProof="0">
                <a:ln>
                  <a:noFill/>
                </a:ln>
                <a:solidFill>
                  <a:schemeClr val="tx1"/>
                </a:solidFill>
                <a:effectLst/>
                <a:uLnTx/>
                <a:uFillTx/>
                <a:latin typeface="Arial" pitchFamily="34" charset="0"/>
                <a:ea typeface="+mn-ea"/>
                <a:cs typeface="+mn-cs"/>
              </a:defRPr>
            </a:lvl1pPr>
          </a:lstStyle>
          <a:p>
            <a:pPr marL="0" marR="0" lvl="0" indent="0" algn="r" defTabSz="914400" rtl="0" eaLnBrk="1" fontAlgn="auto" latinLnBrk="0" hangingPunct="1">
              <a:lnSpc>
                <a:spcPct val="100000"/>
              </a:lnSpc>
              <a:spcBef>
                <a:spcPct val="20000"/>
              </a:spcBef>
              <a:spcAft>
                <a:spcPts val="0"/>
              </a:spcAft>
              <a:buClrTx/>
              <a:buSzTx/>
              <a:buFont typeface="Wingdings" pitchFamily="2" charset="2"/>
              <a:buNone/>
              <a:tabLst/>
              <a:defRPr/>
            </a:pPr>
            <a:r>
              <a:rPr lang="en-US" dirty="0" smtClean="0"/>
              <a:t>Click to edit Master subtitle style</a:t>
            </a:r>
            <a:endParaRPr lang="en-US" dirty="0"/>
          </a:p>
        </p:txBody>
      </p:sp>
      <p:sp>
        <p:nvSpPr>
          <p:cNvPr id="5" name="Confidential"/>
          <p:cNvSpPr/>
          <p:nvPr userDrawn="1"/>
        </p:nvSpPr>
        <p:spPr>
          <a:xfrm>
            <a:off x="3881362" y="6209186"/>
            <a:ext cx="510712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2012 Raytheon Company. All rights reserved. </a:t>
            </a:r>
            <a:b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9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Customer Success Is Our Mission</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a registered trademark of Raytheon Company.</a:t>
            </a:r>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ver Slide Alternate 1">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itle"/>
          <p:cNvSpPr>
            <a:spLocks noGrp="1"/>
          </p:cNvSpPr>
          <p:nvPr>
            <p:ph type="body" sz="quarter" idx="10" hasCustomPrompt="1"/>
          </p:nvPr>
        </p:nvSpPr>
        <p:spPr>
          <a:xfrm>
            <a:off x="5140324" y="1998663"/>
            <a:ext cx="3763963" cy="1465262"/>
          </a:xfrm>
        </p:spPr>
        <p:txBody>
          <a:bodyPr vert="horz" lIns="0" tIns="0" rIns="0" bIns="0" rtlCol="0" anchor="ctr">
            <a:normAutofit/>
          </a:bodyPr>
          <a:lstStyle>
            <a:lvl1pPr marL="0" marR="0" indent="0" algn="r" defTabSz="914400" rtl="0" eaLnBrk="1" fontAlgn="auto" latinLnBrk="0" hangingPunct="1">
              <a:lnSpc>
                <a:spcPct val="100000"/>
              </a:lnSpc>
              <a:spcBef>
                <a:spcPct val="0"/>
              </a:spcBef>
              <a:spcAft>
                <a:spcPts val="0"/>
              </a:spcAft>
              <a:buClrTx/>
              <a:buSzTx/>
              <a:buFontTx/>
              <a:buNone/>
              <a:tabLst/>
              <a:def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17" name="Subtitle"/>
          <p:cNvSpPr>
            <a:spLocks noGrp="1"/>
          </p:cNvSpPr>
          <p:nvPr>
            <p:ph type="body" sz="quarter" idx="11" hasCustomPrompt="1"/>
          </p:nvPr>
        </p:nvSpPr>
        <p:spPr>
          <a:xfrm>
            <a:off x="5140325" y="4128117"/>
            <a:ext cx="3763963" cy="1278384"/>
          </a:xfrm>
        </p:spPr>
        <p:txBody>
          <a:bodyPr vert="horz" lIns="0" tIns="0" rIns="0" bIns="0" rtlCol="0" anchor="b" anchorCtr="0">
            <a:normAutofit/>
          </a:bodyPr>
          <a:lstStyle>
            <a:lvl1pPr marL="0" marR="0" indent="0" algn="r" defTabSz="914400" rtl="0" eaLnBrk="1" fontAlgn="auto" latinLnBrk="0" hangingPunct="1">
              <a:lnSpc>
                <a:spcPct val="100000"/>
              </a:lnSpc>
              <a:spcBef>
                <a:spcPct val="20000"/>
              </a:spcBef>
              <a:spcAft>
                <a:spcPts val="0"/>
              </a:spcAft>
              <a:buClrTx/>
              <a:buSzTx/>
              <a:buFont typeface="Wingdings" pitchFamily="2" charset="2"/>
              <a:buNone/>
              <a:tabLst/>
              <a:defRPr kumimoji="0" lang="en-US" sz="1800" b="0" i="0" u="none" strike="noStrike" kern="1200" cap="none" spc="0" normalizeH="0" baseline="0" noProof="0">
                <a:ln>
                  <a:noFill/>
                </a:ln>
                <a:solidFill>
                  <a:schemeClr val="tx1"/>
                </a:solidFill>
                <a:effectLst/>
                <a:uLnTx/>
                <a:uFillTx/>
                <a:latin typeface="Arial" pitchFamily="34" charset="0"/>
                <a:ea typeface="+mn-ea"/>
                <a:cs typeface="+mn-cs"/>
              </a:defRPr>
            </a:lvl1pPr>
          </a:lstStyle>
          <a:p>
            <a:pPr marL="0" marR="0" lvl="0" indent="0" algn="r" defTabSz="914400" rtl="0" eaLnBrk="1" fontAlgn="auto" latinLnBrk="0" hangingPunct="1">
              <a:lnSpc>
                <a:spcPct val="100000"/>
              </a:lnSpc>
              <a:spcBef>
                <a:spcPct val="20000"/>
              </a:spcBef>
              <a:spcAft>
                <a:spcPts val="0"/>
              </a:spcAft>
              <a:buClrTx/>
              <a:buSzTx/>
              <a:buFont typeface="Wingdings" pitchFamily="2" charset="2"/>
              <a:buNone/>
              <a:tabLst/>
              <a:defRPr/>
            </a:pPr>
            <a:r>
              <a:rPr lang="en-US" dirty="0" smtClean="0"/>
              <a:t>Click to edit Master subtitle style</a:t>
            </a:r>
            <a:endParaRPr lang="en-US" dirty="0"/>
          </a:p>
        </p:txBody>
      </p:sp>
      <p:sp>
        <p:nvSpPr>
          <p:cNvPr id="5" name="Confidential"/>
          <p:cNvSpPr/>
          <p:nvPr userDrawn="1"/>
        </p:nvSpPr>
        <p:spPr>
          <a:xfrm>
            <a:off x="3881362" y="6209186"/>
            <a:ext cx="510712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2012 Raytheon Company. All rights reserved. </a:t>
            </a:r>
            <a:b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9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Customer Success Is Our Mission</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a registered trademark of Raytheon Company.</a:t>
            </a:r>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ver Slide Alternate 2">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itle"/>
          <p:cNvSpPr>
            <a:spLocks noGrp="1"/>
          </p:cNvSpPr>
          <p:nvPr>
            <p:ph type="body" sz="quarter" idx="10" hasCustomPrompt="1"/>
          </p:nvPr>
        </p:nvSpPr>
        <p:spPr>
          <a:xfrm>
            <a:off x="5140324" y="1998663"/>
            <a:ext cx="3763963" cy="1465262"/>
          </a:xfrm>
        </p:spPr>
        <p:txBody>
          <a:bodyPr vert="horz" lIns="0" tIns="0" rIns="0" bIns="0" rtlCol="0" anchor="ctr">
            <a:normAutofit/>
          </a:bodyPr>
          <a:lstStyle>
            <a:lvl1pPr marL="0" marR="0" indent="0" algn="r" defTabSz="914400" rtl="0" eaLnBrk="1" fontAlgn="auto" latinLnBrk="0" hangingPunct="1">
              <a:lnSpc>
                <a:spcPct val="100000"/>
              </a:lnSpc>
              <a:spcBef>
                <a:spcPct val="0"/>
              </a:spcBef>
              <a:spcAft>
                <a:spcPts val="0"/>
              </a:spcAft>
              <a:buClrTx/>
              <a:buSzTx/>
              <a:buFontTx/>
              <a:buNone/>
              <a:tabLst/>
              <a:def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17" name="Subtitle"/>
          <p:cNvSpPr>
            <a:spLocks noGrp="1"/>
          </p:cNvSpPr>
          <p:nvPr>
            <p:ph type="body" sz="quarter" idx="11" hasCustomPrompt="1"/>
          </p:nvPr>
        </p:nvSpPr>
        <p:spPr>
          <a:xfrm>
            <a:off x="5140325" y="4128117"/>
            <a:ext cx="3763963" cy="1278384"/>
          </a:xfrm>
        </p:spPr>
        <p:txBody>
          <a:bodyPr vert="horz" lIns="0" tIns="0" rIns="0" bIns="0" rtlCol="0" anchor="b" anchorCtr="0">
            <a:normAutofit/>
          </a:bodyPr>
          <a:lstStyle>
            <a:lvl1pPr marL="0" marR="0" indent="0" algn="r" defTabSz="914400" rtl="0" eaLnBrk="1" fontAlgn="auto" latinLnBrk="0" hangingPunct="1">
              <a:lnSpc>
                <a:spcPct val="100000"/>
              </a:lnSpc>
              <a:spcBef>
                <a:spcPct val="20000"/>
              </a:spcBef>
              <a:spcAft>
                <a:spcPts val="0"/>
              </a:spcAft>
              <a:buClrTx/>
              <a:buSzTx/>
              <a:buFont typeface="Wingdings" pitchFamily="2" charset="2"/>
              <a:buNone/>
              <a:tabLst/>
              <a:defRPr kumimoji="0" lang="en-US" sz="1800" b="0" i="0" u="none" strike="noStrike" kern="1200" cap="none" spc="0" normalizeH="0" baseline="0" noProof="0">
                <a:ln>
                  <a:noFill/>
                </a:ln>
                <a:solidFill>
                  <a:schemeClr val="tx1"/>
                </a:solidFill>
                <a:effectLst/>
                <a:uLnTx/>
                <a:uFillTx/>
                <a:latin typeface="Arial" pitchFamily="34" charset="0"/>
                <a:ea typeface="+mn-ea"/>
                <a:cs typeface="+mn-cs"/>
              </a:defRPr>
            </a:lvl1pPr>
          </a:lstStyle>
          <a:p>
            <a:pPr marL="0" marR="0" lvl="0" indent="0" algn="r" defTabSz="914400" rtl="0" eaLnBrk="1" fontAlgn="auto" latinLnBrk="0" hangingPunct="1">
              <a:lnSpc>
                <a:spcPct val="100000"/>
              </a:lnSpc>
              <a:spcBef>
                <a:spcPct val="20000"/>
              </a:spcBef>
              <a:spcAft>
                <a:spcPts val="0"/>
              </a:spcAft>
              <a:buClrTx/>
              <a:buSzTx/>
              <a:buFont typeface="Wingdings" pitchFamily="2" charset="2"/>
              <a:buNone/>
              <a:tabLst/>
              <a:defRPr/>
            </a:pPr>
            <a:r>
              <a:rPr lang="en-US" dirty="0" smtClean="0"/>
              <a:t>Click to edit Master subtitle style</a:t>
            </a:r>
            <a:endParaRPr lang="en-US" dirty="0"/>
          </a:p>
        </p:txBody>
      </p:sp>
      <p:sp>
        <p:nvSpPr>
          <p:cNvPr id="5" name="Confidential"/>
          <p:cNvSpPr/>
          <p:nvPr userDrawn="1"/>
        </p:nvSpPr>
        <p:spPr>
          <a:xfrm>
            <a:off x="3881362" y="6209186"/>
            <a:ext cx="510712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2012 Raytheon Company. All rights reserved. </a:t>
            </a:r>
            <a:b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9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Customer Success Is Our Mission</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a registered trademark of Raytheon Company.</a:t>
            </a:r>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8" name="Subtitle"/>
          <p:cNvSpPr>
            <a:spLocks noGrp="1"/>
          </p:cNvSpPr>
          <p:nvPr>
            <p:ph type="body" sz="quarter" idx="10" hasCustomPrompt="1"/>
          </p:nvPr>
        </p:nvSpPr>
        <p:spPr>
          <a:xfrm>
            <a:off x="1069974" y="3937000"/>
            <a:ext cx="7832726" cy="2057400"/>
          </a:xfrm>
          <a:noFill/>
          <a:ln w="9525"/>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2800" b="0" i="0" u="none" strike="noStrike" kern="0" cap="none" spc="0" normalizeH="0" baseline="0" noProof="0">
                <a:ln>
                  <a:noFill/>
                </a:ln>
                <a:solidFill>
                  <a:sysClr val="windowText" lastClr="000000"/>
                </a:solidFill>
                <a:effectLst/>
                <a:uLnTx/>
                <a:uFillTx/>
                <a:latin typeface="Arial"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 to edit Master Subtitle</a:t>
            </a:r>
          </a:p>
        </p:txBody>
      </p:sp>
      <p:sp>
        <p:nvSpPr>
          <p:cNvPr id="29" name="Title 1"/>
          <p:cNvSpPr>
            <a:spLocks noGrp="1"/>
          </p:cNvSpPr>
          <p:nvPr>
            <p:ph type="ctrTitle"/>
          </p:nvPr>
        </p:nvSpPr>
        <p:spPr>
          <a:xfrm>
            <a:off x="1065213" y="2119313"/>
            <a:ext cx="7837487" cy="1327150"/>
          </a:xfrm>
          <a:noFill/>
          <a:ln w="12700">
            <a:noFill/>
            <a:miter lim="800000"/>
            <a:headEnd/>
            <a:tailEnd/>
          </a:ln>
        </p:spPr>
        <p:txBody>
          <a:bodyPr vert="horz" wrap="square" lIns="0" tIns="44450" rIns="90487" bIns="4445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kern="0" cap="none" spc="0" normalizeH="0" baseline="0" noProof="0" dirty="0" smtClean="0">
                <a:ln>
                  <a:noFill/>
                </a:ln>
                <a:solidFill>
                  <a:srgbClr val="000000"/>
                </a:solidFill>
                <a:effectLst/>
                <a:uLnTx/>
                <a:uFillTx/>
                <a:latin typeface="Arial"/>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title style</a:t>
            </a:r>
            <a:endParaRPr lang="en-US" dirty="0"/>
          </a:p>
        </p:txBody>
      </p:sp>
      <p:sp>
        <p:nvSpPr>
          <p:cNvPr id="5" name="Confidential"/>
          <p:cNvSpPr/>
          <p:nvPr userDrawn="1"/>
        </p:nvSpPr>
        <p:spPr>
          <a:xfrm>
            <a:off x="3881362" y="6209186"/>
            <a:ext cx="510712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marR="0" lvl="0" indent="-230188"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2012 Raytheon Company. All rights reserved. </a:t>
            </a:r>
            <a:b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9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Customer Success Is Our Mission</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is a registered trademark of Raytheon Company.</a:t>
            </a:r>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D57DBB9-07C6-49AB-BFD5-E737C7E241F6}" type="slidenum">
              <a:rPr lang="en-US" smtClean="0"/>
              <a:pPr/>
              <a:t>‹#›</a:t>
            </a:fld>
            <a:endParaRPr lang="en-US"/>
          </a:p>
        </p:txBody>
      </p:sp>
      <p:sp>
        <p:nvSpPr>
          <p:cNvPr id="5" name="Date Placeholder 4"/>
          <p:cNvSpPr>
            <a:spLocks noGrp="1"/>
          </p:cNvSpPr>
          <p:nvPr>
            <p:ph type="dt" sz="half" idx="11"/>
          </p:nvPr>
        </p:nvSpPr>
        <p:spPr/>
        <p:txBody>
          <a:bodyPr/>
          <a:lstStyle>
            <a:lvl1pPr>
              <a:defRPr/>
            </a:lvl1pPr>
          </a:lstStyle>
          <a:p>
            <a:fld id="{373724D0-DD0F-42EF-84DE-838DB5D26951}" type="datetime1">
              <a:rPr lang="en-US" smtClean="0"/>
              <a:pPr/>
              <a:t>7/26/2016</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58866" y="2419096"/>
            <a:ext cx="3933106" cy="703737"/>
          </a:xfrm>
        </p:spPr>
        <p:txBody>
          <a:bodyPr/>
          <a:lstStyle>
            <a:lvl1pPr>
              <a:defRPr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7" name="Picture 6" descr="left_globe.png"/>
          <p:cNvPicPr>
            <a:picLocks noChangeAspect="1"/>
          </p:cNvPicPr>
          <p:nvPr/>
        </p:nvPicPr>
        <p:blipFill>
          <a:blip r:embed="rId2" cstate="print"/>
          <a:stretch>
            <a:fillRect/>
          </a:stretch>
        </p:blipFill>
        <p:spPr>
          <a:xfrm>
            <a:off x="120659" y="539972"/>
            <a:ext cx="2724839" cy="5201965"/>
          </a:xfrm>
          <a:prstGeom prst="rect">
            <a:avLst/>
          </a:prstGeom>
        </p:spPr>
      </p:pic>
    </p:spTree>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20311"/>
            <a:ext cx="8229600" cy="42402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spTree>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426" y="1043382"/>
            <a:ext cx="7369458" cy="874249"/>
          </a:xfrm>
        </p:spPr>
        <p:txBody>
          <a:bodyPr/>
          <a:lstStyle/>
          <a:p>
            <a:r>
              <a:rPr lang="en-US" dirty="0" smtClean="0"/>
              <a:t>Click to edit title</a:t>
            </a:r>
            <a:endParaRPr lang="en-US" dirty="0"/>
          </a:p>
        </p:txBody>
      </p:sp>
      <p:sp>
        <p:nvSpPr>
          <p:cNvPr id="4" name="Content Placeholder 3"/>
          <p:cNvSpPr>
            <a:spLocks noGrp="1"/>
          </p:cNvSpPr>
          <p:nvPr>
            <p:ph sz="half" idx="2"/>
          </p:nvPr>
        </p:nvSpPr>
        <p:spPr>
          <a:xfrm>
            <a:off x="4428284" y="2182159"/>
            <a:ext cx="4038600" cy="3197336"/>
          </a:xfrm>
          <a:solidFill>
            <a:schemeClr val="accent4">
              <a:lumMod val="60000"/>
              <a:lumOff val="40000"/>
            </a:scheme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777164" y="2911789"/>
            <a:ext cx="3627272" cy="2575024"/>
          </a:xfrm>
          <a:prstGeom prst="rect">
            <a:avLst/>
          </a:prstGeom>
          <a:noFill/>
          <a:ln w="9525">
            <a:noFill/>
            <a:miter lim="800000"/>
            <a:headEnd/>
            <a:tailEnd/>
          </a:ln>
          <a:effectLst/>
        </p:spPr>
      </p:pic>
    </p:spTree>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614" y="906252"/>
            <a:ext cx="7530439" cy="874249"/>
          </a:xfrm>
        </p:spPr>
        <p:txBody>
          <a:bodyPr/>
          <a:lstStyle/>
          <a:p>
            <a:r>
              <a:rPr lang="en-US" dirty="0" smtClean="0"/>
              <a:t>Click to edit title</a:t>
            </a:r>
            <a:endParaRPr lang="en-US" dirty="0"/>
          </a:p>
        </p:txBody>
      </p:sp>
      <p:sp>
        <p:nvSpPr>
          <p:cNvPr id="4" name="Content Placeholder 3"/>
          <p:cNvSpPr>
            <a:spLocks noGrp="1"/>
          </p:cNvSpPr>
          <p:nvPr>
            <p:ph sz="half" idx="2"/>
          </p:nvPr>
        </p:nvSpPr>
        <p:spPr>
          <a:xfrm>
            <a:off x="4418430" y="2027142"/>
            <a:ext cx="3964623" cy="3459672"/>
          </a:xfrm>
          <a:solidFill>
            <a:srgbClr val="C74D39">
              <a:alpha val="7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28016" rIns="182880" bIns="137160"/>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9" name="Picture 2"/>
          <p:cNvPicPr>
            <a:picLocks noChangeAspect="1" noChangeArrowheads="1"/>
          </p:cNvPicPr>
          <p:nvPr/>
        </p:nvPicPr>
        <p:blipFill>
          <a:blip r:embed="rId2" cstate="print"/>
          <a:srcRect/>
          <a:stretch>
            <a:fillRect/>
          </a:stretch>
        </p:blipFill>
        <p:spPr bwMode="auto">
          <a:xfrm>
            <a:off x="1068388" y="2908514"/>
            <a:ext cx="3200400" cy="2514600"/>
          </a:xfrm>
          <a:prstGeom prst="rect">
            <a:avLst/>
          </a:prstGeom>
          <a:noFill/>
          <a:ln w="9525">
            <a:noFill/>
            <a:miter lim="800000"/>
            <a:headEnd/>
            <a:tailEnd/>
          </a:ln>
          <a:effectLst/>
        </p:spPr>
      </p:pic>
    </p:spTree>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3531" y="1156663"/>
            <a:ext cx="4766197" cy="780923"/>
          </a:xfrm>
        </p:spPr>
        <p:txBody>
          <a:bodyPr/>
          <a:lstStyle>
            <a:lvl1pPr>
              <a:defRPr baseline="0"/>
            </a:lvl1pPr>
          </a:lstStyle>
          <a:p>
            <a:r>
              <a:rPr lang="en-US" dirty="0" smtClean="0"/>
              <a:t>Click to edit title</a:t>
            </a:r>
            <a:endParaRPr lang="en-US" dirty="0"/>
          </a:p>
        </p:txBody>
      </p:sp>
      <p:sp>
        <p:nvSpPr>
          <p:cNvPr id="4" name="Content Placeholder 3"/>
          <p:cNvSpPr>
            <a:spLocks noGrp="1"/>
          </p:cNvSpPr>
          <p:nvPr>
            <p:ph sz="half" idx="2"/>
          </p:nvPr>
        </p:nvSpPr>
        <p:spPr>
          <a:xfrm>
            <a:off x="3193531" y="2045803"/>
            <a:ext cx="4843708" cy="3363502"/>
          </a:xfrm>
          <a:solidFill>
            <a:srgbClr val="88B5B5">
              <a:alpha val="5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9" name="Picture 2"/>
          <p:cNvPicPr>
            <a:picLocks noChangeAspect="1" noChangeArrowheads="1"/>
          </p:cNvPicPr>
          <p:nvPr/>
        </p:nvPicPr>
        <p:blipFill>
          <a:blip r:embed="rId2" cstate="print"/>
          <a:srcRect/>
          <a:stretch>
            <a:fillRect/>
          </a:stretch>
        </p:blipFill>
        <p:spPr bwMode="auto">
          <a:xfrm>
            <a:off x="895438" y="1156663"/>
            <a:ext cx="2074861" cy="4252642"/>
          </a:xfrm>
          <a:prstGeom prst="rect">
            <a:avLst/>
          </a:prstGeom>
          <a:noFill/>
          <a:ln w="9525">
            <a:noFill/>
            <a:miter lim="800000"/>
            <a:headEnd/>
            <a:tailEnd/>
          </a:ln>
          <a:effectLst>
            <a:softEdge rad="76200"/>
          </a:effectLst>
        </p:spPr>
      </p:pic>
    </p:spTree>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spTree>
  </p:cSld>
  <p:clrMapOvr>
    <a:masterClrMapping/>
  </p:clrMapOvr>
  <p:timing>
    <p:tnLst>
      <p:par>
        <p:cTn id="1" dur="indefinite" restart="never" nodeType="tmRoot"/>
      </p:par>
    </p:tnLst>
  </p:timing>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225436" y="1281112"/>
            <a:ext cx="3944739" cy="3910496"/>
          </a:xfrm>
          <a:prstGeom prst="rect">
            <a:avLst/>
          </a:prstGeom>
          <a:noFill/>
          <a:ln w="9525">
            <a:noFill/>
            <a:miter lim="800000"/>
            <a:headEnd/>
            <a:tailEnd/>
          </a:ln>
          <a:effectLst/>
        </p:spPr>
      </p:pic>
      <p:sp>
        <p:nvSpPr>
          <p:cNvPr id="2" name="Title 1"/>
          <p:cNvSpPr>
            <a:spLocks noGrp="1"/>
          </p:cNvSpPr>
          <p:nvPr>
            <p:ph type="title"/>
          </p:nvPr>
        </p:nvSpPr>
        <p:spPr>
          <a:xfrm>
            <a:off x="3771386" y="725951"/>
            <a:ext cx="4915414" cy="87424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771386" y="1727797"/>
            <a:ext cx="4915414" cy="42402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93367"/>
            <a:ext cx="6357083" cy="874249"/>
          </a:xfrm>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457200" y="3196461"/>
            <a:ext cx="6357083" cy="261558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fld id="{8D57DBB9-07C6-49AB-BFD5-E737C7E241F6}" type="slidenum">
              <a:rPr lang="en-US" smtClean="0"/>
              <a:pPr/>
              <a:t>‹#›</a:t>
            </a:fld>
            <a:endParaRPr lang="en-US" dirty="0"/>
          </a:p>
        </p:txBody>
      </p:sp>
      <p:pic>
        <p:nvPicPr>
          <p:cNvPr id="8" name="Picture 7" descr="rt_globe.png"/>
          <p:cNvPicPr>
            <a:picLocks noChangeAspect="1"/>
          </p:cNvPicPr>
          <p:nvPr/>
        </p:nvPicPr>
        <p:blipFill>
          <a:blip r:embed="rId2" cstate="print"/>
          <a:stretch>
            <a:fillRect/>
          </a:stretch>
        </p:blipFill>
        <p:spPr>
          <a:xfrm>
            <a:off x="6458420" y="365793"/>
            <a:ext cx="2834924" cy="5446248"/>
          </a:xfrm>
          <a:prstGeom prst="rect">
            <a:avLst/>
          </a:prstGeom>
        </p:spPr>
      </p:pic>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5" name="Date Placeholder 4"/>
          <p:cNvSpPr>
            <a:spLocks noGrp="1"/>
          </p:cNvSpPr>
          <p:nvPr>
            <p:ph type="dt" sz="half" idx="11"/>
          </p:nvPr>
        </p:nvSpPr>
        <p:spPr/>
        <p:txBody>
          <a:bodyPr/>
          <a:lstStyle>
            <a:lvl1pPr>
              <a:defRPr/>
            </a:lvl1pPr>
          </a:lstStyle>
          <a:p>
            <a:fld id="{7E42FB2E-ABA8-41CA-9C7C-28F5EB525474}" type="datetime1">
              <a:rPr lang="en-US" smtClean="0"/>
              <a:pPr/>
              <a:t>7/26/2016</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19063"/>
            <a:ext cx="8382000" cy="8667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19100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9100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6" name="Date Placeholder 5"/>
          <p:cNvSpPr>
            <a:spLocks noGrp="1"/>
          </p:cNvSpPr>
          <p:nvPr>
            <p:ph type="dt" sz="half" idx="11"/>
          </p:nvPr>
        </p:nvSpPr>
        <p:spPr/>
        <p:txBody>
          <a:bodyPr/>
          <a:lstStyle>
            <a:lvl1pPr>
              <a:defRPr/>
            </a:lvl1pPr>
          </a:lstStyle>
          <a:p>
            <a:fld id="{7E42FB2E-ABA8-41CA-9C7C-28F5EB525474}" type="datetime1">
              <a:rPr lang="en-US" smtClean="0"/>
              <a:pPr/>
              <a:t>7/26/2016</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8" name="Date Placeholder 7"/>
          <p:cNvSpPr>
            <a:spLocks noGrp="1"/>
          </p:cNvSpPr>
          <p:nvPr>
            <p:ph type="dt" sz="half" idx="11"/>
          </p:nvPr>
        </p:nvSpPr>
        <p:spPr/>
        <p:txBody>
          <a:bodyPr/>
          <a:lstStyle>
            <a:lvl1pPr>
              <a:defRPr/>
            </a:lvl1pPr>
          </a:lstStyle>
          <a:p>
            <a:fld id="{7E42FB2E-ABA8-41CA-9C7C-28F5EB525474}" type="datetime1">
              <a:rPr lang="en-US" smtClean="0"/>
              <a:pPr/>
              <a:t>7/26/2016</a:t>
            </a:fld>
            <a:endParaRPr lang="en-US" dirty="0"/>
          </a:p>
        </p:txBody>
      </p:sp>
      <p:sp>
        <p:nvSpPr>
          <p:cNvPr id="9" name="Footer Placeholder 8"/>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D57DBB9-07C6-49AB-BFD5-E737C7E241F6}" type="slidenum">
              <a:rPr lang="en-US" smtClean="0"/>
              <a:pPr/>
              <a:t>‹#›</a:t>
            </a:fld>
            <a:endParaRPr lang="en-US"/>
          </a:p>
        </p:txBody>
      </p:sp>
      <p:sp>
        <p:nvSpPr>
          <p:cNvPr id="4" name="Date Placeholder 3"/>
          <p:cNvSpPr>
            <a:spLocks noGrp="1"/>
          </p:cNvSpPr>
          <p:nvPr>
            <p:ph type="dt" sz="half" idx="11"/>
          </p:nvPr>
        </p:nvSpPr>
        <p:spPr/>
        <p:txBody>
          <a:bodyPr/>
          <a:lstStyle>
            <a:lvl1pPr>
              <a:defRPr/>
            </a:lvl1pPr>
          </a:lstStyle>
          <a:p>
            <a:fld id="{1620389F-DE1D-44C7-B37E-89BCC2F680BE}" type="datetime1">
              <a:rPr lang="en-US" smtClean="0"/>
              <a:pPr/>
              <a:t>7/26/2016</a:t>
            </a:fld>
            <a:endParaRPr lang="en-US"/>
          </a:p>
        </p:txBody>
      </p:sp>
      <p:sp>
        <p:nvSpPr>
          <p:cNvPr id="5"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3" name="Date Placeholder 2"/>
          <p:cNvSpPr>
            <a:spLocks noGrp="1"/>
          </p:cNvSpPr>
          <p:nvPr>
            <p:ph type="dt" sz="half" idx="11"/>
          </p:nvPr>
        </p:nvSpPr>
        <p:spPr/>
        <p:txBody>
          <a:bodyPr/>
          <a:lstStyle>
            <a:lvl1pPr>
              <a:defRPr/>
            </a:lvl1pPr>
          </a:lstStyle>
          <a:p>
            <a:fld id="{7E42FB2E-ABA8-41CA-9C7C-28F5EB525474}" type="datetime1">
              <a:rPr lang="en-US" smtClean="0"/>
              <a:pPr/>
              <a:t>7/26/2016</a:t>
            </a:fld>
            <a:endParaRPr lang="en-US" dirty="0"/>
          </a:p>
        </p:txBody>
      </p:sp>
      <p:sp>
        <p:nvSpPr>
          <p:cNvPr id="4" name="Footer Placeholder 3"/>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6" name="Date Placeholder 5"/>
          <p:cNvSpPr>
            <a:spLocks noGrp="1"/>
          </p:cNvSpPr>
          <p:nvPr>
            <p:ph type="dt" sz="half" idx="11"/>
          </p:nvPr>
        </p:nvSpPr>
        <p:spPr/>
        <p:txBody>
          <a:bodyPr/>
          <a:lstStyle>
            <a:lvl1pPr>
              <a:defRPr/>
            </a:lvl1pPr>
          </a:lstStyle>
          <a:p>
            <a:fld id="{7E42FB2E-ABA8-41CA-9C7C-28F5EB525474}" type="datetime1">
              <a:rPr lang="en-US" smtClean="0"/>
              <a:pPr/>
              <a:t>7/26/2016</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D57DBB9-07C6-49AB-BFD5-E737C7E241F6}" type="slidenum">
              <a:rPr lang="en-US" smtClean="0"/>
              <a:pPr/>
              <a:t>‹#›</a:t>
            </a:fld>
            <a:endParaRPr lang="en-US" dirty="0"/>
          </a:p>
        </p:txBody>
      </p:sp>
      <p:sp>
        <p:nvSpPr>
          <p:cNvPr id="6" name="Date Placeholder 5"/>
          <p:cNvSpPr>
            <a:spLocks noGrp="1"/>
          </p:cNvSpPr>
          <p:nvPr>
            <p:ph type="dt" sz="half" idx="11"/>
          </p:nvPr>
        </p:nvSpPr>
        <p:spPr/>
        <p:txBody>
          <a:bodyPr/>
          <a:lstStyle>
            <a:lvl1pPr>
              <a:defRPr/>
            </a:lvl1pPr>
          </a:lstStyle>
          <a:p>
            <a:fld id="{7E42FB2E-ABA8-41CA-9C7C-28F5EB525474}" type="datetime1">
              <a:rPr lang="en-US" smtClean="0"/>
              <a:pPr/>
              <a:t>7/26/2016</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2.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04800" y="1371600"/>
            <a:ext cx="8534400" cy="4775200"/>
          </a:xfrm>
          <a:prstGeom prst="rect">
            <a:avLst/>
          </a:prstGeom>
          <a:noFill/>
          <a:ln w="12700">
            <a:noFill/>
            <a:miter lim="800000"/>
            <a:headEnd/>
            <a:tailEnd/>
          </a:ln>
          <a:effectLst/>
        </p:spPr>
        <p:txBody>
          <a:bodyPr vert="horz" wrap="square" lIns="0"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099" name="Line 3"/>
          <p:cNvSpPr>
            <a:spLocks noChangeShapeType="1"/>
          </p:cNvSpPr>
          <p:nvPr/>
        </p:nvSpPr>
        <p:spPr bwMode="auto">
          <a:xfrm>
            <a:off x="0" y="1035050"/>
            <a:ext cx="9137650" cy="0"/>
          </a:xfrm>
          <a:prstGeom prst="line">
            <a:avLst/>
          </a:prstGeom>
          <a:noFill/>
          <a:ln w="12700">
            <a:solidFill>
              <a:srgbClr val="FF3D00"/>
            </a:solidFill>
            <a:round/>
            <a:headEnd/>
            <a:tailEnd/>
          </a:ln>
          <a:effectLst/>
        </p:spPr>
        <p:txBody>
          <a:bodyPr wrap="none" anchor="ctr"/>
          <a:lstStyle/>
          <a:p>
            <a:endParaRPr lang="en-US" dirty="0"/>
          </a:p>
        </p:txBody>
      </p:sp>
      <p:sp>
        <p:nvSpPr>
          <p:cNvPr id="4100" name="Rectangle 4"/>
          <p:cNvSpPr>
            <a:spLocks noGrp="1" noChangeArrowheads="1"/>
          </p:cNvSpPr>
          <p:nvPr>
            <p:ph type="title"/>
          </p:nvPr>
        </p:nvSpPr>
        <p:spPr bwMode="auto">
          <a:xfrm>
            <a:off x="304800" y="119063"/>
            <a:ext cx="8534400" cy="866775"/>
          </a:xfrm>
          <a:prstGeom prst="rect">
            <a:avLst/>
          </a:prstGeom>
          <a:noFill/>
          <a:ln w="12700">
            <a:noFill/>
            <a:miter lim="800000"/>
            <a:headEnd/>
            <a:tailEnd/>
          </a:ln>
          <a:effectLst/>
        </p:spPr>
        <p:txBody>
          <a:bodyPr vert="horz" wrap="square" lIns="0" tIns="44450" rIns="90487" bIns="44450" numCol="1" anchor="b" anchorCtr="0" compatLnSpc="1">
            <a:prstTxWarp prst="textNoShape">
              <a:avLst/>
            </a:prstTxWarp>
          </a:bodyPr>
          <a:lstStyle/>
          <a:p>
            <a:pPr lvl="0"/>
            <a:r>
              <a:rPr lang="en-US" smtClean="0"/>
              <a:t>Click to edit Master </a:t>
            </a:r>
            <a:br>
              <a:rPr lang="en-US" smtClean="0"/>
            </a:br>
            <a:r>
              <a:rPr lang="en-US" smtClean="0"/>
              <a:t>title style</a:t>
            </a:r>
          </a:p>
        </p:txBody>
      </p:sp>
      <p:sp>
        <p:nvSpPr>
          <p:cNvPr id="4101" name="Rectangle 5"/>
          <p:cNvSpPr>
            <a:spLocks noGrp="1" noChangeArrowheads="1"/>
          </p:cNvSpPr>
          <p:nvPr>
            <p:ph type="sldNum" sz="quarter" idx="4"/>
          </p:nvPr>
        </p:nvSpPr>
        <p:spPr bwMode="auto">
          <a:xfrm>
            <a:off x="7923213" y="6624638"/>
            <a:ext cx="941387" cy="18573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buClrTx/>
              <a:buFontTx/>
              <a:buNone/>
              <a:defRPr sz="1000" b="0"/>
            </a:lvl1pPr>
          </a:lstStyle>
          <a:p>
            <a:fld id="{8D57DBB9-07C6-49AB-BFD5-E737C7E241F6}" type="slidenum">
              <a:rPr lang="en-US" smtClean="0"/>
              <a:pPr/>
              <a:t>‹#›</a:t>
            </a:fld>
            <a:endParaRPr lang="en-US" dirty="0"/>
          </a:p>
        </p:txBody>
      </p:sp>
      <p:sp>
        <p:nvSpPr>
          <p:cNvPr id="4102" name="Rectangle 6"/>
          <p:cNvSpPr>
            <a:spLocks noGrp="1" noChangeArrowheads="1"/>
          </p:cNvSpPr>
          <p:nvPr>
            <p:ph type="dt" sz="half" idx="2"/>
          </p:nvPr>
        </p:nvSpPr>
        <p:spPr bwMode="auto">
          <a:xfrm>
            <a:off x="4267200" y="6477000"/>
            <a:ext cx="685800" cy="2270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buClrTx/>
              <a:buFontTx/>
              <a:buNone/>
              <a:defRPr sz="1000" b="0"/>
            </a:lvl1pPr>
          </a:lstStyle>
          <a:p>
            <a:fld id="{7E42FB2E-ABA8-41CA-9C7C-28F5EB525474}" type="datetime1">
              <a:rPr lang="en-US" smtClean="0"/>
              <a:pPr/>
              <a:t>7/26/2016</a:t>
            </a:fld>
            <a:endParaRPr lang="en-US" dirty="0"/>
          </a:p>
        </p:txBody>
      </p:sp>
      <p:sp>
        <p:nvSpPr>
          <p:cNvPr id="4103" name="Rectangle 7"/>
          <p:cNvSpPr>
            <a:spLocks noGrp="1" noChangeArrowheads="1"/>
          </p:cNvSpPr>
          <p:nvPr>
            <p:ph type="ftr" sz="quarter" idx="3"/>
          </p:nvPr>
        </p:nvSpPr>
        <p:spPr bwMode="auto">
          <a:xfrm>
            <a:off x="152400" y="6629400"/>
            <a:ext cx="1752600" cy="1825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buClrTx/>
              <a:buFontTx/>
              <a:buNone/>
              <a:defRPr sz="1000" b="0"/>
            </a:lvl1pPr>
          </a:lstStyle>
          <a:p>
            <a:endParaRPr lang="en-US" dirty="0"/>
          </a:p>
        </p:txBody>
      </p:sp>
      <p:pic>
        <p:nvPicPr>
          <p:cNvPr id="10" name="Picture 9" descr="GLOBE-logo.jpg"/>
          <p:cNvPicPr>
            <a:picLocks noChangeAspect="1"/>
          </p:cNvPicPr>
          <p:nvPr/>
        </p:nvPicPr>
        <p:blipFill>
          <a:blip r:embed="rId21" cstate="print"/>
          <a:stretch>
            <a:fillRect/>
          </a:stretch>
        </p:blipFill>
        <p:spPr>
          <a:xfrm>
            <a:off x="228600" y="6172200"/>
            <a:ext cx="3429000" cy="532324"/>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60" r:id="rId17"/>
    <p:sldLayoutId id="2147483662" r:id="rId18"/>
    <p:sldLayoutId id="2147483661" r:id="rId19"/>
  </p:sldLayoutIdLst>
  <p:transition>
    <p:fade/>
  </p:transition>
  <p:timing>
    <p:tnLst>
      <p:par>
        <p:cTn id="1" dur="indefinite" restart="never" nodeType="tmRoot"/>
      </p:par>
    </p:tnLst>
  </p:timing>
  <p:hf hdr="0" ftr="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234950" indent="-234950" algn="l" rtl="0" eaLnBrk="1" fontAlgn="base" hangingPunct="1">
        <a:spcBef>
          <a:spcPct val="20000"/>
        </a:spcBef>
        <a:spcAft>
          <a:spcPct val="0"/>
        </a:spcAft>
        <a:buClr>
          <a:schemeClr val="tx1"/>
        </a:buClr>
        <a:buSzPct val="150000"/>
        <a:buChar char="•"/>
        <a:defRPr sz="2000" b="1">
          <a:solidFill>
            <a:schemeClr val="tx1"/>
          </a:solidFill>
          <a:latin typeface="+mn-lt"/>
          <a:ea typeface="+mn-ea"/>
          <a:cs typeface="+mn-cs"/>
        </a:defRPr>
      </a:lvl1pPr>
      <a:lvl2pPr marL="517525" indent="-280988" algn="l" rtl="0" eaLnBrk="1" fontAlgn="base" hangingPunct="1">
        <a:spcBef>
          <a:spcPct val="20000"/>
        </a:spcBef>
        <a:spcAft>
          <a:spcPct val="0"/>
        </a:spcAft>
        <a:buClr>
          <a:schemeClr val="tx1"/>
        </a:buClr>
        <a:buFont typeface="Arial" charset="0"/>
        <a:buChar char="–"/>
        <a:defRPr b="1">
          <a:solidFill>
            <a:schemeClr val="tx1"/>
          </a:solidFill>
          <a:latin typeface="+mn-lt"/>
        </a:defRPr>
      </a:lvl2pPr>
      <a:lvl3pPr marL="781050" indent="-254000" algn="l" rtl="0" eaLnBrk="1" fontAlgn="base" hangingPunct="1">
        <a:spcBef>
          <a:spcPct val="20000"/>
        </a:spcBef>
        <a:spcAft>
          <a:spcPct val="0"/>
        </a:spcAft>
        <a:buClr>
          <a:schemeClr val="tx1"/>
        </a:buClr>
        <a:buSzPct val="125000"/>
        <a:buFont typeface="Arial" charset="0"/>
        <a:buChar char="&gt;"/>
        <a:defRPr sz="1600" b="1">
          <a:solidFill>
            <a:schemeClr val="tx1"/>
          </a:solidFill>
          <a:latin typeface="+mn-lt"/>
        </a:defRPr>
      </a:lvl3pPr>
      <a:lvl4pPr marL="1077913" indent="-295275" algn="l" rtl="0" eaLnBrk="1" fontAlgn="base" hangingPunct="1">
        <a:spcBef>
          <a:spcPct val="20000"/>
        </a:spcBef>
        <a:spcAft>
          <a:spcPct val="0"/>
        </a:spcAft>
        <a:buClr>
          <a:schemeClr val="tx1"/>
        </a:buClr>
        <a:buChar char="•"/>
        <a:defRPr sz="1400">
          <a:solidFill>
            <a:schemeClr val="tx1"/>
          </a:solidFill>
          <a:latin typeface="+mn-lt"/>
        </a:defRPr>
      </a:lvl4pPr>
      <a:lvl5pPr marL="20574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5pPr>
      <a:lvl6pPr marL="25146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6pPr>
      <a:lvl7pPr marL="29718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7pPr>
      <a:lvl8pPr marL="34290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8pPr>
      <a:lvl9pPr marL="38862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5951"/>
            <a:ext cx="8229600" cy="87424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27797"/>
            <a:ext cx="8229600" cy="4240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2FB2E-ABA8-41CA-9C7C-28F5EB525474}" type="datetime1">
              <a:rPr lang="en-US" smtClean="0"/>
              <a:pPr/>
              <a:t>7/26/2016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7DBB9-07C6-49AB-BFD5-E737C7E241F6}" type="slidenum">
              <a:rPr lang="en-US" smtClean="0"/>
              <a:pPr/>
              <a:t>‹#›</a:t>
            </a:fld>
            <a:endParaRPr lang="en-US" dirty="0"/>
          </a:p>
        </p:txBody>
      </p:sp>
      <p:pic>
        <p:nvPicPr>
          <p:cNvPr id="7" name="Picture 6" descr="GLOBE_logoOfficial-_Blue.png"/>
          <p:cNvPicPr>
            <a:picLocks noChangeAspect="1"/>
          </p:cNvPicPr>
          <p:nvPr/>
        </p:nvPicPr>
        <p:blipFill>
          <a:blip r:embed="rId12" cstate="print"/>
          <a:stretch>
            <a:fillRect/>
          </a:stretch>
        </p:blipFill>
        <p:spPr>
          <a:xfrm>
            <a:off x="3208362" y="152118"/>
            <a:ext cx="2732047" cy="457200"/>
          </a:xfrm>
          <a:prstGeom prst="rect">
            <a:avLst/>
          </a:prstGeom>
        </p:spPr>
      </p:pic>
      <p:sp>
        <p:nvSpPr>
          <p:cNvPr id="8" name="Rectangle 7"/>
          <p:cNvSpPr>
            <a:spLocks noChangeArrowheads="1"/>
          </p:cNvSpPr>
          <p:nvPr/>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pic>
        <p:nvPicPr>
          <p:cNvPr id="10" name="Picture 9"/>
          <p:cNvPicPr/>
          <p:nvPr/>
        </p:nvPicPr>
        <p:blipFill>
          <a:blip r:embed="rId13" cstate="screen">
            <a:extLst>
              <a:ext uri="{28A0092B-C50C-407E-A947-70E740481C1C}">
                <a14:useLocalDpi xmlns:a14="http://schemas.microsoft.com/office/drawing/2010/main" val="0"/>
              </a:ext>
            </a:extLst>
          </a:blip>
          <a:stretch>
            <a:fillRect/>
          </a:stretch>
        </p:blipFill>
        <p:spPr>
          <a:xfrm>
            <a:off x="1600200" y="6099175"/>
            <a:ext cx="5943600" cy="514350"/>
          </a:xfrm>
          <a:prstGeom prst="rect">
            <a:avLst/>
          </a:prstGeom>
        </p:spPr>
      </p:pic>
      <p:sp>
        <p:nvSpPr>
          <p:cNvPr id="12291" name="AutoShape 3" descr="Raythe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transition>
    <p:fade/>
  </p:transition>
  <p:timing>
    <p:tnLst>
      <p:par>
        <p:cTn id="1" dur="indefinite" restart="never" nodeType="tmRoot"/>
      </p:par>
    </p:tnLst>
  </p:timing>
  <p:hf hdr="0" ftr="0"/>
  <p:txStyles>
    <p:titleStyle>
      <a:lvl1pPr algn="l" defTabSz="457200" rtl="0" eaLnBrk="1" latinLnBrk="0" hangingPunct="1">
        <a:spcBef>
          <a:spcPct val="0"/>
        </a:spcBef>
        <a:buNone/>
        <a:defRPr sz="3200" b="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2400" kern="1200">
          <a:solidFill>
            <a:srgbClr val="595959"/>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000" kern="1200">
          <a:solidFill>
            <a:srgbClr val="595959"/>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1600" kern="1200">
          <a:solidFill>
            <a:srgbClr val="595959"/>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1.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embeddings/oleObject2.bin"/><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1.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hyperlink" Target="home-page-2016.jpg" TargetMode="Externa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1.xml"/><Relationship Id="rId4" Type="http://schemas.openxmlformats.org/officeDocument/2006/relationships/hyperlink" Target="home-page-2016.jpg"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3212216" y="1606768"/>
            <a:ext cx="5270882" cy="1362075"/>
          </a:xfrm>
        </p:spPr>
        <p:txBody>
          <a:bodyPr/>
          <a:lstStyle/>
          <a:p>
            <a:r>
              <a:rPr lang="en-US" sz="3600" cap="none" dirty="0" smtClean="0"/>
              <a:t>Website Report – 2016</a:t>
            </a:r>
            <a:br>
              <a:rPr lang="en-US" sz="3600" cap="none" dirty="0" smtClean="0"/>
            </a:br>
            <a:r>
              <a:rPr lang="en-US" sz="2800" cap="none" dirty="0" smtClean="0"/>
              <a:t>What’s New and What’s </a:t>
            </a:r>
            <a:r>
              <a:rPr lang="en-US" sz="2800" cap="none" dirty="0"/>
              <a:t>C</a:t>
            </a:r>
            <a:r>
              <a:rPr lang="en-US" sz="2800" cap="none" dirty="0" smtClean="0"/>
              <a:t>oming</a:t>
            </a:r>
            <a:r>
              <a:rPr lang="en-US" dirty="0" smtClean="0"/>
              <a:t/>
            </a:r>
            <a:br>
              <a:rPr lang="en-US" dirty="0" smtClean="0"/>
            </a:br>
            <a:endParaRPr lang="en-US" dirty="0"/>
          </a:p>
        </p:txBody>
      </p:sp>
      <p:sp>
        <p:nvSpPr>
          <p:cNvPr id="10" name="TextBox 9"/>
          <p:cNvSpPr txBox="1"/>
          <p:nvPr/>
        </p:nvSpPr>
        <p:spPr>
          <a:xfrm>
            <a:off x="3212216" y="3981032"/>
            <a:ext cx="5678288" cy="830997"/>
          </a:xfrm>
          <a:prstGeom prst="rect">
            <a:avLst/>
          </a:prstGeom>
          <a:noFill/>
        </p:spPr>
        <p:txBody>
          <a:bodyPr wrap="square" rtlCol="0">
            <a:spAutoFit/>
          </a:bodyPr>
          <a:lstStyle/>
          <a:p>
            <a:r>
              <a:rPr lang="en-US" sz="2400" b="1" dirty="0">
                <a:solidFill>
                  <a:schemeClr val="tx1">
                    <a:lumMod val="65000"/>
                    <a:lumOff val="35000"/>
                  </a:schemeClr>
                </a:solidFill>
              </a:rPr>
              <a:t>Dave Overoye / Cornell </a:t>
            </a:r>
            <a:r>
              <a:rPr lang="en-US" sz="2400" b="1" dirty="0" smtClean="0">
                <a:solidFill>
                  <a:schemeClr val="tx1">
                    <a:lumMod val="65000"/>
                    <a:lumOff val="35000"/>
                  </a:schemeClr>
                </a:solidFill>
              </a:rPr>
              <a:t>Lewis</a:t>
            </a:r>
          </a:p>
          <a:p>
            <a:r>
              <a:rPr lang="en-US" sz="2400" b="1" dirty="0">
                <a:solidFill>
                  <a:schemeClr val="tx1">
                    <a:lumMod val="65000"/>
                    <a:lumOff val="35000"/>
                  </a:schemeClr>
                </a:solidFill>
              </a:rPr>
              <a:t>Science Systems and Application, Inc.</a:t>
            </a:r>
          </a:p>
        </p:txBody>
      </p:sp>
    </p:spTree>
    <p:extLst>
      <p:ext uri="{BB962C8B-B14F-4D97-AF65-F5344CB8AC3E}">
        <p14:creationId xmlns:p14="http://schemas.microsoft.com/office/powerpoint/2010/main" val="188117844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2015/2016 – Accomplishments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New Capabilities</a:t>
            </a:r>
          </a:p>
          <a:p>
            <a:pPr lvl="1"/>
            <a:r>
              <a:rPr lang="en-US" dirty="0" smtClean="0"/>
              <a:t>Cloud App</a:t>
            </a:r>
          </a:p>
          <a:p>
            <a:pPr lvl="1"/>
            <a:r>
              <a:rPr lang="en-US" dirty="0" smtClean="0"/>
              <a:t>E-Learning</a:t>
            </a:r>
          </a:p>
          <a:p>
            <a:pPr lvl="1"/>
            <a:r>
              <a:rPr lang="en-US" dirty="0" smtClean="0"/>
              <a:t>GLOBE Classroom</a:t>
            </a:r>
          </a:p>
          <a:p>
            <a:r>
              <a:rPr lang="en-US" dirty="0" smtClean="0"/>
              <a:t>Community Requests</a:t>
            </a:r>
          </a:p>
          <a:p>
            <a:pPr lvl="1"/>
            <a:r>
              <a:rPr lang="en-US" dirty="0"/>
              <a:t>Data Access </a:t>
            </a:r>
            <a:r>
              <a:rPr lang="en-US" dirty="0" smtClean="0"/>
              <a:t>Tool</a:t>
            </a:r>
          </a:p>
          <a:p>
            <a:pPr lvl="1"/>
            <a:r>
              <a:rPr lang="en-US" dirty="0" smtClean="0"/>
              <a:t>Low Bandwidth Site</a:t>
            </a:r>
          </a:p>
          <a:p>
            <a:pPr lvl="1"/>
            <a:r>
              <a:rPr lang="en-US" dirty="0" smtClean="0"/>
              <a:t>Translations</a:t>
            </a:r>
          </a:p>
          <a:p>
            <a:r>
              <a:rPr lang="en-US" dirty="0" smtClean="0"/>
              <a:t>System Software Upgrades</a:t>
            </a:r>
          </a:p>
          <a:p>
            <a:endParaRPr lang="en-US" dirty="0"/>
          </a:p>
        </p:txBody>
      </p:sp>
      <p:sp>
        <p:nvSpPr>
          <p:cNvPr id="6" name="Content Placeholder 5"/>
          <p:cNvSpPr>
            <a:spLocks noGrp="1"/>
          </p:cNvSpPr>
          <p:nvPr>
            <p:ph sz="half" idx="2"/>
          </p:nvPr>
        </p:nvSpPr>
        <p:spPr/>
        <p:txBody>
          <a:bodyPr>
            <a:normAutofit lnSpcReduction="10000"/>
          </a:bodyPr>
          <a:lstStyle/>
          <a:p>
            <a:endParaRPr lang="en-US"/>
          </a:p>
        </p:txBody>
      </p:sp>
      <p:sp>
        <p:nvSpPr>
          <p:cNvPr id="5" name="Slide Number Placeholder 4"/>
          <p:cNvSpPr>
            <a:spLocks noGrp="1"/>
          </p:cNvSpPr>
          <p:nvPr>
            <p:ph type="sldNum" sz="quarter" idx="12"/>
          </p:nvPr>
        </p:nvSpPr>
        <p:spPr/>
        <p:txBody>
          <a:bodyPr/>
          <a:lstStyle/>
          <a:p>
            <a:fld id="{8D57DBB9-07C6-49AB-BFD5-E737C7E241F6}" type="slidenum">
              <a:rPr lang="en-US" smtClean="0"/>
              <a:pPr/>
              <a:t>10</a:t>
            </a:fld>
            <a:endParaRPr lang="en-US"/>
          </a:p>
        </p:txBody>
      </p:sp>
      <p:sp>
        <p:nvSpPr>
          <p:cNvPr id="4" name="Date Placeholder 3"/>
          <p:cNvSpPr>
            <a:spLocks noGrp="1"/>
          </p:cNvSpPr>
          <p:nvPr>
            <p:ph type="dt" sz="half" idx="4294967295"/>
          </p:nvPr>
        </p:nvSpPr>
        <p:spPr>
          <a:xfrm>
            <a:off x="7010400" y="6356350"/>
            <a:ext cx="2133600" cy="365125"/>
          </a:xfrm>
        </p:spPr>
        <p:txBody>
          <a:bodyPr/>
          <a:lstStyle/>
          <a:p>
            <a:fld id="{373724D0-DD0F-42EF-84DE-838DB5D26951}" type="datetime1">
              <a:rPr lang="en-US" smtClean="0"/>
              <a:pPr/>
              <a:t>7/26/2016</a:t>
            </a:fld>
            <a:endParaRPr lang="en-US" dirty="0"/>
          </a:p>
        </p:txBody>
      </p:sp>
    </p:spTree>
    <p:extLst>
      <p:ext uri="{BB962C8B-B14F-4D97-AF65-F5344CB8AC3E}">
        <p14:creationId xmlns:p14="http://schemas.microsoft.com/office/powerpoint/2010/main" val="8705457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2015/2016 – Accomplishments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New Capabilities</a:t>
            </a:r>
          </a:p>
          <a:p>
            <a:pPr lvl="1"/>
            <a:r>
              <a:rPr lang="en-US" dirty="0" smtClean="0"/>
              <a:t>Cloud App</a:t>
            </a:r>
          </a:p>
          <a:p>
            <a:pPr lvl="1"/>
            <a:r>
              <a:rPr lang="en-US" dirty="0" smtClean="0"/>
              <a:t>E-Learning</a:t>
            </a:r>
          </a:p>
          <a:p>
            <a:pPr lvl="1"/>
            <a:r>
              <a:rPr lang="en-US" dirty="0" smtClean="0"/>
              <a:t>GLOBE Classroom</a:t>
            </a:r>
          </a:p>
          <a:p>
            <a:r>
              <a:rPr lang="en-US" dirty="0" smtClean="0"/>
              <a:t>Community Requests</a:t>
            </a:r>
          </a:p>
          <a:p>
            <a:pPr lvl="1"/>
            <a:r>
              <a:rPr lang="en-US" dirty="0"/>
              <a:t>Data Access </a:t>
            </a:r>
            <a:r>
              <a:rPr lang="en-US" dirty="0" smtClean="0"/>
              <a:t>Tool</a:t>
            </a:r>
          </a:p>
          <a:p>
            <a:pPr lvl="1"/>
            <a:r>
              <a:rPr lang="en-US" dirty="0" smtClean="0"/>
              <a:t>Low Bandwidth Site</a:t>
            </a:r>
          </a:p>
          <a:p>
            <a:pPr lvl="1"/>
            <a:r>
              <a:rPr lang="en-US" dirty="0" smtClean="0"/>
              <a:t>Translations</a:t>
            </a:r>
          </a:p>
          <a:p>
            <a:r>
              <a:rPr lang="en-US" dirty="0" smtClean="0"/>
              <a:t>System Software Upgrades</a:t>
            </a:r>
          </a:p>
          <a:p>
            <a:endParaRPr lang="en-US" dirty="0"/>
          </a:p>
        </p:txBody>
      </p:sp>
      <p:sp>
        <p:nvSpPr>
          <p:cNvPr id="6" name="Content Placeholder 5"/>
          <p:cNvSpPr>
            <a:spLocks noGrp="1"/>
          </p:cNvSpPr>
          <p:nvPr>
            <p:ph sz="half" idx="2"/>
          </p:nvPr>
        </p:nvSpPr>
        <p:spPr/>
        <p:txBody>
          <a:bodyPr>
            <a:normAutofit lnSpcReduction="10000"/>
          </a:bodyPr>
          <a:lstStyle/>
          <a:p>
            <a:r>
              <a:rPr lang="en-US" dirty="0" smtClean="0"/>
              <a:t>Vis System Enhancements</a:t>
            </a:r>
          </a:p>
          <a:p>
            <a:pPr lvl="1"/>
            <a:r>
              <a:rPr lang="en-US" dirty="0" smtClean="0"/>
              <a:t>New Layers</a:t>
            </a:r>
          </a:p>
          <a:p>
            <a:pPr lvl="1"/>
            <a:r>
              <a:rPr lang="en-US" dirty="0" smtClean="0"/>
              <a:t>Better Mobile Support</a:t>
            </a:r>
          </a:p>
          <a:p>
            <a:pPr lvl="1"/>
            <a:r>
              <a:rPr lang="en-US" dirty="0" smtClean="0"/>
              <a:t>Performance</a:t>
            </a:r>
          </a:p>
          <a:p>
            <a:r>
              <a:rPr lang="en-US" dirty="0" smtClean="0"/>
              <a:t>Mosquitos Protocol</a:t>
            </a:r>
          </a:p>
          <a:p>
            <a:pPr lvl="1"/>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11</a:t>
            </a:fld>
            <a:endParaRPr lang="en-US"/>
          </a:p>
        </p:txBody>
      </p:sp>
      <p:sp>
        <p:nvSpPr>
          <p:cNvPr id="4" name="Date Placeholder 3"/>
          <p:cNvSpPr>
            <a:spLocks noGrp="1"/>
          </p:cNvSpPr>
          <p:nvPr>
            <p:ph type="dt" sz="half" idx="4294967295"/>
          </p:nvPr>
        </p:nvSpPr>
        <p:spPr>
          <a:xfrm>
            <a:off x="7010400" y="6356350"/>
            <a:ext cx="2133600" cy="365125"/>
          </a:xfrm>
        </p:spPr>
        <p:txBody>
          <a:bodyPr/>
          <a:lstStyle/>
          <a:p>
            <a:fld id="{373724D0-DD0F-42EF-84DE-838DB5D26951}" type="datetime1">
              <a:rPr lang="en-US" smtClean="0"/>
              <a:pPr/>
              <a:t>7/26/2016</a:t>
            </a:fld>
            <a:endParaRPr lang="en-US" dirty="0"/>
          </a:p>
        </p:txBody>
      </p:sp>
    </p:spTree>
    <p:extLst>
      <p:ext uri="{BB962C8B-B14F-4D97-AF65-F5344CB8AC3E}">
        <p14:creationId xmlns:p14="http://schemas.microsoft.com/office/powerpoint/2010/main" val="373984339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412" y="2301255"/>
            <a:ext cx="5183109" cy="874249"/>
          </a:xfrm>
        </p:spPr>
        <p:txBody>
          <a:bodyPr/>
          <a:lstStyle/>
          <a:p>
            <a:r>
              <a:rPr lang="en-US" dirty="0" smtClean="0"/>
              <a:t>What’s New on the Website</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12</a:t>
            </a:fld>
            <a:endParaRPr lang="en-US" dirty="0"/>
          </a:p>
        </p:txBody>
      </p:sp>
    </p:spTree>
    <p:extLst>
      <p:ext uri="{BB962C8B-B14F-4D97-AF65-F5344CB8AC3E}">
        <p14:creationId xmlns:p14="http://schemas.microsoft.com/office/powerpoint/2010/main" val="122485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0123"/>
            <a:ext cx="8229600" cy="874249"/>
          </a:xfrm>
        </p:spPr>
        <p:txBody>
          <a:bodyPr/>
          <a:lstStyle/>
          <a:p>
            <a:r>
              <a:rPr lang="en-US" dirty="0" smtClean="0"/>
              <a:t>The GLOBE website software was upgraded in late 2015</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13</a:t>
            </a:fld>
            <a:endParaRPr lang="en-US" dirty="0"/>
          </a:p>
        </p:txBody>
      </p:sp>
      <p:sp>
        <p:nvSpPr>
          <p:cNvPr id="7" name="Content Placeholder 2"/>
          <p:cNvSpPr>
            <a:spLocks noGrp="1"/>
          </p:cNvSpPr>
          <p:nvPr>
            <p:ph idx="1"/>
          </p:nvPr>
        </p:nvSpPr>
        <p:spPr>
          <a:xfrm>
            <a:off x="457200" y="2054369"/>
            <a:ext cx="8229600" cy="2811546"/>
          </a:xfrm>
        </p:spPr>
        <p:txBody>
          <a:bodyPr>
            <a:normAutofit/>
          </a:bodyPr>
          <a:lstStyle/>
          <a:p>
            <a:r>
              <a:rPr lang="en-US" dirty="0" smtClean="0"/>
              <a:t>Moved from Liferay Version 6.0 to Liferay Version 6.2</a:t>
            </a:r>
          </a:p>
          <a:p>
            <a:r>
              <a:rPr lang="en-US" dirty="0" smtClean="0"/>
              <a:t>Why?</a:t>
            </a:r>
          </a:p>
          <a:p>
            <a:pPr lvl="1"/>
            <a:r>
              <a:rPr lang="en-US" dirty="0" smtClean="0"/>
              <a:t>Version 6.0 was nearly 3 years old</a:t>
            </a:r>
          </a:p>
          <a:p>
            <a:pPr lvl="1"/>
            <a:r>
              <a:rPr lang="en-US" dirty="0" smtClean="0"/>
              <a:t>Support/Security patches were going to stop being provided</a:t>
            </a:r>
          </a:p>
          <a:p>
            <a:pPr lvl="1"/>
            <a:r>
              <a:rPr lang="en-US" dirty="0" smtClean="0"/>
              <a:t>Version 6.2 has some new features</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043523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 – What didn’t change</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14</a:t>
            </a:fld>
            <a:endParaRPr lang="en-US" dirty="0"/>
          </a:p>
        </p:txBody>
      </p:sp>
      <p:sp>
        <p:nvSpPr>
          <p:cNvPr id="7" name="Content Placeholder 2"/>
          <p:cNvSpPr>
            <a:spLocks noGrp="1"/>
          </p:cNvSpPr>
          <p:nvPr>
            <p:ph idx="1"/>
          </p:nvPr>
        </p:nvSpPr>
        <p:spPr>
          <a:xfrm>
            <a:off x="457200" y="1914060"/>
            <a:ext cx="8229600" cy="4240257"/>
          </a:xfrm>
        </p:spPr>
        <p:txBody>
          <a:bodyPr>
            <a:normAutofit/>
          </a:bodyPr>
          <a:lstStyle/>
          <a:p>
            <a:r>
              <a:rPr lang="en-US" dirty="0"/>
              <a:t>Even though the software “behind the scenes” changed, for most users, there will be little differences</a:t>
            </a:r>
          </a:p>
          <a:p>
            <a:r>
              <a:rPr lang="en-US" dirty="0"/>
              <a:t>No Changes:</a:t>
            </a:r>
          </a:p>
          <a:p>
            <a:pPr lvl="1"/>
            <a:r>
              <a:rPr lang="en-US" dirty="0"/>
              <a:t>Visualization </a:t>
            </a:r>
            <a:r>
              <a:rPr lang="en-US" dirty="0" smtClean="0"/>
              <a:t>System Interface</a:t>
            </a:r>
            <a:endParaRPr lang="en-US" dirty="0"/>
          </a:p>
          <a:p>
            <a:pPr lvl="1"/>
            <a:r>
              <a:rPr lang="en-US" dirty="0"/>
              <a:t>Data Entry System</a:t>
            </a:r>
          </a:p>
          <a:p>
            <a:pPr lvl="1"/>
            <a:r>
              <a:rPr lang="en-US" dirty="0"/>
              <a:t>Website </a:t>
            </a:r>
            <a:r>
              <a:rPr lang="en-US" dirty="0" smtClean="0"/>
              <a:t>design</a:t>
            </a:r>
            <a:endParaRPr lang="en-US" dirty="0"/>
          </a:p>
          <a:p>
            <a:pPr lvl="1"/>
            <a:r>
              <a:rPr lang="en-US" dirty="0"/>
              <a:t>User accounts, logins</a:t>
            </a:r>
          </a:p>
          <a:p>
            <a:pPr lvl="1"/>
            <a:r>
              <a:rPr lang="en-US" dirty="0"/>
              <a:t>School, Country, Region and other pages on the site.</a:t>
            </a:r>
          </a:p>
          <a:p>
            <a:pPr lvl="1"/>
            <a:r>
              <a:rPr lang="en-US" dirty="0"/>
              <a:t>Web Content and Collaboration</a:t>
            </a:r>
          </a:p>
          <a:p>
            <a:pPr lvl="1"/>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052953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upgrade – What did change</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15</a:t>
            </a:fld>
            <a:endParaRPr lang="en-US" dirty="0"/>
          </a:p>
        </p:txBody>
      </p:sp>
      <p:sp>
        <p:nvSpPr>
          <p:cNvPr id="7" name="Content Placeholder 2"/>
          <p:cNvSpPr>
            <a:spLocks noGrp="1"/>
          </p:cNvSpPr>
          <p:nvPr>
            <p:ph idx="1"/>
          </p:nvPr>
        </p:nvSpPr>
        <p:spPr>
          <a:xfrm>
            <a:off x="457200" y="1914060"/>
            <a:ext cx="8229600" cy="4240257"/>
          </a:xfrm>
        </p:spPr>
        <p:txBody>
          <a:bodyPr>
            <a:normAutofit/>
          </a:bodyPr>
          <a:lstStyle/>
          <a:p>
            <a:r>
              <a:rPr lang="en-US" dirty="0" smtClean="0"/>
              <a:t>Administration </a:t>
            </a:r>
            <a:r>
              <a:rPr lang="en-US" dirty="0"/>
              <a:t>area </a:t>
            </a:r>
            <a:r>
              <a:rPr lang="en-US" dirty="0" smtClean="0"/>
              <a:t>changed slightly</a:t>
            </a:r>
            <a:endParaRPr lang="en-US" dirty="0"/>
          </a:p>
          <a:p>
            <a:pPr lvl="1"/>
            <a:r>
              <a:rPr lang="en-US" dirty="0"/>
              <a:t>Administration features are linked directly under “Manage”</a:t>
            </a:r>
          </a:p>
          <a:p>
            <a:pPr lvl="1"/>
            <a:r>
              <a:rPr lang="en-US" dirty="0"/>
              <a:t>Users and Organization management in one section</a:t>
            </a:r>
          </a:p>
          <a:p>
            <a:pPr lvl="1"/>
            <a:r>
              <a:rPr lang="en-US" dirty="0"/>
              <a:t>Easier to post content in multiple languages</a:t>
            </a:r>
          </a:p>
          <a:p>
            <a:r>
              <a:rPr lang="en-US" dirty="0"/>
              <a:t>Combined documents and media (images/videos) into one area</a:t>
            </a:r>
          </a:p>
          <a:p>
            <a:r>
              <a:rPr lang="en-US" dirty="0"/>
              <a:t>Better mobile support (administration area</a:t>
            </a:r>
            <a:r>
              <a:rPr lang="en-US" dirty="0" smtClean="0"/>
              <a:t>)</a:t>
            </a:r>
          </a:p>
          <a:p>
            <a:r>
              <a:rPr lang="en-US" dirty="0" smtClean="0"/>
              <a:t>Other </a:t>
            </a:r>
            <a:r>
              <a:rPr lang="en-US" dirty="0"/>
              <a:t>small changes here and there…but not much</a:t>
            </a:r>
          </a:p>
          <a:p>
            <a:pPr lvl="1"/>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424447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57DBB9-07C6-49AB-BFD5-E737C7E241F6}" type="slidenum">
              <a:rPr lang="en-US" smtClean="0"/>
              <a:pPr/>
              <a:t>16</a:t>
            </a:fld>
            <a:endParaRPr lang="en-US" dirty="0"/>
          </a:p>
        </p:txBody>
      </p:sp>
      <p:sp>
        <p:nvSpPr>
          <p:cNvPr id="12" name="Title 1"/>
          <p:cNvSpPr>
            <a:spLocks noGrp="1"/>
          </p:cNvSpPr>
          <p:nvPr>
            <p:ph type="title"/>
          </p:nvPr>
        </p:nvSpPr>
        <p:spPr>
          <a:xfrm>
            <a:off x="457200" y="725951"/>
            <a:ext cx="8229600" cy="874249"/>
          </a:xfrm>
        </p:spPr>
        <p:txBody>
          <a:bodyPr/>
          <a:lstStyle/>
          <a:p>
            <a:r>
              <a:rPr lang="en-US" dirty="0" smtClean="0"/>
              <a:t>GLOBE Classroom Collaboration – 7/15</a:t>
            </a:r>
            <a:endParaRPr lang="en-US" dirty="0"/>
          </a:p>
        </p:txBody>
      </p:sp>
      <p:sp>
        <p:nvSpPr>
          <p:cNvPr id="8" name="Content Placeholder 2"/>
          <p:cNvSpPr>
            <a:spLocks noGrp="1"/>
          </p:cNvSpPr>
          <p:nvPr>
            <p:ph idx="1"/>
          </p:nvPr>
        </p:nvSpPr>
        <p:spPr>
          <a:xfrm>
            <a:off x="103555" y="1673617"/>
            <a:ext cx="3354754" cy="4240257"/>
          </a:xfrm>
        </p:spPr>
        <p:txBody>
          <a:bodyPr>
            <a:normAutofit/>
          </a:bodyPr>
          <a:lstStyle/>
          <a:p>
            <a:pPr lvl="1"/>
            <a:r>
              <a:rPr lang="en-US" sz="1800" dirty="0"/>
              <a:t>Launched the </a:t>
            </a:r>
            <a:r>
              <a:rPr lang="en-US" sz="1800" dirty="0" smtClean="0"/>
              <a:t>prototype </a:t>
            </a:r>
            <a:r>
              <a:rPr lang="en-US" sz="1800" dirty="0"/>
              <a:t>GLOBE Classroom on production with limited access.  </a:t>
            </a:r>
            <a:endParaRPr lang="en-US" sz="1800" dirty="0" smtClean="0"/>
          </a:p>
          <a:p>
            <a:pPr lvl="1"/>
            <a:r>
              <a:rPr lang="en-US" sz="1800" dirty="0" smtClean="0"/>
              <a:t>A </a:t>
            </a:r>
            <a:r>
              <a:rPr lang="en-US" sz="1800" dirty="0"/>
              <a:t>number of GLOBE Schools (U.S. and international) </a:t>
            </a:r>
            <a:r>
              <a:rPr lang="en-US" sz="1800" dirty="0" smtClean="0"/>
              <a:t>participated in GLOBE </a:t>
            </a:r>
            <a:r>
              <a:rPr lang="en-US" sz="1800" dirty="0"/>
              <a:t>over the summer, </a:t>
            </a:r>
            <a:r>
              <a:rPr lang="en-US" sz="1800" dirty="0" smtClean="0"/>
              <a:t>2015 and used </a:t>
            </a:r>
            <a:r>
              <a:rPr lang="en-US" sz="1800" dirty="0"/>
              <a:t>the classroom to facilitate their collaboration - this </a:t>
            </a:r>
            <a:r>
              <a:rPr lang="en-US" sz="1800" dirty="0" smtClean="0"/>
              <a:t>was </a:t>
            </a:r>
            <a:r>
              <a:rPr lang="en-US" sz="1800" dirty="0"/>
              <a:t>a beta test to see what works and what doesn't.  </a:t>
            </a:r>
            <a:endParaRPr lang="en-US" dirty="0" smtClean="0"/>
          </a:p>
          <a:p>
            <a:endParaRPr lang="en-US" dirty="0" smtClean="0"/>
          </a:p>
          <a:p>
            <a:endParaRPr lang="en-US" dirty="0" smtClean="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68886" y="1798788"/>
            <a:ext cx="5319679" cy="3549396"/>
          </a:xfrm>
          <a:prstGeom prst="rect">
            <a:avLst/>
          </a:prstGeom>
          <a:noFill/>
          <a:ln w="317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2082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Entry - New Mosquitoes Protocol</a:t>
            </a:r>
            <a:endParaRPr lang="en-US" dirty="0"/>
          </a:p>
        </p:txBody>
      </p:sp>
      <p:sp>
        <p:nvSpPr>
          <p:cNvPr id="3" name="Content Placeholder 2"/>
          <p:cNvSpPr>
            <a:spLocks noGrp="1"/>
          </p:cNvSpPr>
          <p:nvPr>
            <p:ph idx="1"/>
          </p:nvPr>
        </p:nvSpPr>
        <p:spPr>
          <a:xfrm>
            <a:off x="457200" y="1727797"/>
            <a:ext cx="3483429" cy="4240257"/>
          </a:xfrm>
        </p:spPr>
        <p:txBody>
          <a:bodyPr/>
          <a:lstStyle/>
          <a:p>
            <a:r>
              <a:rPr lang="en-US" dirty="0" smtClean="0"/>
              <a:t>Tracks number of mosquito larvae of various types</a:t>
            </a:r>
          </a:p>
          <a:p>
            <a:r>
              <a:rPr lang="en-US" dirty="0" smtClean="0"/>
              <a:t>Can be performed “in the field” in existing  water sources, or “in the lab” using water containers</a:t>
            </a:r>
          </a:p>
          <a:p>
            <a:endParaRPr lang="en-US" dirty="0" smtClean="0"/>
          </a:p>
        </p:txBody>
      </p:sp>
      <p:sp>
        <p:nvSpPr>
          <p:cNvPr id="4" name="Slide Number Placeholder 3"/>
          <p:cNvSpPr>
            <a:spLocks noGrp="1"/>
          </p:cNvSpPr>
          <p:nvPr>
            <p:ph type="sldNum" sz="quarter" idx="12"/>
          </p:nvPr>
        </p:nvSpPr>
        <p:spPr/>
        <p:txBody>
          <a:bodyPr/>
          <a:lstStyle/>
          <a:p>
            <a:fld id="{8D57DBB9-07C6-49AB-BFD5-E737C7E241F6}" type="slidenum">
              <a:rPr lang="en-US" smtClean="0"/>
              <a:pPr/>
              <a:t>17</a:t>
            </a:fld>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3921850" y="1545163"/>
            <a:ext cx="4816537" cy="4462780"/>
          </a:xfrm>
          <a:prstGeom prst="rect">
            <a:avLst/>
          </a:prstGeom>
          <a:noFill/>
          <a:ln w="3175">
            <a:solidFill>
              <a:schemeClr val="tx1">
                <a:lumMod val="50000"/>
                <a:lumOff val="50000"/>
              </a:schemeClr>
            </a:solidFill>
            <a:miter lim="800000"/>
            <a:headEnd/>
            <a:tailEnd/>
          </a:ln>
        </p:spPr>
      </p:pic>
    </p:spTree>
    <p:extLst>
      <p:ext uri="{BB962C8B-B14F-4D97-AF65-F5344CB8AC3E}">
        <p14:creationId xmlns:p14="http://schemas.microsoft.com/office/powerpoint/2010/main" val="2088724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nvSpPr>
        <p:spPr>
          <a:xfrm>
            <a:off x="406092" y="710013"/>
            <a:ext cx="8229600" cy="87424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kern="1200">
                <a:solidFill>
                  <a:schemeClr val="tx1">
                    <a:lumMod val="65000"/>
                    <a:lumOff val="35000"/>
                  </a:schemeClr>
                </a:solidFill>
                <a:latin typeface="+mj-lt"/>
                <a:ea typeface="+mj-ea"/>
                <a:cs typeface="+mj-cs"/>
              </a:defRPr>
            </a:lvl1pPr>
          </a:lstStyle>
          <a:p>
            <a:r>
              <a:rPr lang="en-US" dirty="0" smtClean="0"/>
              <a:t>GLOBE Observer App – 4/16</a:t>
            </a:r>
            <a:endParaRPr lang="en-US" dirty="0"/>
          </a:p>
        </p:txBody>
      </p:sp>
      <p:sp>
        <p:nvSpPr>
          <p:cNvPr id="9" name="Content Placeholder 6"/>
          <p:cNvSpPr>
            <a:spLocks noGrp="1"/>
          </p:cNvSpPr>
          <p:nvPr/>
        </p:nvSpPr>
        <p:spPr>
          <a:xfrm>
            <a:off x="406092" y="1711859"/>
            <a:ext cx="5029200" cy="42402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5"/>
              </a:buClr>
              <a:buFont typeface="Arial"/>
              <a:buChar char="•"/>
              <a:defRPr sz="2400" kern="1200">
                <a:solidFill>
                  <a:srgbClr val="595959"/>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000" kern="1200">
                <a:solidFill>
                  <a:srgbClr val="595959"/>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1600" kern="1200">
                <a:solidFill>
                  <a:srgbClr val="595959"/>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New simplified app to support the GLOBE Citizen Science Initiative</a:t>
            </a:r>
          </a:p>
          <a:p>
            <a:r>
              <a:rPr lang="en-US" dirty="0"/>
              <a:t>A</a:t>
            </a:r>
            <a:r>
              <a:rPr lang="en-US" dirty="0" smtClean="0"/>
              <a:t>n easy to use app to encourage the general public – “Citizen Scientists” - to perform basic GLOBE protocols</a:t>
            </a:r>
          </a:p>
          <a:p>
            <a:r>
              <a:rPr lang="en-US" dirty="0" smtClean="0"/>
              <a:t>Released in April, 2016.</a:t>
            </a:r>
          </a:p>
          <a:p>
            <a:pPr lvl="1"/>
            <a:r>
              <a:rPr lang="en-US" sz="2400" dirty="0" smtClean="0"/>
              <a:t>Clouds Observations to start</a:t>
            </a:r>
          </a:p>
          <a:p>
            <a:pPr lvl="1"/>
            <a:r>
              <a:rPr lang="en-US" sz="2400" dirty="0" smtClean="0"/>
              <a:t>Future releases will include additional capabilities</a:t>
            </a:r>
            <a:endParaRPr lang="en-US" sz="2400" dirty="0"/>
          </a:p>
        </p:txBody>
      </p:sp>
      <p:pic>
        <p:nvPicPr>
          <p:cNvPr id="12" name="Picture 11" descr="Observer App Icon.png"/>
          <p:cNvPicPr>
            <a:picLocks noChangeAspect="1"/>
          </p:cNvPicPr>
          <p:nvPr/>
        </p:nvPicPr>
        <p:blipFill>
          <a:blip r:embed="rId2" cstate="print"/>
          <a:stretch>
            <a:fillRect/>
          </a:stretch>
        </p:blipFill>
        <p:spPr>
          <a:xfrm>
            <a:off x="5623620" y="1721422"/>
            <a:ext cx="3246120" cy="3246120"/>
          </a:xfrm>
          <a:prstGeom prst="rect">
            <a:avLst/>
          </a:prstGeom>
        </p:spPr>
      </p:pic>
      <p:sp>
        <p:nvSpPr>
          <p:cNvPr id="13" name="Slide Number Placeholder 3"/>
          <p:cNvSpPr>
            <a:spLocks noGrp="1"/>
          </p:cNvSpPr>
          <p:nvPr>
            <p:ph type="sldNum" sz="quarter" idx="12"/>
          </p:nvPr>
        </p:nvSpPr>
        <p:spPr>
          <a:xfrm>
            <a:off x="6553200" y="6356350"/>
            <a:ext cx="2133600" cy="365125"/>
          </a:xfrm>
        </p:spPr>
        <p:txBody>
          <a:bodyPr/>
          <a:lstStyle/>
          <a:p>
            <a:fld id="{8D57DBB9-07C6-49AB-BFD5-E737C7E241F6}" type="slidenum">
              <a:rPr lang="en-US" smtClean="0"/>
              <a:pPr/>
              <a:t>18</a:t>
            </a:fld>
            <a:endParaRPr lang="en-US" dirty="0"/>
          </a:p>
        </p:txBody>
      </p:sp>
    </p:spTree>
    <p:extLst>
      <p:ext uri="{BB962C8B-B14F-4D97-AF65-F5344CB8AC3E}">
        <p14:creationId xmlns:p14="http://schemas.microsoft.com/office/powerpoint/2010/main" val="4289647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57DBB9-07C6-49AB-BFD5-E737C7E241F6}" type="slidenum">
              <a:rPr lang="en-US" smtClean="0"/>
              <a:pPr/>
              <a:t>19</a:t>
            </a:fld>
            <a:endParaRPr lang="en-US" dirty="0"/>
          </a:p>
        </p:txBody>
      </p:sp>
      <p:sp>
        <p:nvSpPr>
          <p:cNvPr id="13" name="Title 1"/>
          <p:cNvSpPr>
            <a:spLocks noGrp="1"/>
          </p:cNvSpPr>
          <p:nvPr/>
        </p:nvSpPr>
        <p:spPr>
          <a:xfrm>
            <a:off x="304799" y="787154"/>
            <a:ext cx="8229600" cy="87424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kern="1200">
                <a:solidFill>
                  <a:schemeClr val="tx1">
                    <a:lumMod val="65000"/>
                    <a:lumOff val="35000"/>
                  </a:schemeClr>
                </a:solidFill>
                <a:latin typeface="+mj-lt"/>
                <a:ea typeface="+mj-ea"/>
                <a:cs typeface="+mj-cs"/>
              </a:defRPr>
            </a:lvl1pPr>
          </a:lstStyle>
          <a:p>
            <a:r>
              <a:rPr lang="en-US" dirty="0" smtClean="0"/>
              <a:t>GLOBE Observer (cont.)</a:t>
            </a:r>
            <a:endParaRPr lang="en-US" dirty="0"/>
          </a:p>
        </p:txBody>
      </p:sp>
      <p:sp>
        <p:nvSpPr>
          <p:cNvPr id="14" name="Content Placeholder 2"/>
          <p:cNvSpPr>
            <a:spLocks noGrp="1"/>
          </p:cNvSpPr>
          <p:nvPr/>
        </p:nvSpPr>
        <p:spPr>
          <a:xfrm>
            <a:off x="220134" y="1789000"/>
            <a:ext cx="4404360" cy="424025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chemeClr val="accent5"/>
              </a:buClr>
              <a:buFont typeface="Arial"/>
              <a:buChar char="•"/>
              <a:defRPr sz="2400" kern="1200">
                <a:solidFill>
                  <a:srgbClr val="595959"/>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000" kern="1200">
                <a:solidFill>
                  <a:srgbClr val="595959"/>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1600" kern="1200">
                <a:solidFill>
                  <a:srgbClr val="595959"/>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Allows GLOBE and non-GLOBE users to record measurements</a:t>
            </a:r>
          </a:p>
          <a:p>
            <a:r>
              <a:rPr lang="en-US" dirty="0" smtClean="0"/>
              <a:t>Simplifies interactions by automatically creating sites, adding location and time</a:t>
            </a:r>
          </a:p>
          <a:p>
            <a:r>
              <a:rPr lang="en-US" dirty="0" smtClean="0"/>
              <a:t>Provides information on satellite flyovers</a:t>
            </a:r>
            <a:r>
              <a:rPr lang="en-US" dirty="0"/>
              <a:t> </a:t>
            </a:r>
            <a:r>
              <a:rPr lang="en-US" dirty="0" smtClean="0"/>
              <a:t>for the observer’s location</a:t>
            </a:r>
          </a:p>
          <a:p>
            <a:pPr lvl="0"/>
            <a:r>
              <a:rPr lang="en-US" dirty="0" smtClean="0"/>
              <a:t>With </a:t>
            </a:r>
            <a:r>
              <a:rPr lang="en-US" dirty="0"/>
              <a:t>integrated camera, compass and clinometer capability.</a:t>
            </a:r>
          </a:p>
          <a:p>
            <a:endParaRPr lang="en-US" dirty="0" smtClean="0"/>
          </a:p>
        </p:txBody>
      </p:sp>
      <p:pic>
        <p:nvPicPr>
          <p:cNvPr id="16" name="Picture 15"/>
          <p:cNvPicPr>
            <a:picLocks noChangeAspect="1" noChangeArrowheads="1"/>
          </p:cNvPicPr>
          <p:nvPr/>
        </p:nvPicPr>
        <p:blipFill>
          <a:blip r:embed="rId2" cstate="print"/>
          <a:srcRect/>
          <a:stretch>
            <a:fillRect/>
          </a:stretch>
        </p:blipFill>
        <p:spPr bwMode="auto">
          <a:xfrm>
            <a:off x="6726906" y="1120707"/>
            <a:ext cx="2101850" cy="4908550"/>
          </a:xfrm>
          <a:prstGeom prst="rect">
            <a:avLst/>
          </a:prstGeom>
          <a:noFill/>
          <a:ln w="9525">
            <a:solidFill>
              <a:schemeClr val="tx1"/>
            </a:solidFill>
            <a:miter lim="800000"/>
            <a:headEnd/>
            <a:tailEnd/>
          </a:ln>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98200" y="1162295"/>
            <a:ext cx="1755000" cy="4484125"/>
          </a:xfrm>
          <a:prstGeom prst="rect">
            <a:avLst/>
          </a:prstGeom>
        </p:spPr>
      </p:pic>
    </p:spTree>
    <p:extLst>
      <p:ext uri="{BB962C8B-B14F-4D97-AF65-F5344CB8AC3E}">
        <p14:creationId xmlns:p14="http://schemas.microsoft.com/office/powerpoint/2010/main" val="2886364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409179"/>
            <a:ext cx="8229600" cy="4947172"/>
          </a:xfrm>
        </p:spPr>
        <p:txBody>
          <a:bodyPr>
            <a:normAutofit fontScale="92500" lnSpcReduction="20000"/>
          </a:bodyPr>
          <a:lstStyle/>
          <a:p>
            <a:r>
              <a:rPr lang="en-US" dirty="0" smtClean="0"/>
              <a:t>Last Year’s annual meeting we discussed many goals and needs</a:t>
            </a:r>
          </a:p>
          <a:p>
            <a:r>
              <a:rPr lang="en-US" dirty="0" smtClean="0"/>
              <a:t>Attended </a:t>
            </a:r>
            <a:r>
              <a:rPr lang="en-US" dirty="0"/>
              <a:t>regional meetings and received input from partners, country coordinators and </a:t>
            </a:r>
            <a:r>
              <a:rPr lang="en-US" dirty="0" smtClean="0"/>
              <a:t>teachers</a:t>
            </a:r>
          </a:p>
          <a:p>
            <a:r>
              <a:rPr lang="en-US" dirty="0" smtClean="0"/>
              <a:t>Received Support and ideas from the Technology Working Group</a:t>
            </a:r>
          </a:p>
          <a:p>
            <a:pPr lvl="1"/>
            <a:r>
              <a:rPr lang="en-US" dirty="0" smtClean="0"/>
              <a:t>Scott Graves</a:t>
            </a:r>
          </a:p>
          <a:p>
            <a:pPr lvl="1"/>
            <a:r>
              <a:rPr lang="en-US" dirty="0" smtClean="0"/>
              <a:t>Kris </a:t>
            </a:r>
            <a:r>
              <a:rPr lang="en-US" dirty="0" err="1" smtClean="0"/>
              <a:t>Jaroensutasinee</a:t>
            </a:r>
            <a:endParaRPr lang="en-US" dirty="0" smtClean="0"/>
          </a:p>
          <a:p>
            <a:pPr lvl="1"/>
            <a:r>
              <a:rPr lang="en-US" dirty="0" smtClean="0"/>
              <a:t>Charles </a:t>
            </a:r>
            <a:r>
              <a:rPr lang="en-US" dirty="0" err="1" smtClean="0"/>
              <a:t>Mwangi</a:t>
            </a:r>
            <a:endParaRPr lang="en-US" dirty="0" smtClean="0"/>
          </a:p>
          <a:p>
            <a:pPr lvl="1"/>
            <a:r>
              <a:rPr lang="en-US" dirty="0" err="1" smtClean="0"/>
              <a:t>Nadhira</a:t>
            </a:r>
            <a:r>
              <a:rPr lang="en-US" dirty="0" smtClean="0"/>
              <a:t> al-</a:t>
            </a:r>
            <a:r>
              <a:rPr lang="en-US" dirty="0" err="1" smtClean="0"/>
              <a:t>harthi</a:t>
            </a:r>
            <a:endParaRPr lang="en-US" dirty="0" smtClean="0"/>
          </a:p>
          <a:p>
            <a:pPr lvl="1"/>
            <a:r>
              <a:rPr lang="en-US" dirty="0" err="1" smtClean="0"/>
              <a:t>Matthijs</a:t>
            </a:r>
            <a:r>
              <a:rPr lang="en-US" dirty="0" smtClean="0"/>
              <a:t> </a:t>
            </a:r>
            <a:r>
              <a:rPr lang="en-US" dirty="0" err="1" smtClean="0"/>
              <a:t>Begheyn</a:t>
            </a:r>
            <a:endParaRPr lang="en-US" dirty="0" smtClean="0"/>
          </a:p>
          <a:p>
            <a:pPr lvl="1"/>
            <a:r>
              <a:rPr lang="en-US" dirty="0" smtClean="0"/>
              <a:t>Maria </a:t>
            </a:r>
            <a:r>
              <a:rPr lang="en-US" dirty="0" err="1" smtClean="0"/>
              <a:t>Portuguez</a:t>
            </a:r>
            <a:endParaRPr lang="en-US" dirty="0" smtClean="0"/>
          </a:p>
          <a:p>
            <a:pPr lvl="1"/>
            <a:r>
              <a:rPr lang="en-US" dirty="0" err="1"/>
              <a:t>Elżbieta</a:t>
            </a:r>
            <a:r>
              <a:rPr lang="en-US" dirty="0"/>
              <a:t> </a:t>
            </a:r>
            <a:r>
              <a:rPr lang="en-US" dirty="0" err="1"/>
              <a:t>Wołoszyńska-Wiśniewska</a:t>
            </a:r>
            <a:endParaRPr lang="en-US" dirty="0" smtClean="0"/>
          </a:p>
          <a:p>
            <a:r>
              <a:rPr lang="en-US" dirty="0" smtClean="0"/>
              <a:t>Meet weekly with GIO and NASA</a:t>
            </a:r>
          </a:p>
          <a:p>
            <a:pPr lvl="1"/>
            <a:r>
              <a:rPr lang="en-US" dirty="0"/>
              <a:t>NASA (</a:t>
            </a:r>
            <a:r>
              <a:rPr lang="en-US" dirty="0" err="1"/>
              <a:t>Nargess</a:t>
            </a:r>
            <a:r>
              <a:rPr lang="en-US" dirty="0"/>
              <a:t> </a:t>
            </a:r>
            <a:r>
              <a:rPr lang="en-US" dirty="0" err="1"/>
              <a:t>Memarsardeghi</a:t>
            </a:r>
            <a:r>
              <a:rPr lang="en-US" dirty="0"/>
              <a:t>)</a:t>
            </a:r>
          </a:p>
          <a:p>
            <a:pPr lvl="1"/>
            <a:r>
              <a:rPr lang="en-US" dirty="0" smtClean="0"/>
              <a:t>GIO – Travis Andersen, Julie </a:t>
            </a:r>
            <a:r>
              <a:rPr lang="en-US" dirty="0" err="1" smtClean="0"/>
              <a:t>Malmberg</a:t>
            </a:r>
            <a:endParaRPr lang="en-US" dirty="0" smtClean="0"/>
          </a:p>
          <a:p>
            <a:pPr lvl="1"/>
            <a:r>
              <a:rPr lang="en-US" dirty="0" smtClean="0"/>
              <a:t>Dixon Butler</a:t>
            </a:r>
          </a:p>
          <a:p>
            <a:endParaRPr lang="en-US" dirty="0" smtClean="0"/>
          </a:p>
          <a:p>
            <a:pPr>
              <a:buNone/>
            </a:pPr>
            <a:endParaRPr lang="en-US" dirty="0" smtClean="0"/>
          </a:p>
          <a:p>
            <a:pPr lvl="1"/>
            <a:endParaRPr lang="en-US" dirty="0"/>
          </a:p>
        </p:txBody>
      </p:sp>
      <p:sp>
        <p:nvSpPr>
          <p:cNvPr id="5" name="Slide Number Placeholder 4"/>
          <p:cNvSpPr>
            <a:spLocks noGrp="1"/>
          </p:cNvSpPr>
          <p:nvPr>
            <p:ph type="sldNum" sz="quarter" idx="12"/>
          </p:nvPr>
        </p:nvSpPr>
        <p:spPr/>
        <p:txBody>
          <a:bodyPr/>
          <a:lstStyle/>
          <a:p>
            <a:fld id="{8D57DBB9-07C6-49AB-BFD5-E737C7E241F6}" type="slidenum">
              <a:rPr lang="en-US" smtClean="0"/>
              <a:pPr/>
              <a:t>2</a:t>
            </a:fld>
            <a:endParaRPr lang="en-US"/>
          </a:p>
        </p:txBody>
      </p:sp>
      <p:sp>
        <p:nvSpPr>
          <p:cNvPr id="4" name="Date Placeholder 3"/>
          <p:cNvSpPr>
            <a:spLocks noGrp="1"/>
          </p:cNvSpPr>
          <p:nvPr>
            <p:ph type="dt" sz="half" idx="4294967295"/>
          </p:nvPr>
        </p:nvSpPr>
        <p:spPr>
          <a:xfrm>
            <a:off x="7010400" y="6356350"/>
            <a:ext cx="2133600" cy="365125"/>
          </a:xfrm>
        </p:spPr>
        <p:txBody>
          <a:bodyPr/>
          <a:lstStyle/>
          <a:p>
            <a:fld id="{373724D0-DD0F-42EF-84DE-838DB5D26951}" type="datetime1">
              <a:rPr lang="en-US" smtClean="0"/>
              <a:pPr/>
              <a:t>7/26/2016</a:t>
            </a:fld>
            <a:endParaRPr lang="en-US" dirty="0"/>
          </a:p>
        </p:txBody>
      </p:sp>
    </p:spTree>
    <p:extLst>
      <p:ext uri="{BB962C8B-B14F-4D97-AF65-F5344CB8AC3E}">
        <p14:creationId xmlns:p14="http://schemas.microsoft.com/office/powerpoint/2010/main" val="317010792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57DBB9-07C6-49AB-BFD5-E737C7E241F6}" type="slidenum">
              <a:rPr lang="en-US" smtClean="0"/>
              <a:pPr/>
              <a:t>20</a:t>
            </a:fld>
            <a:endParaRPr lang="en-US" dirty="0"/>
          </a:p>
        </p:txBody>
      </p:sp>
      <p:sp>
        <p:nvSpPr>
          <p:cNvPr id="9" name="Title 1"/>
          <p:cNvSpPr>
            <a:spLocks noGrp="1"/>
          </p:cNvSpPr>
          <p:nvPr/>
        </p:nvSpPr>
        <p:spPr>
          <a:xfrm>
            <a:off x="457200" y="807948"/>
            <a:ext cx="8229600" cy="87424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kern="1200">
                <a:solidFill>
                  <a:schemeClr val="tx1">
                    <a:lumMod val="65000"/>
                    <a:lumOff val="35000"/>
                  </a:schemeClr>
                </a:solidFill>
                <a:latin typeface="+mj-lt"/>
                <a:ea typeface="+mj-ea"/>
                <a:cs typeface="+mj-cs"/>
              </a:defRPr>
            </a:lvl1pPr>
          </a:lstStyle>
          <a:p>
            <a:r>
              <a:rPr lang="en-US" dirty="0" smtClean="0"/>
              <a:t>GLOBE Observer (cont.)</a:t>
            </a:r>
            <a:endParaRPr lang="en-US" dirty="0"/>
          </a:p>
        </p:txBody>
      </p:sp>
      <p:sp>
        <p:nvSpPr>
          <p:cNvPr id="10" name="Content Placeholder 2"/>
          <p:cNvSpPr>
            <a:spLocks noGrp="1"/>
          </p:cNvSpPr>
          <p:nvPr/>
        </p:nvSpPr>
        <p:spPr>
          <a:xfrm>
            <a:off x="457200" y="1682196"/>
            <a:ext cx="4812030" cy="41471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5"/>
              </a:buClr>
              <a:buFont typeface="Arial"/>
              <a:buChar char="•"/>
              <a:defRPr sz="2400" kern="1200">
                <a:solidFill>
                  <a:srgbClr val="595959"/>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000" kern="1200">
                <a:solidFill>
                  <a:srgbClr val="595959"/>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1600" kern="1200">
                <a:solidFill>
                  <a:srgbClr val="595959"/>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My Observations</a:t>
            </a:r>
          </a:p>
          <a:p>
            <a:pPr lvl="1"/>
            <a:r>
              <a:rPr lang="en-US" dirty="0" smtClean="0"/>
              <a:t>My Data – view all of your clouds measurements</a:t>
            </a:r>
          </a:p>
          <a:p>
            <a:pPr lvl="1"/>
            <a:r>
              <a:rPr lang="en-US" dirty="0" smtClean="0"/>
              <a:t>NASA Data – see a satellite’s view of the clouds over your location</a:t>
            </a:r>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554864" y="1233642"/>
            <a:ext cx="2320406" cy="4544651"/>
          </a:xfrm>
          <a:prstGeom prst="rect">
            <a:avLst/>
          </a:prstGeom>
          <a:ln>
            <a:solidFill>
              <a:schemeClr val="bg1">
                <a:lumMod val="65000"/>
              </a:schemeClr>
            </a:solidFill>
          </a:ln>
        </p:spPr>
      </p:pic>
    </p:spTree>
    <p:extLst>
      <p:ext uri="{BB962C8B-B14F-4D97-AF65-F5344CB8AC3E}">
        <p14:creationId xmlns:p14="http://schemas.microsoft.com/office/powerpoint/2010/main" val="2799067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3622"/>
            <a:ext cx="8229600" cy="874249"/>
          </a:xfrm>
        </p:spPr>
        <p:txBody>
          <a:bodyPr/>
          <a:lstStyle/>
          <a:p>
            <a:r>
              <a:rPr lang="en-US" dirty="0" smtClean="0"/>
              <a:t>GLOBE Observer (cont.)</a:t>
            </a:r>
            <a:endParaRPr lang="en-US" dirty="0"/>
          </a:p>
        </p:txBody>
      </p:sp>
      <p:sp>
        <p:nvSpPr>
          <p:cNvPr id="3" name="Content Placeholder 2"/>
          <p:cNvSpPr>
            <a:spLocks noGrp="1"/>
          </p:cNvSpPr>
          <p:nvPr>
            <p:ph idx="1"/>
          </p:nvPr>
        </p:nvSpPr>
        <p:spPr>
          <a:xfrm>
            <a:off x="457199" y="1393065"/>
            <a:ext cx="8376557" cy="1818219"/>
          </a:xfrm>
        </p:spPr>
        <p:txBody>
          <a:bodyPr>
            <a:normAutofit/>
          </a:bodyPr>
          <a:lstStyle/>
          <a:p>
            <a:r>
              <a:rPr lang="en-US" dirty="0"/>
              <a:t>S</a:t>
            </a:r>
            <a:r>
              <a:rPr lang="en-US" dirty="0" smtClean="0"/>
              <a:t>ee </a:t>
            </a:r>
            <a:r>
              <a:rPr lang="en-US" dirty="0"/>
              <a:t>all clouds measurements made on a given day (link to Vis)</a:t>
            </a:r>
          </a:p>
          <a:p>
            <a:r>
              <a:rPr lang="en-US" dirty="0" smtClean="0"/>
              <a:t>Filter to see Citizen Science data only</a:t>
            </a:r>
          </a:p>
        </p:txBody>
      </p:sp>
      <p:sp>
        <p:nvSpPr>
          <p:cNvPr id="4" name="Slide Number Placeholder 3"/>
          <p:cNvSpPr>
            <a:spLocks noGrp="1"/>
          </p:cNvSpPr>
          <p:nvPr>
            <p:ph type="sldNum" sz="quarter" idx="12"/>
          </p:nvPr>
        </p:nvSpPr>
        <p:spPr/>
        <p:txBody>
          <a:bodyPr/>
          <a:lstStyle/>
          <a:p>
            <a:fld id="{8D57DBB9-07C6-49AB-BFD5-E737C7E241F6}" type="slidenum">
              <a:rPr lang="en-US" smtClean="0"/>
              <a:pPr/>
              <a:t>21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431" y="2830134"/>
            <a:ext cx="4499883" cy="2871877"/>
          </a:xfrm>
          <a:prstGeom prst="rect">
            <a:avLst/>
          </a:prstGeom>
        </p:spPr>
      </p:pic>
    </p:spTree>
    <p:extLst>
      <p:ext uri="{BB962C8B-B14F-4D97-AF65-F5344CB8AC3E}">
        <p14:creationId xmlns:p14="http://schemas.microsoft.com/office/powerpoint/2010/main" val="1613414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76321"/>
            <a:ext cx="4595446" cy="874249"/>
          </a:xfrm>
        </p:spPr>
        <p:txBody>
          <a:bodyPr/>
          <a:lstStyle/>
          <a:p>
            <a:r>
              <a:rPr lang="en-US" dirty="0" smtClean="0"/>
              <a:t>Improved Phone Interface</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22</a:t>
            </a:fld>
            <a:endParaRPr lang="en-US" dirty="0"/>
          </a:p>
        </p:txBody>
      </p:sp>
      <p:sp>
        <p:nvSpPr>
          <p:cNvPr id="7" name="Content Placeholder 2"/>
          <p:cNvSpPr>
            <a:spLocks noGrp="1"/>
          </p:cNvSpPr>
          <p:nvPr>
            <p:ph idx="1"/>
          </p:nvPr>
        </p:nvSpPr>
        <p:spPr>
          <a:xfrm>
            <a:off x="370116" y="1914061"/>
            <a:ext cx="4147456" cy="2892402"/>
          </a:xfrm>
        </p:spPr>
        <p:txBody>
          <a:bodyPr>
            <a:normAutofit/>
          </a:bodyPr>
          <a:lstStyle/>
          <a:p>
            <a:r>
              <a:rPr lang="en-US" dirty="0"/>
              <a:t>P</a:t>
            </a:r>
            <a:r>
              <a:rPr lang="en-US" dirty="0" smtClean="0"/>
              <a:t>hone </a:t>
            </a:r>
            <a:r>
              <a:rPr lang="en-US" dirty="0"/>
              <a:t>and tablet display improvements were delivered to improve the overall usability of the website on those devices. </a:t>
            </a:r>
            <a:br>
              <a:rPr lang="en-US" dirty="0"/>
            </a:br>
            <a:endParaRPr lang="en-US" dirty="0" smtClean="0"/>
          </a:p>
          <a:p>
            <a:endParaRPr lang="en-US" dirty="0" smtClean="0"/>
          </a:p>
          <a:p>
            <a:endParaRPr lang="en-US" dirty="0" smtClean="0"/>
          </a:p>
          <a:p>
            <a:endParaRPr lang="en-US" dirty="0" smtClean="0"/>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039484" y="823915"/>
            <a:ext cx="1745290" cy="5018313"/>
          </a:xfrm>
          <a:prstGeom prst="rect">
            <a:avLst/>
          </a:prstGeom>
          <a:ln>
            <a:solidFill>
              <a:schemeClr val="tx1">
                <a:lumMod val="65000"/>
                <a:lumOff val="35000"/>
              </a:schemeClr>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155" y="1185867"/>
            <a:ext cx="2057273" cy="4797879"/>
          </a:xfrm>
          <a:prstGeom prst="rect">
            <a:avLst/>
          </a:prstGeom>
          <a:ln>
            <a:solidFill>
              <a:schemeClr val="tx1">
                <a:lumMod val="65000"/>
                <a:lumOff val="35000"/>
              </a:schemeClr>
            </a:solidFill>
          </a:ln>
        </p:spPr>
      </p:pic>
    </p:spTree>
    <p:extLst>
      <p:ext uri="{BB962C8B-B14F-4D97-AF65-F5344CB8AC3E}">
        <p14:creationId xmlns:p14="http://schemas.microsoft.com/office/powerpoint/2010/main" val="3703437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eTraining</a:t>
            </a:r>
            <a:r>
              <a:rPr lang="en-US" dirty="0" smtClean="0"/>
              <a:t> System – 3/16</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23</a:t>
            </a:fld>
            <a:endParaRPr lang="en-US" dirty="0"/>
          </a:p>
        </p:txBody>
      </p:sp>
      <p:sp>
        <p:nvSpPr>
          <p:cNvPr id="14338" name="AutoShape 2" descr="data:image/png;base64,iVBORw0KGgoAAAANSUhEUgAABToAAAJ3CAYAAAC0te7xAAAgAElEQVR4Xuy9CZhWxZk2fL+9N3RDszTQDQgooGyiaY1hmQEUTXDUuJAgJiM4GtBvBOcLxmjcorgwKuYX8n8GEn+FfyI6464RE3EhKsRIq0RBBVQW2Wnopul9+65z6tQ5VXWqTtW79IbVVyLd71un6qn7Wes5T1XF+pTMaIH9sQhYBI47BLr1HYn+Y6fj6L5Nx93c7IQIAt36jcLujc/g6P7NFhKLgEXAImARsAhYBCwCFgGLgEUghQgU/e//L4W9tV5Xe3/zb63Xue3ZItAJEYjZRGcn5Jol2SJggED/Uy+D8xZjzz+eNWhtm3RGBCyPOyPXLM0WAYuARcAiYBGwCFgELAKdAQGb6OwMXLI0WgTCCNhEp5UKi8BxioBNgh2njGWmZXl8/PPYztAiYBGwCFgELAIWAYuARaB9ELCJzvbB3Y5qEUgWAZvoTBZB+7xFoIMiYJNgHZQxKSTL8jiFYNquLAIWAYuARcAiYBGwCFgELAIMAjbRacXBItA5EbCJzs7JN0u1RUCLgE2CaSHq9A0sjzs9C+0ELAIWAYuARcAiYBGwCFgEOigCNtHZQRljybIIaBCwiU4rIhaB4xQBmwQ7ThnLTMvy+PjnsZ2hRcAiYBGwCFgELAIWAYtA+yBgE53tg7sd1SKQLAI20ZksgvZ5i0AHRcAmwTooY1JIluVxCsG0XVkELAIWAYuARcAiYBGwCFgEGARsotOKg0WgcyJgE52dk2+WaouAFgGbBNNC1OkbWB53ehbaCVgELAIWAYuARcAiYBGwCHRQBGyis4MyxpJlEdAgYBOdVkQsAscpAjYJdpwylpmW5fHxz2M7Q4uARcAiYBGwCFgELAIWgfZBwCY62wd3O6pFIFkEbKIzWQTt8xaBDoqATYJ1UMakkCzL4xSCabuyCFgELAIWAYuARcAiYBGwCDAIfFsTndn5PVDQ9yT0PmEkcvJ7IK9nsYvKscN7UFt5BId2bkbZzk1orK+x8mIR6JAI2ERnh2SLJcoikDwCNgmWPIYdvQfL447OIUufRcAiYBGwCFgELAIWAYtAZ0UgnkRnQ10d9u/cjopDB9HYUJ/QlNMzM1HQuw/6njAYmdnZxn3s/c2/GbeNapiRlYv+oyZi8GlTjfrb/vEa7N70rk14GqFlG7UlAjbR2ZZo27EsAm2IgE2CtSHY7TSU5XE7AW+HtQhYBCwCFgGLgEXAImAROO4RME10OknOz0vfR3NjY0owSc/IxMkl3zVOdqYi0elUbY46+0q3gtP52fLOE6jYtRbHDn+NxqOH0atPd2TkDUB+z++g94kTkD90vNvOqfDc9OZKt9rT/lgEOgoCNtHZUThh6bAIpBgBmwRLMaAdsDvL4w7IFEuSRcAiYBGwCFgELAIWAYvAcYGAaaLzm61foGzv7pTOuWe/YgwcfopRn8kmOp0k56k/mIPM7FxU7F6Hne/eg4Pb9iK3IBs5vbMRa2xG9dEYzvqnWTh56ETs/vxz7DxYhtyR45HX/xQ01NXgH68tt8lOI27ZRm2BgE10tgXKdgyLQDsgYJNg7QB6Gw9pedzGgNvhLAIWAYuARcAiYBGwCFgEvjUImCY6P13/DpoaGlKKS0ZmFkaNm2jUZzKJTme7+nen/9JNch7c/Di+3rAMjUdb0BJrRrc+BcjITEfloQp0zSpCTnp/ZKbH0Kt3f3TtUYzKukbU5w1Ar1PPdZOdf3/mP+02diOO2UatjYBNdLY2wrZ/i0A7IWCTYO0EfBsOa3nchmDboSwCFgGLgEXAImARsAjEiUBOdia65XdFXpdc5GRnuU/X1tXjWHUNjlZWobYutcmxOMnrlM3bElPTROfGv77ZKliO/eezjfpNJtFZ8sMb3MuG9n/+J+TWPorKsnpseONrFPTphn4n9cLubQeQVp2OyiPH0NhQh6w0IL9rPvL6DMSY0RMwfPgp+HtNbxQOm+RWdJa++IgRzbZRx0SgLfWrNRGwic7WRFfXd9E0PPf4LEzorWsY/v5A6QqcP3c1dsX/qH3iW4KATYId/4y2PD7+eWxnaBGwCFgELAIWAYtA50Sgd49uKO7bS0l8Y1MzDhw6gkNHjnbOCbYD1W2N6fGe6Ow3rAQnT/yxy8mtq65Abt8y1BytwsdrvkF+r3wMKynGjs8O4ui+SqQD6N4lF+loQWOsDg3p2ZjyT1MxbfJkfLRjCw6e9Au3ny/e/W/s21raDtJhh0wWgbbWr2TpjXq+gyQ6r8Qb752P0c7FYnXbsXzCzbi9NWZ952Lsn1yB26bcjd9L+5+G596ahT5vX46Jd7UGAUKfM+/AljnAg0p6FDQk+lwbTKnzDDEWD/xxPmad3DWC5HqUPnElHsxfhGUXFGLXK0twzv0bUzDFtpGzTpME0+plCiDvYF38bNljuKfXBvSd/mhSlHUaHic1S/uwRcAiYBGwCFgELAIWgc6FwKABfdE9r4sR0RXHqrHjm/1Gbb/NjdoD0+M90XnW9Jvdy4f+8eovUdRyCOk9D6Frt0bs2lqHA4fKUTykAPu/qsOBrw6hS5csdInF0CUzGzv3lyOvR2+MOLEIC+fPQXX1Udz39lYUnXWLeznR+88s6nCimqr1V4ebWIoIag/9ShHp0m46SKLzOry7YRKGuSTuxlNnLMANhrMe/9BSPD+5CisuvBk37dU8pE2otE0Cyqcy0YSl6jlnfhf2Z0CoR8X2zXh68SLcvt4Q0DibzVjyOywp3ohp0x/Fh3E+257Nx9+7FM+PP4h75t6NpVvUlEz5+dWYlj8MF184GN1RhfcW34xLVx3kHwjhTr7e+rIqYS7I2S2Lsf88JgFfsgAfPNQVy+NNgAvTSGUSbODPF2LVmO1Y/qvHsDJSz8jcJuQLxFRuVr9g4PRyEla9dh0Grr8NE+/a5nZy6+MrMW37lZqXD4Nw5b3X4RfjB6MPHbuuCgc+XYtZc1emRDYdW/NE/qsYPnd10qKbKkebSh4nPSnbgUXAImARsAhYBCwCFgEOARoXluPNX1+Lma+I8NDvnRj7aly66viAT1cVJZvlnv1lbV/ZOXwqfnfndJw9uADdnYIj5yfJ+DmV8TKLU3thmrJEZ68hWP3z4fhB70x3WuX7duPmJR9hWVm0zLfm1vWCfidi7LS5qC7fgtq9v8T3qgajofcxVHRrwpknn4V3N6zHoaa9qK2O4cAXdcg+mgbs34cHFz6AfQcPo2zvLvzoyitQWNQNT/7pZdy17HGcNO33yCscho2rl6F831fe5GTrQy9Psfwx3P4XYW2dkBm4Gu9uGI8DEXZEv/4KrydrK8uxbd0zmH3rmuN6J2176VdCrDZ8qJMnOp2kyNUYn5+FA2/fjTNv3Rw97W9DopOpWB11wdVYeP0kTMBmzP/BIjxtKBTfhmaOofsFnolMWk25ZRGWTCpENrbi6bUFmHFZIT5VJTojK4XlQZ2qcnjgLYuw4bzqiMpjMw4lmgQbdcFM/GLmJIxngx438NmO5dNvxu0Gic64qqIj9ZImPqOqrMfikWcW4PKiCry56hnc89u12IRBmDLrfEyrfwY3iYlpM/iEVoV44I9LcfGxFTbRmRB+9iGLgEXAImARsAhYBL59CDgJjukYVpeJbnufwaCrXuIhmLUQO2YW4mjvTGw9ThKdzvl2w4cMiJvVzjb2r3buabszOy+Yjw9uGY/ue9dh6dI1eGHtZuxy4udLx+Ps7I24fZVmXS2dYWrjZTpEe2KamkRnLn5z22Rcm3sQ//HoBizDCXj+ulH4Qc0OnHLPZuyIkJbWTHQO/e6F6D9qImo+XYzh9e/jsnOuwaizxuFYWjNiTU14993VWLf5IxQPz8dHn23EF69/jdFp+RgydARmXnExyg/swaBRI9CU3x3X3X0/Xn9zAwZ97xqMvfBG7N70Lrb9/WUu0RmsDwsx/oKpmDN7KqYVNWD1b6/F7DZ4yRGd6ByJR5652V1Prl7+Bzy4YqO7npxxyyzcdsFIZH+6Auccp8cGtqd+xW0o43igcyc6Hec4LxMvvN0Vlw/fiksuWoJ1/uQLcfEtC/DAZU4lnpOkOYj3SutRMqYC99BKueEXYdVD03F2MTkYumL7B9iWdya6re+kW9dlCSOn+nNBd6x2q2SdytmhKJ23GaPvOxej84Oqwyk/vwMPXDYSJ7hv86qw9c+rMPPWNfiBs8W2aDMuuWhxgG3JfHywbCx2Lb4aqycLW3DHXYnnbpmKCT6m63DPvCVYuXcmXn3vh8h+9nKc8zBh0sVLfodl4xuweu48zHaP8RiJJ166AyXbH8GY+a1UgurJhy7RSZKcwAEUY3TvLNTu+QD33PgMfr9F4op0CXSdnDHPH3xoKZZNLmRUOL4KZ1b34090jsXCx6/DnDEFbje1ez7G8mc3ouSyWZhQDOx8+36ceWMxHnmoEC/cuBJvSQ2Nripap5fs81fi1ffORwl9w+zoaGk40egmhi/ritXz5mG2SmyKpuJ3S2di2uCuyHHortyN1csXYTZNgjo8KNmBe7YPw7zxhcRmVO7G80sX4drnhuKJl27AtGJmwtvXou/07W7wjuXPoG7mTNeOVJT+AcPnrgFcPZiECcXkaITaQ1vx9F234yaPPt7RkmMUZpzs0ea8SS99EWPmC4sBCd7x8zgO72CbWgQsAhYBi4BFwCJgEUgKAS+u274VA8dk4mluBx5Jik0r+xgV44cxlViT8MgfZ2LayQUkHkMVPn02OD6KxPBr8ULeJD92qt2zGSvvv9vfwTbjzkW4bXKwy6fii9cx9yePebHrWCxcdg2uLCkkMSH98XcfFeLKe2/Gbd/vH6whn/0DLn3Y7PiqPr0L0K93j4RQ23foiLtduPV/SCHB+L0vYuJVq6Ir1XQxtE/sOEW8/Chg3Id85u2JaUoSnb3G4rP7CrH9iTWYRtcqZ4/DkRnZeOFXb+OqiKrO1kx0jp02BwX9TkL9+7eiqPEwRnxnImI1R3Bo1x7ctfRh/Oe99+KZ1X/Hwgcexsurn8Nrzz6Nk/JaMKCgAPPmXINjNbUo6NUFOX0H4Ipf3IzPvt6HXoMm4qyfPoryfV9i4+rlHkNV60OvWCVrg5/HGX/9zW5OYli+d3HXno9xz9xF+L2Tx3h5HI4+cSXO/20gJ/MeX4nb8tfjjOnAqg1nMHZkEOYtuRE3jvf03Fn7be+Kafkb5UeHuXmlQqyTVJ4PvH4h3p1diLd+dS1uH7fYLUhaMuF23OuTcRFefe8KdPvLPEy86yBUeRXnbhWag3iw7nzc5tBWuRm/mHI3VkboiLvWvaBBGJNgOnAdKfaLGlNnT9pTv3S0JfN9OyU6mTM5ddQrz+wkznEWXkXfhwvwwbKR2MYKppvgG4RdT/4Bsx9ej24XzMeyW8ZjWD3dQutk7e/A5Vkf4Bc3LsbKypG49dcLML+ka8SWYx2xcX7fGlvXxcrC6xdix+wueMFPdI5Dn0MVKH3lUdz0W+fNHYALbsYnvx6GrU8sxg2/3Yxus+7A8/OGYtvSK3F+mfNdf5T6yUjA3fZdstutEu3GnTVInGbJjhcx+9ersC7/Ijy37AqUbH/SfYO78I9PYYZfETcOq167BqORiYr1C1yjAFyJNzZMQkUbvNGNSnSKSU4xwApxOTLRaSBn4vO6xKmhmMWXBCOO5uK8zVheWoj5k6ux4i9dMOPC/l5ikOjNa8MvwgNLpmP8sfWYPf1RSbJTk+jU6qX4vC5xCjzyzFO4vO51nPGTxxSBWiEW/nEx5vTahiW3Pop7S7tgxr3z8cD3s/AWTY56xw8c+OR13HP/Y3i6chweeOg6zOq1GXN/sAgvgIwzrYxNtBLaRqMcu95ehfl3OZWkzo8XPJatxU13PYqnqW0ZvQdLpt+Oe/cSJ0fP6CTHKJTjnrm3Y+kW8oZzStYa3PucfhtHfDw2FBzbzCJgEbAIWAQsAhYBi0BKEKBx3KPYNe469Fk7D+fc78U3RU7iYiQ+nbsZo5exCYqRuPWWcdj2l5fwdCncwpVHLsvECxcuwA00hirJxM63V+GGxauxLn8qVi25BmeXvYq+P1npUj3++qtx8fb1WPrKZuC8q/HEneci20tCjL9zMZ4/D3j+rkW49pOh+N3S63AJNmDWr5bgtS3AwJ8vwruXZWL1/Utw7SvVuPjem/HI97PcwoxrDe5XOfGEIuR18VKo/3QVnp47HD1VWJZvwYPXP46/eN8fq67FVzt1Z7GlgDHn3YxP7huMT6XHCbD9G8TQAjnheDn+PsQZcpjiYjz2X2fhBCUMB/DKT38Deu93spimJNHpJjUz8MTcd/C/fbrH4rNl/bDv6T9jSsSF7a2Z6KTncx5Yczn6NlSjIScH1VUZGDZwCCafcQYevv9+HGjJR8agiejSewiaUIPsg59hfNZe/Pu8a9CQ0w2VFQcx5vQz8H9eXYM//+1dHK5pwonnPiac0xmxnnNzFQV4i+YaZl6NR7I2YLlTUTmc6HbJDmf9tcHN/cyofxGDrqLlnyTBmP2KY1em410m0enq+YVZWH3fQ5j9XDXGX38dnpg9Et3dYpXwHQlXLnsMD4rFXT6vvKRi6d04c/E4vPHyJNSxCVev+M59kVMSkVdZ4a0BhwMH9mzAPc460T1CT6Mj26/GGy+fCzwZFIzBXVMX4k3HLhVFj6mzGO2pXzrakvm+nRKd7JmcOvIVFW1FDsMnoc5Jxq0oxCPPLMXFlSSh5vw45/rNd7P7j/rJD7eCcMwesiXYOQdx2Ui3KjE4D8ZJtJ2PbOXZijpa4/y+VROdTsLkIty24FyMKluLmdMfxTq3onMSur99P8bcGLyVdJIut2WtYYwGSepcXOkYkj1u8nLop3fjzBudLQwj8buX7sCE7Y9izPy1XMLGVbjrM7GCfcPhJJC8tx5vOeepjt5NEkcO/ksK8NrbBZgz+AMSmLgK2wVPn9FKl1Ex7FElOp0kp3PxUEVlJk7o7bxJ4t8iSzksPaPTk1sTOWv3RGchfrZsEW4r2ozb5y5G9q9JFe/zOBOXuFWM9fj0yQU4Z9U0rFpwEDMXN+CJZVdi/N5VkhJ++RmdtBJTq5eIN9HpJRu3RGwpZyqQA10n1cPj93oVmC4Pgae8INrlM1cNrU50lux5FRN/sjJIsrrOrosfkBOZIRXN3f5CqsXVic74bIhNdMaHl21tEbAIWAQsAhYBi0BbIhDEdUt7/Q5LBju7xMgOPOdF76rBH2PiT7KESiyRPmf9EiRC3Rhq+A7uiKeB9y7FhvEHSWWUZHps8o0vvADgJFpmAsvd9QtZU47fTtc9TmdMksNdC0X/jBo+COlpaV6jAkz+96vwi3F9QOrTmJ/6A3hr+eO4729BBaezfX3z1qiNzLrRDb+ncS97Lwa3nqHrmGAXnzKGFoYMJTpN4vC4MAVOuuBneOjyE5EXeq4GG5/6PW58JUgWJ4tpShKdsyaj5bQ6/Mf/Xu8nYIEheOs3o9Dv41cwYoUagNZMdE666j/dgbO/vAT7P9uPWHkM6V0K0NK1H8aeMhQb3nkH5bWZyOo+CLEuPdGU3ReH936DMwr24Yaffh9f7D6EEaNHYXjJeGT3Owk1dXX48usv8cAbhDNrH/+lN7GIRGfRfHzwMtkpKjujl10zhSob2QTjXtZO0HUevz50dH9OtjzRSQpngpclIkcCuQ4nXN2q0qy1btGNsxtWnVdZRdaAow/yx8EZ6IhLu1Pg573Mcfsp2uja01GaMXVWgbdZbatfOtqS+b6dEp3JV3S6VVCTy3HPhNuxFADZvgos95Jk4bdJANiEkpDEICDqq8eSATv0bGskOtnLiOqqsLV0LR66fyVecO09HyhQelzFHiyZmffGw00QD3aOBliMda4ijsS2X12LmX/hEzYuvtxlSLRPz1m6bw8L8eaFC/DQnMV4d/hGDFpRjE/u7IqnJtyOTc44xRu55HRK8WY6kyU6x/98EZ44rxpv7hiES0qcLccGSU6nz6gKTBM5a/dEpycX912NS58DBt65GBtYPu75AJdftBhDlz2GWXtuJtW3l96BLb/q7lYK38QxKVqHtHrZGolOKQ8ksitWQxsmOkPnkSrkgZ07t3W9aCqeWHolpg0GDnyxEU+tWIl7DQ/ltonO1rIQtl+LgEXAImARsAhYBJJHgIkLX/HWEG4VIdn9Qio8+UosOBfk3MccN+QSEVxWJD1nj4u9nAtF5uO2yf2DC3aY449CsShXqKG4VFNxfJIMHzFpAEiSnZIkp9NXU3MzNsmOyUqeEXwPskQnbcHGvyYxtECbFF//GLWgsf5imKBtGFNZMiac5EwFpt+GRGfZm5Pw3UndsfHZ/Tj1lNPx9qfbMXHiVGzZ+inK91YgJ6M7WvJ6oz6tAGWHj6Kp9hDG9M/Gd04/FT+edRV69h+E6pp6IJaOtIw0zF95wGVe/InOQlz88+tw64VDcYK3dd3tyK/CdIrSpvrVlCTBuMZL/rF5Dvl6NErm3HwI5ElQhwROrn++CPsvo1vJvapS73g+XV5FSoOJnrmVr5lY6ea6iP0c6lSY3rqZ7G6MyOXozEd76peOtmS+b6dEp0hyvLeuE+ae3Ts89U+fJVsitAkVkwRUMsiaPOvSMNI7f8bkAaaN7BZr7ZZndaKT35Ir0OJWJQ7GprnzsPzSpXh+zHb/zE5OWbXjO0ZnJnKevRKl41ZiyhZny/oZ3jmHV2PXZU8Jb1DjxCSO5rJEp1vZOmgzHrpqK6Y9+UNk/2UJbs+6EsuK12BM1E3bnT7RSSo63bfjV9yN3zvJxifpzeleYLl9AT64syuWX+V8P1Vb0am6jEirl3EnOunWdfUbOLEyk4qJVnbbKtHpETRq3EWYd/35mHZyF+x6eTEm3qU/C8omOuNQetvUImARsAhYBCwCFoE2RoBNODC7wkqnYscc4CG3YIVdn3hHkxVvxYrFf8BNrzjVjZKKzl4b+O2nTCz+mlv8UojSZ1fiF/eTY4XY+JMUy1RhxV2LcRPdul5HqrF2paDohd8GSuFmkp2KJKfTMtlt1sbMdQsWilHqFa5wz3XARKccUzbZKU9ypgLTlCQ6O+rW9R/djJy8Htix9kfo3+cgDn5dgz6NfdGUnYuGmjS0pLWg9KOP0KNrIYqGnoaWnCLs23cI/fv3xmWXnoehgwfg1NNPx5FDZfjoww8x6rRT8c3BSqwozUPtsSN4/38WeaKl37q++sJ5uNbd9j0StfRYCuG4L6czZ3fgHKzGoKuq8Op7zsGc9MzO5BKdxlvX3apuZ6feNDJ25ULXlpGKcNkOQF4rE050gtmm/8nV+OTXpHjMOc5Dur42NgZAe+pXHGTG3bRzJjq9w2JLl67ASuYYkylzbsDlWevcEt4pkq3r452t0yUHI7au89tL40Yz3gc6SKLTfRvSyyl9Zi4c4uZCApOSLY+idPh1KNkSbOfglNXlC3PGhgQPp+z64rK12FUyEgfmk0uIHIN1eeV67Co5A7W/lZetxwutrr0q0XlPSVfU1lVh2yvk0HPdpUXuOFGJTunWdUHO2r2i05lEcEbnQ/MXYek4h5fDgC+cbdnr8IM7z8cJTuK37CKsSuKMTtnWdU4vE0h0ugHr94Hn583DtbLLiNwzoNizn5z5Sraup6qikwaI7Db4iK3roqy61ennVXNbslTybBOdOk2331sELAIWAYuARcAi0H4I8AkOuvV09ZZBmAJ6C7smQSHE0rqKTnD3B7AxH93G6l2AMphedsJeZETWPNPK2HMA40NPfbFHASb/dCpGbFuDR5nt6mzvbXcZUXD0U+gmaTbRaRJDC/CEki4J9CEiHnVZykkXTMcl1e/hoTflZ5smi2lKEp3Ky4hy8driNzHTPadR/tOaW9fpZUT/eO56VO5YD9RnIiurBWefMRpTzzoTI0smYN1Hn+D9v63D7gO1qMrsj+aMLFzzr5fggn+ZhAP79qGoXx+89OqbyO+Wj6FDh2DdP/bir3uLjS8j+t1Lt+ASkPzNOsmamq4d/XM1nXyDk1hcDsxhEoz8CxH51vVQXyzk2suICrhzep38yY1YjYcwzf2Xnhuqy6tI7ZehjtAK1rll47ldsLoxdRasPfVLR1sy33fKRCd7DoJ7mQ79cQ1zMUqdLRH55DKibU/+AXPdy4iuw5JbJmG0cBnRxVkf4Hb/MqL5mF9S0HaXERVNw3OPz8IESWWqjqkHSlfg/Lmr+ctXtBWV8opOchkR+/ZkEKbMOh/T6h/FTd5Zv24yaUw9dhZnuRcT0cO4eWX1LmGp/wD33LUSvy89CKdKbc7kBtxw/2p3Su626HFdUYHtuMm75AVO+fd5BTiQf9Ddwh7cYKZDIfHvyQUwB3HP3LuxVOVchpPLlOhtZsrRDC4jipQz8XkHjyu6ksTd9kIM3Hsw+jZEBWHxJ8HoreuZqKjsiu75B72bzAsxftI4zLhiEqaVFKKudA3mz03w1nXvMiK1Xopv/JxLq25wD6F2AjEUFWLXXvGSnmlY9dosnJ29G88/sRJLncOr4dA8FgPr1+Dp9d4Bz8XbsORGchnRlQ/diIWTwV9GpEl0umej5K/D5RctwTaXDqcaeRbC1aueHhxbh5t+tcS92GjhfddgznD5ZUQX/3wBppStIYduF43ErfctwPwi5xKkxe4lSFE/8fM4cZ2xT1oELAIWAYuARcAiYBGIDwEhrnPvWDjXvcjxTf8iHP5sPTfRWPk6brjxMZQWT8PCO2diWnED3vPO8NMlOjdxFZuF+NmC63DbZCd+9RKdTjXjgkys8C6IFOfjXkZ0RSE20YrQopGYcdk4DN3yGO6ltwZFgJCTnYmTBhUz53SaIeZsW9/y1TdoaGwyeyDJVgNn3oE3FoxE3Rdrsfy3r2Lpeqd6dhCm/PwaLLuiC1a753caxNACHeF4GeRS0Kg4XDOX9sQ0JYlO5OI3t03GtbkH8R+PbsAynIDnrxuFH9TswCn3bEbUqaytmegc+t0L0X/URHz257ux7x/PINYCZGTn4AeqHpAAACAASURBVMSCnph66lBMOmscxp89DdkDi/HV1h34r+deR3NuL/Qp6o+xY07CgOIiVBw5gn9s2oL+A/qjT59eeOrNnfiiqgi7N72LbX9/2eOsuL4juYZfXDYOJb0O4qkbF+AGp1iFJhvvux8znwNm3HINbrtsGPpwFwg5lY0/RLe9wED3PhFyP4tY+U0uHcvC6sXBZUTLZo8U+mIFz7lA+GZcXlSB1cv/gAfd9eQgzLhlFm67YCSyPyVrUT/35NA6uwt2oZDcBE/PWdXkVeTb5w31zD1mowt2lQ1Gdim54d39McjlRKlYe+pXkmYs8vEOkuhkzuxU3rLuzYO7hEicG3kLd/ZecjOXc0vfA5cNJlvD6w7ivfXlGF3SgAedy4icz4ZfhFUPTcfZxeSNXsX2dSjFeAz8hFwY0j4/5A3ENPcSGPJzYN0jGDNfVqomUJhoohPAqFkLsGz2mRiW7/VZWY43n7gWM6nSum8aJmHYHu+Ni9cspKzDL8IT9/0Q0wY7Z1w6P1U4sO5FjJnvGSH3nM7TkE2DDacJ7fuLiO3HKWfGWDzwx/mYdTKlUz5AxRevY+5PHpPcLs60V5xNupVeaqWTsxDfJuF3z1yNS9w3zbuxInQOphkYiSbByC11/UEuENqDJ166BdN6VeHA9s0G50cqzjbyj1oo1OhleGvD+OvvgOuYXF34A8bMXxMGoGgcFv76CswYXRicx1RXhdJnr8b5DzsyNg4P3DcLM8YUeLfI78bqJ5Zg9govtJDpjni8xQXz8e4t4zEs2zkr5nX0nb5HkegktoXVg9pDW/H0w0twk3f2Jqs3F9+5CA+cN9inu7ZyO56+f7HfNorbifLYTIJsK4uARcAiYBGwCFgELALJIBCO69yCFfeF7iLvhS5fiDHw0gVYteBMEm+55+U/gwOTpiN7Bdn1pUt0/t4/+9xb333xOh4sOxO/yH4Rw52X5iVX490l53r903XPdqz41c24yV1uObHqfCy8YBj6uDQATmz2wv034waDRKfTvnePbiju2ysu4PbsL8OhI0fjeibZxgMvnY8n5ozF0N5dSXzs/NTVo6JsI5ZetNi9B0MbQ4tEhOLlx+LvQzKx9sI0NYlOAL1OwKr5I3B5v0x3duWHDuDXD/8dj5RFc7E1E50F/U7E2GlzUV32OWq2/Aw4lo5tGyqw8+ARXD3jAlwxYTyaY/UY9y/noWteLuqrG7Hxq2q8tG4LSiaciR75XdFUX4eqyir06VOI5pYWLHu7GtXIx8bVy1C+7ytvcpL1YZ2zttyIB+9agpV+0REtuikgerfnY9yzvgD3lOzgjqpwbUBJJkrdS6kpfmJB1yDMW3Ijbhxf6K/9nv8EuKR4m/TWddJL+Hzf2spybFv3DGbfukYoPPLmlLXVvzOGUhKVV1GeE6pbq7qd0+Mbd/MX6JrkcjTGor30K1kbFvV8B0l0tuYUO1nfbkb+NDep4/8c+hjzf7AIT3eyqVhy2xeBRJNgA8+7Eo/MGYZN827H7fJdIO07MTu6j0CiPLYQWgQsAhYBi4BFwCJgEfjWIVA0E68+ORXZL/8Bsx9eTxIXRSOx8KGbMSd7fUQCJH6kBg3oi+55XYwerDhWjR3f7Ddq+21u1B6YpizRmSDjWjPR6ZB0lndO59+f/A9U73wLaEhHQ1M9insVYMLoUTjz1KEY3K8QiDUiJ7sFI06djP/z2kc4depFyEprRm1ZGRqbmjBixAi89M5WbKwYIJzPmeDE7WNSBJQ7m1OAV3voVwrIVnZhE52tia7t2yLQjgjYJFg7gt9GQ1setxHQdhiLgEXAImARsAhYBDo/As5unTkIdvd5M3LPix+8OaWJTqdrp0qqb2EP5TZ2Z7v6/oNH2rySszMzsq0xPd4Tnf2GleDkiT92ReL1eycgA7XIjMXQUF+LozW16NGjO/oW9MHJgwage+M+zLz4hxhYMglba/KQ3aMvNr73VwwZMggDhgzDg683uv188e5/Y9/W0s4sZh2UduZCovvFo9xSQ3Jb61dqqJb3YhOdrYmu7dsi0I4I2CRYO4LfRkNbHrcR0HYYi4BFwCJgEbAIWAQ6PwLnLcAn943EgWdXYr57I7tzVuB0PDDnTOSUPoox89emfI7O+Xfd8rsir0sucnPIdvqa2nocq67BkfLKNjuTM+UTa8cO2xJT00Tnp+vfQVNDQ0pRycjMwqhxE4363PubfzNqJ2tUctENyOtVjB2lL+KrP9+NjCbASVk2IoaW5hYMHDICAwaehOzK7Ric14J58/8X0rv1we6W3nh02X/hrDNHYxtGYW9dLxwr24PSlx5JmBb7oAqBQe4dEw+OKw9tlU81Zm2pX6mmne3PJjpbE13bt0WgHRGwSbB2BL+NhrY8biOg7TAWAYuARcAiYBGwCBwXCEy5ZSGWMOdvoq4KW99ehbm3rsGm42KGdhKpRMA00fnN1i9Qtnd3KodGz37FGDj8FKM+k0l0ZmTl4qwf/RLOv5tX/z/Y8/4fEUMjmpuBllgMF176Uxwur0JmUxkavvkMMy+Yiu9f8AN8vv0w/vjWFpTnj0Rz8QQ01tfg/f/5T/df+5NCBOh9IHUH8eZv78bMVa1TzZlCijtEVzbR2SHYYImwCKQeAZsESz2mHa1Hy+OOxhFLj0XAImARsAhYBCwCFgGLwPGCgGmis6GuDp+Xvo/mRrJ9O9mf9IxMnFzyXWRmezdiaTpMJtHpdJ3Xsxhjp81xk517P1uLTc/dgaaaMsS69sCI0yYhNz0DBV2acPSbLzCmqAtmXHIhdhxLx4v7h6Oxx0g3ublx9XIcO7wn2anb5y0CKUHAJjpTAqPtxCLQ8RCwSbCOx5NUU2R5nGpEbX8WAYuARcAiYBGwCFgELAIWAYKAaaLTaeskO/ft+BpHyw6hsaE+IQjTMzPRvVch+g0aYpzkdAZKNtFJk52jzrkSOXk9XNq/ePMxNFR8hZ69i9BcsR/9endF2cH9SG9uwMCSS1Ez4Gy3Xe2xI9j0xkqb5EyI4/ah1kLAJjpbC1nbr0WgnRGwSbB2ZkAbDG953AYg2yEsAhYBi4BFwCJgEbAIWAS+lQjEk+hsT4BSkeh06HcqOvuPnIDBp59rNJ3tH72O3Zvfs9vVjdCyjdoSAZvobEu07VgWgTZEwCbB2hDsdhrK8ridgLfDWgQsAhYBi4BFwCJgEbAIHPcIfNsSnZShTsKz96CR6HXCKOR07eFeVuT8OJcN1VYdQdnOTTi0Y7NNcB73GtB5J2gTnZ2Xd5Zyi0AkAjYJdvwLiOXx8c9jO0OLgEXAImARsAhYBCwCFoH2QeDbmuhsH7TtqBaB1CFgE52pw9L2ZBHoUAjYJFiHYkerEGN53Cqw2k4tAhYBi4BFwCJgEbAIWAQsAnGd0dmecKVq63p7zsGObRFIJQI20ZlKNG1fFoEOhIBNgnUgZrQSKZbHrQSs7dYiYBGwCFgELAIWAYuAReBbj4Ct6PzWi4AFoJMiYBOdnZRxlmyLgA4BmwTTIdT5v7c87vw8tDOwCFgELAIWAYuARcAiYBHomAjYRGfH5IulyiKgQ8AmOnUI2e8tAp0UAZsE66SMi4Nsy+M4wLJNLQIWAYuARcAiYBGwCFgELAJxIGATnXGAZZtaBDoQAjbR2YGYYUmxCKQSAZsESyWaHbMvy+OOyRdLlUXAImARsAhYBCwCFgGLQOdHwCY6Oz8P7Qy+nQjYROe3k+921t8CBGwS7PhnsuXx8c9jO0OLgEXAImARsAhYBCwCFoH2QcAmOtsHdzuqRSBZBGyiM1kE7fMWgQ6KQH6fEeg/9jJUHvi8g1JoyUoWgfw+p2D3xmdReeCzZLuyz1sELAIWAYuARcAiYBGwCFgELAIMAjbRacXBItA5EYj1/c6PWgD/f3B/j/iJIdY5Z9reVLe0ADGKnYhxjEPdbSU0CXOFfqLiRzQf2xuO1I6vwjW1o3TG3vL7jkS3olGdkXRLswECR/duQuX+zQYtbZOOgYDGfzpfO6abaSazbtYLdwxuJkJFFO86utdOWO4kcp0IdqFn2DCIBY+ORx9ImPCUUNl6nbSDwAjmqfXmlsqej1f+pxIj2ldryVSiPAgvl1Iz69aaZ2qoM+slUUzNeo+7lYycTmkvJDOPVwyjxOu4XbHKJs364g4irwmRkdBDcauQfSBFCHDhYD830cl4OP6v0JBOrs7EP4gyYfJMiuZnu4lCQPA6Tv6Vy113MEa5uWFxAePMT+c9Se7e/fHzy85j3oe+HHew+RKKdUlsto3pSk4GoqwfE/VRabcqzFHRqPKKKhqi2ndIRpqAGdFGFP54ukuVVxZl0UQ2UzglTYJE/Nqljn2nZKhNjAe0r/LiEbPjpG1S2sKuWpLqKE4wVapp2k1b0mpKUzji9D5pDfsuf20vesoWtDA2IfWg6Wemb5EwvN+qB8O8Sz03OyagaglSBdKplLmoOCZqpZhoOkgXh3ZMHiVOlVqK45LvKLg1cVjitLf/k4lKWVyUJxk2xzUWXdaxzE+lOgvEmNsW9aI9LjmVgRFnB/rmKvC8z1UdmOKsymtEMVqX89A9K36vA8F0Ln4yRhaQCoPoxoxb0NUP0FyP0yJWdMYMJ47TVnIqu0tmLZ7CSYldGfOoFWlos67ZpJ5kUBEL3rDHqz2MMHu8Jz2YWnI6XjztXVFNAZzsXHVJNpUEJec9TGZtEnomioZsfPYzcZFHQee45v7hLBJJa9nzsuBB/CxRJKWBiQiaCdApkKgo32GiWVG6qcJLNzWdZLfCtCO61HE5HgcSb9skZppAIBJPwJyo/iYxo2/FoyoJicS7wyzi4pGg9mWnXj3ikPAotdYZQSkMKgspfB4HiW2CdpsFrWIMFrFY8L4SoVLFCUFP5rbaxE+GKWT7N2SkYbMoXifThSpE0clWImMmJUpRDDHpOEpYaChv0o8OGNn3rL0Qf9eOqYusdARpB/DjZUKazt7Hyfk4m6dqVcWh4tLgEZKYYutATun3JpBxXJXMKTLCdR8W5EJWeSOdlbkNTQQUM2lNpOfUPmPCI6JOTEuBT9o+YmyGQRUQqlZruvmyxLS3UnjpvpBfVyEUzNn/LRHB8fHVckIHZkLfx4rOvNxLk7GlmrKZeJ/F0hQDqWavConFUEkXOin6Z32T+LsYC7XoHAuZmo6ShJBmHkpETpIdM/S8gb7JbHSidHBSoLPfkkBJqR7Up1LxlHkdge0dAv9EgeSekwVmstmJcq+KREXwVC480rUrAriQMgozUfepN8EkuCLt1Nzl0ZIcF6F4VqUqahWKMuZh60IqhnRKIQqMSXsZHTrp18lKSgSX7yRO3xctSSRgMbHhBiawFSZru1TG9MwXcYpEhM2JB2+ZPY3neXnb+OcSPWa0BpNviQ4EI5u/iJSMLQubUj0pg2V/8pxoG/4kSie1RzoLnWj/CT2nUgmRSGp0k5GLNjTIiZNp8KRBk7iLS9hFvAkjQ0KUWqnS9SYzGSzZuu9Npihrk2jEmuh4HfW5sAgqFNREViMmmeTjHRW+Dk+XTv+MJ+CXvZmsJ4x7jQgiNH0k4EciZdD7kvzDtGQMkP+pkwKT5RGYnaCcDWPau73rlEFclDAFarRftwuvH7Yi0aj/KGiZsVMmO8mIgx+jkk6kIaaHL4uJdicvSxMDYKz4zJlePGyAhJOV9ZOFwiyjPJeJDpm0SQLYKOaqnCMnfMLYUckPQaVCtY4pFzROgQLtYRc6augk2meAc69e+cjvXYiDR2tRXduAvC656JHZgt07v0FTM+0gmZnGEwqxwiNaG1lE7tAXnRDT2SwDiIyOeKCyoopLObVQESUxztLZxcMOXcQYT18mYNk24Qwd51XjLLqXeg6DIx9YBxSx8IzSuI7DShMbInM8ovBHKV6EpUggaBOxS4Ud6jj8aANKuDfzbTCe0RAybQkSkiZdpNrcyuVKI8tcEJnAJos2TGSZYNpRdStlvObw1oEvyWgaEaJrpAlafEYlaiwl89Iwts34Lh2I+VBcyUYJrXYVHXEClcsiHZ9MNIZvY7Km0o3aWss+lVdX0cNKn47m+JFinhDFVaeWGjOrWt2oaRSEUiKjbNTUZrqSFKiS49d0giVM0nSevirp+k92Pil+PpCToK4ttOM4xWP6FQca22WKvTF5oRiQH8HAlMqHil/ZjElOrGEHEkIxjZTYhJJ8iuczW7sa63/WFXHZ9ZBQih9Qwy1OXDdKMjyL81kdKWJ+QYa+JCyMZJLKn7H9xEOXO5h44GRMMGKh8EZmUsSZyKggz7W0NCMWi6GoVzfkFw3Axq/K0Ig0pGdkor66BkOLC9A1vRY7vv6mVQIrRd5fiCKC2j4S3unCsXhRNzHLZn3656N6zaVizH6oWsQzw9H3EL4flxlnM/KMjI5Ketg4QqVPYTLkWsUinhzp3tO+Mgq8lCmjlt3xWYKgO4MI14gDKWxkEuHGN12OOC2UKZyKeVdxOg+/Y8mCgX07Luu2DQAwYaE5Nh27pTvXNsBUjoIs8CG+hwuwIgkUbYCpTYi2gmYqqogFuAsTSRsVxLJxosY2nV27SJ3osBI1C+1CvPmgKhcXxRv6HfsvPyIrj2FpUcUC5lSbtUzYFCgDLxJBypRArhnJSriZ5urQMBfd6OhYeylecsGYbhr2e4qAwbZPwgpGflpavAqzhLUibvzlCaRUjB+/XsVjc6TrC7eoSw6BWuyj/HnbKouMErN3HbwN4uWKmsIEeZrAS+hozsvpkMWFTt6CUScj2ZZyzP2Q+gQ1DtQGx4OUTkLi6Us3Qd1Yuufb6vvE5kyeCt4jtiA28Hs/cefcHLqVRjYVx3iyLp6wkxVGWSAV9KQjWybWEpZItdgbRWZt3faSOuHQFHUhAmM+6S05shhPJkVc157Gx/NGNwHJSrUw04vjR506HJ/tPIZd+8uR360LYrEWNNQ1ojEjC/80ohf2bv0SR2sawrGwCl72c52IJIBD8AiVAYOlm0irji4xRlVYSXmVrUxrRFctdcdU6L1/qWLIAuZoafC/jVLgeKKHpPgU/bDKSkQhxPZo2s50CvFwxrRPt53YsUwGZfbHYBCdOMvqQ+RD6YiKIsZ7Vmd2DeYjNeU0JtFPtv3yZYnM7Xh5RuCLAZsYe6dyssmDY6LP0lHMJ5A8kVS2ZT0lSEeCj6VmLqa9RNkKxpywqm/iL/gYVbR04YRQKn0I1xfjwp1Y2x851cGcKd7HQzsGYLmMm0p+9LLbBCp3JGHLo8lzzjNRESHpgyqHmXS23vIjHpz4WDV40iAJS4ETp+12EpwhT2wBacRz2pTvdCA2vmYNUbz9GHE8HNIYDqPkKytAxkknmSyxgKt5zZHr/UHXkIkh0Hmeaj3dSgUGmmtZxLBc9D0a2XGbh3RQJbzx2Ap+7tSWRiFC2sTcpL/86sF4at1J/kC2uvZpMCEqFSyU9BEVGiU3pDNp0ftoegwRY2xwkiPVe9odnt26fsK4n7J/es0EbqoiRda30t9FMjtJgBYlvAnmEpJmmMoERJmGKLjNwh9+B63vmNJiTjYcPfJz0POEwfjb5/uREWtBZkaGq/gtzS041tiCyaOLcGj7Vzh8tIYLvVjxSEwkEjeIASO8kd1/ZIZXHCPMefIJPVOR9BycscgGRGr2kz7i5IYooDKB1QhGlDyFMIpI/USREnrt4Tk8ApR4HbbXE1tFRHnjwiOxQ1JY1VjSAJc8pjnH06ODGEjWLfKzUnNWoIO+DPGmQkhgVzlMe+H1MflG9BYmka5GT1RxKyuR7WXwkraYQQfc2ofKFyO4sqOJuGI2T7P1B+8kRzS1J6y8JWYfzekQlynskyYSZj5SG7QUF29xuwlZeJiKkJFqcITV9cE2RN3tig06WXzjkRp2fvoAVKQuboj9EzMSedJchvxZCVPiRvX+0FHCfu8iK9pE2iAe2M2nkkRLQli8JlwWTsiJ0CGXGOmsHQzHV7RPPu5KbCQv8vKuJJDJtsoe6mduqMcJEN6q62euBkQm0PHOS+xDtkiW213xvHKpekXpnCoUlEwhelaqb0OWweNmVKymj8n80VSJlHhZEKiML21OriLUjV6oE5VWfqxE6U9gdPERlYcXzTqNuCXQxU8FI6OibRVdBxcGiLroJuwD/yPTLLkrUulgeHbc7dTGfBJiCOmVtDJLauIwvTlLdJnDUkMrsZk0DgNiTg7D/aG0e/+akOSzICrTGRBkDGP8ktXmTxjCI6Uryiq22UQcu3fC+H/lYgzfJTE5CW5RyIiKq38cCp7KRXFZFjBqZ9wq1jhwAIbnoLSN8OrnqmoRFazKnokMhp1AsDmo4KVgnTSoCJWZedjw2R4U5OegudkTn+YW1LWk4bvDeqNsx1eoqmnwK32dIzvFK6xUyuMrhtvAEUKZ2xK27WvlR2hAq5dlHlDaV1Tgxt49zr9FNivJCxyPmh9hi29sfISG6ufCo7vpPVl0xByZQCD0npV5dDZ60BAtmz8rt7o5+7YrDnlI5BnavcQPS5KTATGJ2g82ECIYBM7be3UqmXGEHZEQwoUtUYaEGykZ9NRM0vXKhRNcY8b/yOagN61xSE5qmvoyHWmMUzBWaO4kaRClU2Io61nk9q1+VchuChBKsAu5tHLVA+5LDLadzHLogibx+yhja2Bo3e5YTfL8uLLuIUF4EnxMlD1/RgwMidrTBEkyeozbGEXNEeMefSlQ5Jfpu0CVCe7YlUJGECkakRQXzSizHs6sV7Vxd3v1uk74fLZIIijd9EpBQgsnnwphdVsKpIvrLZWcuyMEQxMKJbImJ533lWz9pGxNJ5iLcJcS/+V+5H3OW0k6YdFOiXZRZifVs+Etmk5qZPaY17oQ/wRs2dYcC2WOU0OOeOSJqjn12YQ2mZ0Pv+UJXtOT9ix5uijMRIZ1SKvnovlGundc5ydlfcp8Z7T3CGNkKKsRBlpUEZnF0njuRKGOfi4qwdM6Iwa9qs223ybwBTRGIV+pZZONa0hD5xNnhwS7hV03NTkrAxril6r4LJSOvtb9Xi+JMo2Qs5O3/uG9CSnARYgLRTpig9xEp0gID6EYdAWdsF6Wn3YYJlXhMGuuWfICoywyNAwmfy5WSAD8CQjOzffERBOUvYgASCWMuTfZjVYjxNDtT+bU9cKl7NXMeykfdzEVkpuZaS3I6doF+Xl5yM3NRm19IzLzu+Pzb8pRcbQGXXIz0djUjLS0GJqbgerGFpx92kDUHtiDfQeOoK6hKSldNLCBSfcvlRVJRQgXQYoBpujBJFT5kqeITdxHWlq8vKLXmlk1+UVpBtoq01eOJK+BTtqiXLsOeHfZ4iVJQ+P4+iEoia+PwZs4gosqOgvC89ACxj+uloaEASpcesfTG/FbVQpIZwr4ufJhKe/d6V/iipeX+uhwLKhOMSnhibbyOo56Szf2JjxmClR+/QhEJVwu3h7obMVrCtNnJqbQ91wMKCF7I4tkJDDp9EiPrLqFTAdVdjGKDp0cJUOjwh2Gc/Ae4Spa1Pa+zakPibEyqE0s2lVCxn4hmr145DoRfsoikkT60YSTTJfBQWji3NqH4wnNNqUPyXVAzXlf55MxQjrBSt5xhHIybDyTUgDFzrhcoBD/q4I/JUFh7x/qkRHc1MavpGNOL5JREglx7FY/EYJUzoUX1WBTuWw65vJtRqE7hkSeOZq875OBVyfTodWwN5hu6ajcCGZKrMROuMjJbIBpn3JIfQhIQp4UTdCka8rkOAJolTwZ+xqhIQtdFDSydsmYZ3cJ5Jy5StedJNjmrQG7puLMVItQjEYSfsGP1w/3ho3ZwSY5szv0bMhYEAJkc9a5GrYrZVJSo+r+7LhjFuHmKUiSQ6edYhTGt0/0ZSMdOg61iofQODVBZuHDXSQ6V0b5w+Ki4J85LuYt6eCxwROuNGC76BlYcWUr2lT5Pdb7e8MxHicgINiaQqrJRKXkL5fx35/SLqmzULKcDxbcx/zqNI92jglkngYAGQqkh5tviFiCUzeKITF+M3bKWekt6Ne/CJk52ThW14Kq+iY0I4as3BwAGdi59xBqauuRk5mJ5hZ6vTrhRH1TC4p65iI7vQV5WZnIyYqhqaEeVeUVKD9aTYyfh7fuzUqABpNADp2xw+tQcAZPWBEIr4O3O+RPU9clIMpUNHLfcA6GL3cOfIunL1zCUhBgWknpuQv2zT2ZQlBuzUmNbD+uRyBXxEp9GyWeFQBBDAWf6Su434w+y+kNu/9CElVyoFEdi26nClp8Qya4fpU2BRYgvB1dfMZkzCh3we5SJ+aOZAk1fprJXka/L6FdRut7PKEF6Yk+EZ6/zsEwCibqgi9rrBKGFIaZim6seK0c355xP94XrPwFyxC+GkJ+uFprW+5oWebnJVo0FRuSQ8/waQkLzbgqyiwrkTI0xF61GqadgIwCTjmoomh7iq+BTltVyOhG0VnhlE8ngtGqr6SuRDexuL9nq+7Eh3Xomw7G25LgKZk2sp/pZFsWrwSfhZ7WGQ4vBom0XzLVMoUtCga231QbUKbv4Fczy2PKYeok/V6Nu49Xxtj2ki2dEo+p8gHRc2PkkAnuTFnDRunsOMrnkzfRYbWin/CQGbNU1zDKhobYryodjmfe8bQV5YAJPk15qJq/8dx0AGq+58bR6pNMj3QcEgGVI0N64QkgLVX2me2X9WLshD16deZe4YiTSTiJppaNpkJT9eiLFL2wQEj31icrd6w6S0VHSgdpydplxza5Z3TGU9HpLmEjZsB8pfPqPu1amY5SkHj9RpLKKBhxNRIyefcmGuHjW2dnhXrOscETZ7WI9/QE5iJgoezuneShZBf9GikQz/eTDp6gZ1BORBThsEhL31AxSTR1HSs1nMG8gwI+9tBsXloYjnimV3JmhEzzoqKPGNC3sADZXbtjz9Ea1DalIa9HD3TvVYCCvr0xYPAQ9C7Ox5vPr0Xpu39HQfd8NDU3u0nLtLQ0d/t6enoa6mprUdCnD0rGl+BoRRkOfHMA1UfKRS2gyAAAIABJREFUkRFrRGFeNtIb67Bn9z60+Afb6hSbfC+e25O83Kl7CJ+3GW4r+iqVe2U463VCPgm5W/HoSs1RCiJF1Anzp0qGB2LpIc9IdE5iwAnRzBeCzxZFKx57Ho8zpDtZ3GdMBwnpghiUUOq9DoVpsnuvgq+CwQkUfvmoYjswz/FI0unLbyoxqsbCvPhmsodkwVhQXBl6WcwcG8GdbOp1IwZL3JZNEwXV2SiTPuJo4yISzjxzPahQk1sAobWnH/HIs5x8VUAj+zyO4Me0qalecccnUDttrpZxsK71mzJzZm25MRQJUhil2smOzcphsn2Fdt3LhDxiENFaquWefqOKu1jDbxbriWIf8DcaId+u+8RG6aWBABjoHyt73LBc9CAstzle0EhAvTksyuzGZbs09lv0DyqEZN2InImLLgEr8mccGiBlAkO9ZLd4eG5qqaP0sAs9kYUiCWxv4QVisOlZ9pxqt15cmCp4zdSIKGHmtJQJEoLxVdwmswk4Z1JwErzEELd48/NV7LThgJZIbCvHLAYmQrrtXCrdnIB5hAsDEN6QwgvSBz0+QpLmS2FmItI2xDFOHFptYKDbpolooWXxhlo3xbW+xieFFJSdoww9uU9MBGfepvHabhL3+DLpNg5Q4tYivFkO/vKaUwsSd5LTRBR0iVBFH3xVLtPIKL9lQJgHtZ/HSIR53jC0SDiQWfKFmHRPbaUqSUqn+ic2ZOLskF6xzoV6m2BygQOSh1WmVJKn5WeT6DyOJFuUamT8/mSO2HSOUYLMe03Vbl7+QhZJ9SxHHkOXf8E4c/KR4KidczN7FfZCXkEBNu2rREtGJoYPOxEjRwzCGSXD0X9gD6Tn5aK2JQOvPPsOXvqvl1FTVYv0jHT3/M4gCmlBRkYmKo4cwYjTxuJXi65Beiawc/8xbP3HV/ji0x34evNWVJWX46Q+uUhrqkPZvkNoaKQVoSrm6aJOFl/TeNYknNAIk9eFSVKUEyOWPSx83udcUGgoz9GxlzBXf6egNxI9kN+XoSDQEYcP9J+lkjWBvNXw/4p0tsEoDAleyBUGQOeaZZBFaqr4ZRzRf5hXcu6FJJjuVKfbtynRAi2mUhqen0pnFEgwOzncFr5oMDczits92H1OImbCMHzA458Nzq3Ww8fApnZFwZMUbJcVw3mZBGtFItRADAvCDDZz5IlbA/IiScDQ/YghVhQw79B72Xx1VjgBb2ho3VqhGTsZCeEGkUcrEKU/yCYeusSIxZRgqcTJDJEGQ4VJE8hQdSLR/ZCsKopruBEkswmdi0m29bmUsL6ZVrVzykCJiCJGYsSdvhSqnIiGq3jpkiqsQFS2i6VHpCFS/0XWCA+zCJnKnK4dHUI+F9WyVxNPxqNMpmElN2Qg2+Q3/YVfOhzE76U21z8PQEd08GI2uE2XHSGMNn+pY7DrgzxlGq0Is1DJE7voZ/dy+2SR8UJ2Tswe+wGNNy4zbTVPUqmVZlwNxSf+Y8EMfapiMW8bM9m/Rp4V/LrPE9n4Evvqds58HgGB0terdIobjn06PEhccQTjPtjwNOgjLCMsGqqxouwfj6bM2kmw5fjD08R6QK2kqIy55kEVRdLHDAx4FJuVmMZBe0inNaac2h8/Xc8QQX8llZzO2kO8KSTMUUGbJKPLlIO7QUpOsRhkeK1MLaeZvCro4PgqZ3I0HR5XTKfJIBDF+tCcFBhpdcOggZvo5Ab0tY8tM3MCQj7Tyu2SVUmHKHTMrE0CLJlhkvlGg3kqmgjslXCbix0ERkuFo839ZPSA7LdOWtGhOSOtBXnduqFHn774+kgt0rMycdE/n44p/3QqhgwpQmZeFpw7051nP/7mKB5ZuAIb15UiN78rsrKzuO3n/lb0tBga6uqR3SUXNz7wvzD29BPRACATQF1tE/buPoz33/sc7635ALWHD2FQzxw0HDuKo0fKUd/QRJy3QptVSqg04lrrEY+LEYmKw2onIJg+ZaJoUiPgDk/O8gx+mPl45MVnM6LNKJGhoA2f9GTJoFkzOUZKflEhFfSL74X8FcyUBUjcOEXLLniZIs+ycxXO0vUGDA5k8OYmTEfMUdJeg2ZsRbaQcmL56JEiR5/MT34aAZtipwz3OCRzRsIA5E/Beemyb5IIhBfRgD8cp0zsoSJ2YNeHLLYsD1XaSWBWybWgOVHNApj8h7TmRbL0C6urbFCZ3rC2yhtZQlMCpoabD/t8q1k4U7NLATbKD+jts4kIRkSnRm9VGevovSuQKh0ZRmoIRSrFRhIF9DszEGDpwZkmkhy2bjxWauslYqqagZHsMrIQkk+xnJx3DXweICQugf30+2Wzn17f/mPiiyEJ8Uo/F2qrUgjd5zS1xFtFTrY8IROxEryfFnq1ZIl2SSbYKksSZftk+qy347qJhO2v7gkxVghLva+xSZLn+yquqoe1BxILpjFqfkQUoi04PscEgZS2ccVB7V1aze+kdBJyOSCf6hycqH3kb8L/eIiMz8Ikg2tQgcb0koTgy6yG3Cya+aYANom/jQqn6KDxgOMNwY/E81ymtZFDSL8085SkFZe9N5DBQNiiRc5QxkRf6+HqoyKIDctrtpaYZ4d6bNYPi3JDtUkM+91Ep7scUJXjy3yOTh/j9aSikkfxWOAp+2cUAJ4sRIp96HlFhMC8NBW5wf5tIqmyNtJRfUPIvogTBYrhi2giZL7O05HYSf/0b/zSWCq43kHCkmCTGytCo8Wt7zIaIw2C8IArtFHlwzqfE5JjkvSgyqI+EyOgMnifRhkTHlS27TMYWmdMNNEMNXTMqXriEzR2ottr87tkIr9PX+ytjSEzKwczppbgqgvOwuDCAre3rQD2OrettzQj1hzDrbc8jr++8ja69e2BtPQMNDc3+4cZk+SkcxGRcyEReVtScaQcM//9J5hxzTk4VkdyDZmZMeSkkZvXj1TU429vf4I/P/9XNB8tQ3H3HNQeOYyysiNespNiyDPc/4s5bFKHntpUxSMcdGTTZ8wctIq2KPMZMsdCY6WeyyMJ5lNRfmVRQAKGXaLQPs/8NwjB4Q/i5iSFCfaIUzl4NsHFJxz5YySC3vlxyDz9IIKGDv5B6mT4KNcoGnaVM2DtetApkR/v7Haec76lZitv/dLtIK8nKIb7J5sx9e0cm0hlZuRX4YYkitAjVTxhljLmeZ+5/zBdSy/XlIGsiz0Yn8jZQR9oCe9CybRAzwluwqAKSGjPwSVW0hvNDGZAKFdZfpXUBh1HSabqO5XNUts8QofMizOghZggBDCiaZWgo4Y7khEGOMfZJARRmENSNFRkRrp2mYKZxAKyOUU9JzHQBituUSralBNK9xovPkx7bkJCP9544uIp3tFE/QzZft/e8ZdH8O2CyzyC/lhPJdqr8HZfmRcnn0lsA1MqxbjrxAr4GIw5Fir5qdHP4F0m31BiU+K2Iazplvo63o8EWhTfZDi61H9EWlpu8oKfY7mqO29OFaNIuSATIqGhzLKIMhtprZgOovuK0463QvNgg4tMcGS6FRZZzpVye0Hli371+lSwNEr/Qw2bCSDhTpQ6JcpGZENWuQKLKn1E5lwlRjjaF8k8F28/jXyZy+agpUwdCH8IgfTEJMJWhmhfsJOTcKOnIxTcZM7iGHqc5RFihDk1ugtFLU40mUn0zW9HeeV9oNw6bqIG7dVGmuiMICZKIGQAypjrfWbSlTIWUrlD7/OQSCptlWH+nkIi6Sc29J+dRKf3E+Gn3Ua+godv8nK/Vk3AZKdRnEIkmiz9FKJUjBolGsDI71zmx/SMGJ2bx23SRgwreKMohKbewlZ++RIPi/xMU5ZtsqMe6GeFPbuhsUt3fH20Hv982jDc/bMLMfqE3i69zjmbTtJyl5PsbGxGr8x0fPnVEcy/4WEcLjuMnJwcNDU1uglN9kIh+rvzeXVVFQYMGYTr77gKg0cUoabeucaIzJ3sdG9BdlYMeWkxHCivw/88tgZ/e/t9nNg7C10a67Bj+zfEDci2oBhGYvKjENTCRf0RGTJCAYzlk9Eytzu9GyJD89WQqqdkrtoljSVd67kkDXzB0dPrO3APE90TskBAhzW3y1YzH/FrTtMTYmnQo6irOmh1WMjESEzASm0b86Gjc3wKVyGcTHKTUx+vL6K74pkoAXqBFaMPyIokAzcnnlfMBntURuUVqnL6fZX0zHM8585wfGI6EtU8XPSp8iy+AyTE6pLBsimxxob+bpBY4rOtRmWOoUe05ksS2FBfRuBXGxhloOPIqUQ5xZMQRN/NjyTTOHZE5ejUmXv8UtfbUJngdkyygCkvbVHEFJzN4Q9gZjH1h/Cn4GxL9Mj2F0X8okrLx4QamDnXSNtH58z+K8anqmGiQjPFM9x5zdT/qXRO5oAkk6FbuqNsuM7+80LnaY6z3TTeoi1hLq6t9uVKAJkYJOa/zMPMZMI0MMAzEzOZI2u+dO1FPN32pHYi/NIsXgeqkDe1GgTe1sVDIbdyP81+yim5jz35lJ58SAWTF2LCB0bRNTobkOj9JgWc9VtqW+2fTcNRTAkQnICCsWwBNfuSUlRVKd9Da8EIhiu+itZPMvegTYBFsO+HxUrFaWG3T4Sfpv4j0H250RI55Ps9rwNKNbuGcX9XrCF4HFgjKjeoKj2Ny97JTI8PYTBCaCwd5GwQ4P0up1f8VLBq4jgK+0Cf4uYuE2AJEfQjlu+sVfFtoyhaXF9hvka5QfZRmV7JeMjTIdh6BWwqUyTipNssFXxPz0ejIXOY0hDsKsMhIY7FhV42JMDs31bP7/tjWqkUI6FYqhUeihIMk+EEXksfUdraKOvA98SvYxWESQSZOwJQxwuZmYvUM+JwYsMmXc2VRtHFL1dxY5yo9BBlz1Whp4h4xjpIKPHUyRJ0bjzkR/7UjfDuInBj5gwJbV/lSIlwB+70vO+5FTsbxfJS6ScTKIbu44wb9vpz5+/dyEzDo2BPA2ERDQyJgQ1m7pPPnlXs9UsrMAf074dDDek4hkzcMvv7uOb8M5Eei6GxsQlp6WkkudjSgupYDLsbm9A1PQ1/ev9z3HzH46irqkZmVqb0xnTaf3p6Oo6UHcHZP5yKebfNRF1aDI0NLUhPI4s3N7BLI0nMxoZmHN0PVB1Nw+f/2IrXX30FOQ2HUJyXhd1f70KTkxUVHZ9ntX1l4hxagLn7mwSaAK+grd/M+4iXTVGe4rc2AYlKK8LvW/EqlCkdogMQNMavPo60dYJhCURYBpJ6xKAbMYhkRyfP0yQcdzYZZ2xlYwuzUKlzpCHkeSQLiTjxEAJIlv/y4cmnssrQ4Lyk6LmZSpGql+DiI3F2gV0iqkKF2rcm0WLiXyguVsqyO3cZ28dGebKe2f5Yk+fZJXd+jL2T790iQkNGNby4ziNRDHZoub54Xl5YnHSyKSiU7O1eyHhRAATiIl0WVRhZI6mBY7jAKZuC71RXI8WiTb6MtnMK4fJkgv9Wp/Gc0xA6FvjKfSvrVycnqYdORSG/MGaiC2lOnKVbhgf5LGp2YZ0R5E1owPXFNhVFWzbBCJZxXzGDiN3QipoQS/3x2XiD2ZsuMZ3huav4TF8gRUm34jtuj1WkkdAIWQCKbKo+o6kuuXFaMMOAVUyy3vvQT3YJ+Vd/JwJxQkJ6V2Q+L2WixQvLYCCbgUcQLQArFUQBaD/mvKN98uPxeOn1W6Tf7c3PAOgiAdWyUSIP7ARlpj/KHbCgRyh9pLdQ9a9yXSx0kjYiMolqAFcwEcEu0cTo5MSdbmSj4EvCc/XgIS6LbbnJM+emc94+YIAJ7TKSpOrqjcH1qZ2LQhgi3s/q+BsaMlReT+0T6YnEePx9FqxHi0rIiPkGAgG1A/K5sTwWLQZv8fjnVQnsYExvJaVjqky8DM5TZB+LUP1IQxeWbw9dpkN/1v6aQN4lkcHAILEyGZYBihKja8yOXHZ3Lve7t5II+CTcBCyQZoJLvPZD7zmCFioTmmKT65soqS4yH6p2Bkg8ZTAJnfyygzJt2cd0NkKHaWz45KudDcj+G0ZZpRDPSMlCmBqDiDIsukD3g05WKP3z4sjWHPZcEFUCVAxv+IU9EQNeSBXiKCRSIwHjPLDXnzsUv/WXbummeuvTwTHcTwe5Qwa5YYalQoTOyQNNkNIzOiIIH3hCf+yoakHvPr3xyA0/xPdOGeRuN3fGdG5Lb3ZuT3doiMVQ29KCiqYmVGak45E/voPlS59CTnYm0ryEJakAI/hSQ+3861xQVHOsGv0GDsBND81F0aDeqKkF3PN/nRxnegyN9c04eiiGmooYjhxuRMWxRuTk5aC2qhxv/OlFlO/6DKP7F2D3l1+jtr7Js2QC33zrR5yZD2mwgzeEhI+/V2GkcnS0L15ueC2ULpoU2IcVNaxdTu9ExpmInHGujGAI8hzIuLRWSWqhPf3ihvKCg1BlMqHerx1kFJd1SEHeP8DJ1WBme0dQ2UdjBlEXJbGg1x2vJTSKYRbznsUPsJZbzXANZDC/kC3RWU3WRtHktGdvXNipafAsq8w8uuETU8TLxW6MnfEr6ZSWnpeyoJnnegLh53ece5+78HEldgbbHVXel4vouU06UkTFQgX+b8ltXV4vkX5TsQJxn/EvgjLpSPDTTJDGp17VWSG60PL1xU+KJhj1h9VGL7piRMT+7R/9IoQpMe+SFtaGMKBz7zEpBd4lCTT8JP9S2yLIKHMhFyUnkJbAHgU9iNOUbeENx1XRwRHrzIPf6ZTpCMEiRxThoP4m+IbXvniDM5FV4og+bVQW6b1aipee8gV2wItIPfL56v0iwEX1SeSR2KdM/Nh5GdHAPCC37vEXMGtNvKwBQ2yY7ohPfD1SbW1lwDaq3grLIq93LPNMpFC+Q0uHEdezkAsl6s+f88/qkq/vbMZUMyArgtFN1YwykjfqD73G0c8ERpnLYdJAwP1ardmsHrFRkBGdOgZ5NjiwserXiZFd+bEY20ohV3Kzyi/PVLrl+iPqi/j+aUzl+l6dofTDTMGv+T6JYaysL5XPVBkfKXhE6Ql/wzQb8Ze1G0xxjE+GDGtuA7B8lCAWDmQ37D01wsXGBoKv4Ef1eMB8qPMJoTJv7wEjzNhdBJTNoqjKgm2ZjAtz9McPERI0dH4jcV/wGat/PqrceDTmIc+E1jxa5WQJ4uN3oyo7Sf8yWxvAGHCQt19ROf1g51hIfoXx3e+ZIggxBxSMKSRVqXtl8wLs7zp7KVk7qGROZgrM/ZOOkPD3pqZHZpXFOaja6PWSTRLEMQcWV5W9FWyIazaZIUznRbVOnHNs+JRrWtzEnNst4wD8BBp/LaXb1iWWXfmprViUwoSFyFte0MQPt71DsV1emov2RvUcTMjOSQCUvmhlzgD1F61MZ34FmKeUvgIKb+QptuRRz6gxRpQoNk0gBpuQggU1UXyHhqAPxklRfohxSKwFQwb1x5fHWlBc3A9P3vmvGNArHw2NjUhPS/eSl872wpib6KwAsK+5GTVoQT3Scd9DL+Dl/34V+d26oqWZVGAFCc8gIU0Tu86/VUeP4bo7rsM5F5egpo4kU53jO9Niadj7ZQsqj7QgI9PZ5t6I8qpGNDW1oEvXXKSlN+CNl17AgW0fYlT/AmzfvBWNtIrVnRdJxocF2XMOUVaGy04S3FTNQ4cWsExlVc9XWIXm0uoIl7xgCyfZ6sNs8vXVyDvLRdh0I5oT6hJ9nXVvk/POqw0l7eWSzyMgjuBts+OsjCj0Jq8LvQ5YeNyP2JcCwvHAjEgTqgJKXRjZ5+mrDGaYIExm58QomtI2exkD5bQCMIgoiaGI8DfLb29MzrnT7pibrn0qPfkISFW5Wq+FmB8P2QCugFyOgK9UmrE8+fKrSkWYhcxK2B4GchT8xjKQ3bylYBbrokJLSOZLSWQQYExsafw/8R6MoRrBs1mcM1fJKaeI6vIQVoAUekSoCdsEqqKyWm1ZgBFoprxHlfbJZ0hfSKpGMuGSL8CM1WA3MKp4LbGPnr02GZW1UeEtofHaoOj6Nx09nApH+UKZjuo69+Qm7OkCXGVekJcOgQeCjPovzAKz5lMVkgxvMO4cY8bAJqbbvMV1YiJ3y5Mv7GGDEpKqkN4Rn6W2NPw3snb0xb9cO3Q6Q3rk9Y7nVHRVEcNBSQI2sBuiJjClE1LHR+1QYAeDHnRzUrswFmnW0+iq5sJ8lNuTKDWhcqLIUzMVgOJowV4Qv/9I1xSWGZEPAZ18CYtWzdUdhTwHCVO8yx5F1WD6MfEfwS45IqyuzLt98PIRSLOgq+L7c26i4lMSS8WzW8kGpVn1mS9BOIKXkWzWMkvegH9vwMxVblw442RCD6fOIglMB/6v3tqLQGQygixCUa/XTGHiLGFAXLAe8TqKsj6BX/F2WPpJTWrPPCvGxPVyJ0ZGIf8NnIY8Kal25ryNo6uf8AzCRzaYohZupwstOA4HVTD+uwlT3+zIcSBr3nqZlS9P50S5ok2U4zAFO8Qx8vktE2R4fxouMwo4yvemMDMm721CUTsrOewoMvkNe5zwLMU5meAgbUMcQ3jirmGPrp6NMCdG82fdlzhnN9HpqSf5h6NRPKeEzxCJl0gkFKJwUsFvNQm9BnQHCB6glWP+Z66V56ejDDPFrZ1BroNZPosenFk8iclYpilJSHofsH5VBxCbbWW5pngnHKaOZ++Aot44HMtGXo+eeHrhVSjukYeGhiZkZLh7yLlz5py+jjn/b2lBBoD6RuCG+1fhuZfXoiCvC7fNlN5i1uwEJLE0NDc1oa62Drm5OTh2rBqTz5+Cubf9GM3Od81OkhOoOhDDoX0tyM0DGhqAo0eaUNvQ4m5Td2hKy8xyqz9XP/cUavduxqh+3fDFpq1wb4p3OvCL+cKmllNShS+lrsV/I8yLEuGWK36SwJO21fHPd+aSjBkr50L8Ee6WFSZvoeIfaEUpFLjP9O+nizgsmEGpisgsoJ9MZ60CU+ElWCNq12iVb2BEJFsARQ+g4JVzhAMtvwstHKhzUi0fpZfLeNz3jbAwsJgsFBmi8lCeTPovPGgKOwCFQ0vlAJUOgwvIOCsdOgU46CPQBoKi9ybVN0dh/WHfFUm+5WxFsHVe8AVe0Eb1jFIrnk7nV4F7c/M0m8yH0wuFcHgTDc51oYe9k5FDGHsBUdC5dxayr6vBPNzho4dV+n+ZyKgam5iRqEAjisRk+044wEnhgwr14UxLCocTupKhq0c1kLtA/4KdKV5U4tuf5Khn1CSyI5ku+DFbonLO7xIMmx1Nv6yvljdlqZY6KCFIjbCq7IKTqzhU+HgJmhIT7FuZEP2in3CznDrZYRGhBKiWvDzdQRLUm5z/Ao61hIrSCGHYgEqWXsfvk1ly8azMzvrYCZXOERWqspkz3fAZ2gi5Cr5ibygK+3gBlQjd4aXUxCfofHvQR7TUc05MSqF2JIM3m5KODcVU3iywSAQ5SSs//iAtfISZXRY0XtHrTKAn7IJVl9AOIqgwfTxX1G8nVBYpqm+iP7KVqJeCMjx2WymwkYqUoK+Rqw/hrM/LYGIm2LNdur8rdFq2yTLEMX83A+tb+bn65jhkxGmsKJFWYenm0+kxkHQlv8ODctnRdXZqBDO5hWUdqBQOJW/NogBpK2+geMbj8Gf/YObKjxXO5dD4Ouzd2E5UkbRYqeoh5+0c9IvAvGSacm4+4JzX8HwcH84kqDnf6sdEWQ/gDllYH/MI186FA6zVjxfk2PApP+NWmFSRA/0KBEzUObkOMtVqIjVeVaIJkb7SUEsjBEwuoJLvRAPDV2KGDRzpItiGzW5LpN+RNXh4K2aIdbSyU8m5sNkJDmSnCq5mO4+3xIT5oLSge7ds5BYWYV91DH9afB2GFhWgvsGp5HSSnMRBkcN7yb90+3qTw6O0GPZU1mD2wv/CG299iIJ8kuh0UWhx2jajuYnctN7c0Ii87nnoW9wPe3btQfnhcgwdNQy3/XYeMrvmoMk5pzMWw9HdQGU1kJEdQ21lM2qrgFg6cKymGbV1TaRKLj0TlXX1eOP5lejZtA/9smL48qtdfOqRvkVmXQmbqGK9pFdOQZD1eC/CLMBIE0PkjRIjL9zWVV6C2S5lXNRu4uWcKBMockEg7x4CuQ4cA1e46lcOM4deM9GFf/ECXRwpqp/5eIRWphIwYo4s0So/vx82zo65bXzZCXyTxgQwTPFfKHhv+t3KTvk5BVyFPOcvvWppYoV5KvxoSDjWMopCL/Huzl3ll93Yho8I0rwkMqmADgagZPk7nLzHHD2UV9w485F9pzpWxNN37w20o+tidThF3B3TPyNXbpOEOMevjmxxyr792DciihWS6QQJSoHeDpr4Dzq6yJ7QsxR0Vi78h1nd8oJbVckO64/c6TAjhxyn8BKAz/AygiHZvi8x+9F4MHTInm1RX7zn202aMPLefvt1rUx/rHWiz5GXSmyGKTB0NLEdHJrDzII9YkAQI647xeIxrJQmEhO04SytSRTGmRXBNonPMy9x2O1ZoVApNDeReezfsu+iw0J5LCFqtgq3uIXQ7Uh6JQ9jfwMzwFMXgjCsxKH6GC3HvU7D4Tc/N6+oLLAOUnlgamZCASif5JDZo1Au1FTmQtWa2ln7DULHbwh1n6IJ4/0m42e8CbHzCs3Rt4WiVWYKAmSkR4mjb1Z4RgbQBS/4gm3PjI77ztbzPqy99uMEmZCIxpy1G4JPd4WetI+qqpL5KiZUM2CqiiaJHnG7pISuRbwF16EmJCzVvhZR+RBI9N0uazuFAfR6zz8g3ZXnNXHWLdKX8YHR8WyU94AwOPmTmQTLIJWc+p8za2jxOVbEQmOS8Xh0k63Pk1t+KW8l4h8WERoNmG+SptMkaxgZeMJnTDOKhqiiPhslEyGyxuphhNBRijwSRD1k7Uu0twxiHUIbz0cxPBSWs96xbAKvqFKJyViJzxFhYOnmNu6yDUN+R36oJke78wxTuUlMXqgjvlBKHJNb4/kK69W6BH1xesCElWyhiYGxJE0otAKDDaA0HuJ4aUhxV9ljETOuQNF/OCxYe4zSAAAgAElEQVQT4U90HiagJJ5nXXaf7CY6xVIWVrgkoZk0rg4WZYEpZghnuvFNojeMKkjyDaK8G756x19AkKeE98r8GxZqxMT1JuPjwvxhnE4IEm/G1Pr68ImRAv+qR4SRvXI1SESJShmlPmRCaWjCyWNGYO3W/Xj67qtx7hnDUV/fiKwsp1aT/3EvE3KSUXDvCkJ9UxPqEcMnBw5jzu2PYcunO9AtPxeNTY1k+7oTsqXFkJmegdraehw7Wok+xf3w/YsvxKYPP8QnpR+hR2Ef/Hr5TRgysACHaprcIK+5MQ1pac2oqUrDoR3NqK0h53ceq2l0KzudS4uO1dShpiUTjTXH8Pr/PIYxvRtQX3YYhyuqwm/I/IWgUHXsbpUPboZ3MY7B3arvJI2c+bKC49DgfEQNdEZGOhobGn2QeDmgySXCb+d8U79PT+rcBHJ6DBmxNDhJ41DC1KOnqcmhQ6YprDp6S0NB3oIkF0l45XXNQdfcbGRnZboJa4cvdQ0NqDxWTRLInjEn4kn7T4MzV+fv5mbn/+RMVO/bwBlw4uJ5B0Z/nK+75GSha9cc5GZnua0rq2pwrLoODR6OXAKW6oanK85RCE7ynVSOBNGF85fDlybKHBe3NLSw/PNoy0h3ZMtJ0HnJUDpfBjcnN+lg0djkzJM3kyyP6U4G5zOHLkcuHRocjJy/nd9ZveUSjl636bE094KvpiYngU/kvLmJDXRIJTTljTvzYOoMHwilubnZ6JbXBVmZGag4Vo1jVTU+LnR88m/AQco2amud+TtzoAlOR2by87q4MuD0V1tXj+qaOsYChu2Mg7MzhiNjRGHAJEUDkQkOdJe7IxY/Z04NjU1+n5x4SEydQ4NjrxzZ4mIVr63ENIfyXm4fzqVoDi+dpC5HZlSow0aY7OiBQhBecs5OkXdj5N2fpzC2vxDgA0727E+uF27yISQCNLlhVNUJtDnlFt8fXaS4eutVwlMgg5be1klRtj2B93nt2MGQM5Qw3+gjAVcJzLyMBX+xcIs2QhQRlb7qSAzLN4uWSoh1vYrfR4Gp+07sS67DYYoi+pV0wVWWiqKqGFKmMSpkZLYh5Mo8cyldKDEdiOT4iX5qBKnF9hZ4OsQik/URMPp+SuaT4xURSXt+XooOPfp8loV8TvTsaZgeODnSU4S1krKNpy44/42tovZZGCKJb89Wq/LaqJqLjFqtxEXMMhiH9MJU7nrdhsRCpQzi58wU/ItRmT4JjkyFZQJyJL6MpSIh5jv4OQiEug8Fxyb5xwMxzURPxPYQWXXrK44MHNKrUmq9L8g/7Kua8JFupIX3X9n0hMIJJdRewOyfnc4Qx9IZUB7EH+KLfA4jQ95GumKOFl5uxWQdd0Y5p+QkS0We9rRPUCmprfMctFdzE7IZRO4IX0zTrv4MBDmTekGZkDBg6ew+7ZOvj2BnSn6nOybZhCGrY1S/WD7J5F/p15TFtPLSYl+mmWIAsQjIXeM7uQSnC7cAhkeQvNjmjx9MKEEpk2EB+PBLd7ngS/nFASlKITspU26bKJ3cs5s82XptTOcqsxY0SPBspPunrFJMxDAKh+Qwip1y9hxqJQlm1Akq+Eg/9o0K4yaCLbOSNwG+IRFML+eImXJnZrEYfvPDZgaCDjjW0KohmthRSITPJmaXkWtUmENsQ+Iuelyvb3/xp3oL51bPkCCGr+gSrILCELG1tSx76KKB1lOdOKgYH5fV4ppLp+DuWee5SREnSfPN4aP4ZNtO1NY1oFePbhg9uBg983I9m0QSXg1NzcjJzMDa7XvxwzmLUbH9AJCXA8RykZ6Ti0zUYtCArjj5xCFIKyhEz1NOwGelW7D9o42or2tExdEKxJqBH//0Ylw8YxJy+nZBXTNQ09CM7MwY6o8CO78A6hucC5Ba0NDYguqGFtQ1NKOiqhbVdQ0oz+yO3Vs+ROWHf8LpRbn4cssOv3gukD/PKQTRhWtcr/rRuRh98mCS0KQVbM3NbjWrkwxzEiv0cHAnYeMkK//4wlso/fRLjDv9FPzw3LPw579+hLfX/8Nf64rBhdOvg+cd82eiorIKv3/qNRyrqvVe3rfggnO+i7NOH+EmyTIzMkhizFMJZ0wn0bJtxx6s+J81qK6t5yXTYyYR28DFBKpJ5j1oQF+cNvJEnHrKiejfrycKe3ZH9/wuLg8PHq5A5bEa7Nlfhi937MVf3vkQhw5XMBXQwIXnfg9nnXYynISrI+///3Nv4Msde0jyipE/NwRmaCHEkuTpyGEDMfHMUTjlxIEo6tMTPQry4VQt7tp7EPsPlWPTlh14b8Nm7PhmP5c3YPNAl3x/HErGDHPpcH7IGbAkIeckJffsK8PeA4dR+uk27DtwxBvdM1UxoFdBN8y8aBL6FfZ02zvPC4CSauWYc2RCI178y3p88vn2oH4wFJAG2j57+lQMHVyMjHRynq3zb/nRKuzeX4YtX32DDzdtI8lBxkA4Sc6LfzAOp48cSl4IOMlkwG3n8GPXnoP44JMtOFR21CdT5TJPG3USzh4/FmNOGYL+/Xq5iWyHj1u378G6Dzfj7fWf4GhlFbEozMVGPkHMm1JnsN49u+G7Y0/G+JIRGHJCP/Tt3YP0eYTIy9c79+GTL77G6+98jPLKKg7GU04aiOnnT0RuThaZk2Nfm5ux7+AR9///+OxrbNq6kxawcBaQyD8/S0cGpnxvDKZOPB079xzEqhffdhPksjcaFF5Hxq7+8XnIycnC7n2H8PTLf8WRCufADcWPEJQ7cuXM/dyJp7sJ3j+/8yHe/WCTUFNAw2/qY0glCNGJwK+FLLb/VttpyCREuUiac7HSlzfqyci+YQQvlFylgk3+Zf2c31NIr5mWXubRR8Nry/l4IUFP3lUE1sOtoPG3vobUMoBJu3WPizrkEHmLG4JIcMYb57uF2I2FjHYqYZf7lfRzk6OKNQwVi1oo/cQQSzeBxicifB2SwbMcBZK3rAkGnDIes47GgDJdE1WiTog4mepMxmi6DOadX8iThBZBYmQgPBFRmUx9KokHJYk+hU7QreSUXPMUoQ494XtBV+i39IVkZGJJO1TY4wXnXgcPh6Ni5jxybgcAE09zuLEJTV7DXfoDEKW+OJRc8EEI/cK+duf78phLK9j96MqDQJRNYr3E1yyMBeJMIY+QYlnCAyqaUp+A4Gn+ykwZF8IM9lu5v7CUqKIbCYasaeFAEDWE7zPwcAJOHC1h/8PZdWOZZatzA5kSC2u8bBvz0pP1x95zEh0nM2POydeYW1oqQUQ5eGkZhbr0O4kuhCQxbN441Nh1OlnjsuvcgKGOXrGsEZHxi0OkohcoTni3k2iPVUyVWtxICQhxzx8qGFPE1X9hwew45GIOulOUmSe1q27CkI0pWR/B7DakC8uAHHHnn4GUM7ZIDkKQlyHf84IbyGwgrAEWFIUgySnGkJy50OphRIOQYIuFRKxRCe6K0FmoZEiyz3YMBGIjzpnL+yguySEjkjES4vYRuqSSKC51f8G7lnAkFezqoltaRCtP/paZKVeEvdV+6I2oNw1qGIkB8cTbvTiEuPYY3ePCZi7cZ0UPzFDBfOVc6UOU2Nvi60+RjOUbd27hLwYr4be5lAtCd/5RNnQ2TkKnW9cs5Pbph+qMLnh50c/QO7+LexnQk2+VYumTb2LTl7vdy4i65XXFd04ZiDuu+ReMH3Wimwh0k4AA/lS6Bf/vc+/jm7JD6N4zDV0yuiG7ZjfK936Bz7/JwtGGXHTJTMPp487EmeeMRXZdGjIO7cNTr/8NFZW1qHUSFj2AkwYNx4SxZ+C7/zIKvXvmYNfeZuzfDdTVwE2oNja3uFV4TlFVRVUDyqrrUVHfiEN1zcjp2g1frXkSQ9L3oGttDfbtd5JcHgKuAMgDsF/9+wx87zunuJVaDpudJK9TuVbcp6cbdHy1c59X2Ua+y8jIwEPLn8Pbf/sEs6efg19eOx3L/y97bwFd1dG2DV9RIAkQ3F1KgRaXosUbrLi7u7sTnOJuxd3doUApUCjaIgWKS9EQIMRIzr9G98zsfQJ95F/ft77nrOd9S87Ze+T2ueaee9bux4yl2ym4RYBDK5yxLoPy8fHG5X1z8DLkLep1GocXr96wTFK4MLp3M9QNKkVBsb9fvJZgJxkzqUlKgKLf/7yHCXM24N2HcCvqUSAXvVcLPPGLHw9Na5dD9fJFKQj3OZ9W/abh3KU/4eVFyg6wxdy4AS3xfaXi8vVOQ2bj53NXJYhJgy1F4KRuebiQPDAh2jasgsplCiJ1iiRxDoGAcpv2/IxNe3+mcievJOcZlj8Mbouq5Yp8choEnFy38xh2Hj5DdVcAolnSp8T8cT0oEPg5n8GTlmHP0XNUNhgYbmRZK3K1esYACiYTIO/t+w8UxCUAWfo0KShYfeSXS5i9fCf+evBUdk3kYsKAVqhSphAFaElWLZELAiimTZ2MAuSXrv5F3zt3+aZtUUNklGRbtm34HRp//y38/eLj8rU7uHn3Md68fY/smdIid85MSJU8EGcu3sCS9Qfw66UbxtKIM05kN8fGonLZQmhRtwK+zpWFzufOg6dUFwgAmyJZIOVjzixpkTihP9oOmIELf9ymgTPLaHWhQsn8mDGiAz5+jMGdh3/TOZHfkiROiMBE/nj15h027z2JRWv3UVuifiRMyA03GZ2PlydWTOtLx0P0sOfoRTh25oo8ki+CD1XL836RCetnDZRN9xm7GId+vijfiWtNwIJuD8wc2QHfFv+atjFnxS4sWLvPTRmAuKXJ2fo4LVA/Ryo/9Uzcgbm7sXyqVeHFdF6p/tUpBDR7iytMVANLJz/q8K4yVQHea0+ZTX7OJJVnrAWL8MkOUkM3PZWchX8SCZt+yS0ipPer5tW6j3Kc83XcuEJHyujks89dZoU71RnjYL8WX/FenHTPlFpTp7W1opMQq6tLe7hozO/fFAyjNY3ljhlCxuzUxSILRmmLjqOKW53/S/Oy660Ko+si7mR9TRBFmRmfj0zacHhdqoF8zZkIopSFqXLiNV0MxDqBl2CyAjUFT7QEmbWpDE7yTBV2/iVXKgFQ0n7Nuvwa+GDQw51diqO6jKndbK7CGvDRq8OjJLQ0z74tYs2VjV/VUgeKOikx/05equWwh6eO05y2pIrS9mcdeFCSA7Q2VbGJY4NMygn/hwSQNBngLRuiqCaUqH1/0g3wdhT1VzjI1pf6b5bMmPaG9asaQCYL5mlIt2PSjKuYBesv7ncsmbE/p2uQTcSVF8g/RWaiDLEV2aVgJ5clElerYbglq9yGamngBs9sqqswQeIR1iXHqvnhyZ8WqRUyaXbbmJddtVmWlFvKaqXV9PHTE4EK7sBJYYGcNtk0HK4mYRwDoeO1XtThPoOrhoiZEudUtF6XVesv5/lbFvufxCma+NPpWHJpTNmZHc6FcmzPOpk8d6b7f9//30sBj9wVOwkf7uQCtJnpQYb4yRJ08rsIlPW0ZN0VUiOo6qvhjJhJ/2cfS2CFMdZFWI5AgqGqfdODCdUtOI/CHiRYvVojZ0bDyhKwhxlmO590pXLQalv0LZ4lnOfLLDj+10uM7lQbHWswIGvTiUtoN2wp3oaGwS+hHz1LS45nR70KwcCBTTChbTVqWF+EvseU9cdx8OoDfFs2O2pXKo73rvd4dftPRN09gYhwX1x7nw3HLj3H+1ev8PLxC+TJlQldulbH36/f4Oy528BHLzx9/AKR2SJwL/sDhJ+IQcHIgqjduDwCs2TD4wcueoz+XQS7kZ0cH/0YE0uPr/79IRrPw4n3+wivBAGIevEQ946uRtXcKXDl8i0uFXrNNxk48KPPJOPML358Cl6Tm94/fvyIL7Kmx6RBrXHt9gOMmLqa1VvlBCROlmRlkv4bVi+DIV0bYM6K3Viyfj8HQBTHpAgDAbxObZmCx3+/QrtBM/EqhNxZz/g3sHN9NKpeBlOXbMWuI2cpsEnAIuF+yLhIVi05MiyzCqiw0JHxr7iWyLq2sTQLd0iXhhRgJB8COtHj5wAFVUm2IMlqJMecM6RNQYHr8IgodBo2F+ev3JQZpyQrY3DXBnS+BByPjIpGz9ELcfbyDemsxYJDrNSEs0ydMilG9WpKM+PIh2RJEnCPzOfGXw8RP54vcmZJR4FI8Rvh7+qtRzBz2Q559Fso+PAejVGnSgmZxSnmI0jNjtUTQNqLgnKDJi7DsTOX5dFvMs8fhrSlfRLAjMzZqUaMaG/wpOXYe/QszbYkYLjUVhkccCPmAhZM6I5c2TNg2OTlNDvVy5uVP0iaKADVKhRDm4aVcfbynyBtvnj9lgY73p6eGNmzKaqULYy+YxZRQJuMnWQOJ/RPgHLf5EPn5tVpZmabftPx6O+Xmonx9fHCqN7NUL1CMVy6dgezl+3An3ce4V1YBH2OXCSWKlkgqpYviq4tqlOgfcjk5fj10p9W3U0hazzA6tW2NprWKofXoe8xb9VunL34J16FvENkVBTHnT0QP54PBTszpktJM15D3rxjmecE7He5ULpIHkwe3AaHT13CtMXb2MaQpwc9Vp85XSp0a1EduXNkxNTFW7FiyxE+Fj3lTbX5pD0CCF+6fgcF82bH/mO/IXjWOrdGn/ApV9b0WDalN5UDwgdCn8E/rGClJmwRmuVEBFhbKG92TB7SBiGhYUiXKinmr9lLxyr00uZztGjX7pOEyAhbwjSWDcRsy8K7jJq57hyd6QqEoYsjWvx8nym8lUluy09bwbHi3yUDFcIogbgRisqaaCLAkMClQ4lddboG2f9ZIECZyY/CE044BPKyQaUjfojjE30pk7U9GddvcTcr525z/9bSwRZ7OYUKSiQn/mnKhPQv5l6hMXztaJpymPbf5c2/lwn4z0XhX3nDyqRxCEyNBt1GbMZEdfm2FsVxSY3Jc1U73dosI7a2t89blQGkefrKSaHdoN6CFnxyjibLkQFWH6pdVF0we015TrkAxJQhac3cMENmTfMXVX0z31WbEBnCFJARWVQSHdE7kyN1MI3SliqnxMjsLLDH4IlBV/qnGvA7mW3T+PJnLJkRJVXcGg7WjdmPFEK7d5Exohwgb1uCxG6yUv4VpYzjHSuT0JIXxRTKN+3ypTYq6kkb3/2TsdLuLfpSWFMu/wy6K3+6syEqfU2cR6wb2LvCTtl1RhUd8atOELuwubVpCi3sGxcm3fRMdbLOEqetGLhnZf4IeyswA1O/pe59EqTVhF5m0zJZiPt0hCx5Eddznyix40Q3fS1iV2JKBo74is0EJqe6Ln2uGDqtfZx87mf7cWkzmW5JvXLaZJD2zd1xBGsW+iabO8Mdly46Rbuqt/t08QLVNrKeVN01NcfkwOdoyedy7f+85z5bPnSVM6joNK9/2vJ/hjYeuSt2dklQUpUTPuS4zAO9HVnxHmYgpoq1cl5IPzGi2Gip9KRN6bgF8KMaZLXWA83xto6Ei8dMPZByqdeJ0MmoC6+cu+oh+e6SRiqp12QRSwoFiqPv4kZgZtQVH6jUEpH1yq1DTMaRU3sKq7VcEU6eAEIJfICEKVLhrU8ANo9pjcypk+D1uw+oM2gRfj5xBSnTJaeAHvmQI7Yhb95icLe6GNOqCg7+dg0TVv8MD98Y1G2fDLHxMgP308I/6ja8kidGnnRpEfohAS7ee4bEiRPiysPXuH/7PhL6+yMaj/A0/gMUzVACL8NfYuevJ5DMJwCxuaLwMOA5Yu/HINnZdCiTuTIKV/4W76O8EBISAV9vT4RHfaSZnN4ewEuSzRnOjrQTAfCO74e7R9Ygj99rRL14idD34dpupB6DMY7owQzjIAE6F03oTgGcbiPnK8oowgTWUuMaZTG0W0PMXrELi9bsY5ctqUEb9T+sD28fb5zZOo0CnW0GTMfL128lMDq4SwM0rlkGI6evwbYDp/T6FCJgF3IkB8zz3ujUuXQptxSQzL4R3ZugarnCFOAkIBPJDjz/+21s2H0Cf917QgFbAhwniB8PiRMFIE+OTPg6V2Ys33wIt+8/ZaccOAg2rFsjNKxRhoKD5Nb7HqPm4zQBy6R957oghkKPq3tgXP+WqFa+CAUxvby8EB4RiVXbjtJsPJLVSr4jIFKdoFI065QAvARoInScvGAT1u86oWVTj+zVFHW+Y0AnAWV/3HAAZy/fRMKE/sicLgXNOiX8I2AsyYokR417j1lEswaJK8uQNjmmDeuAHFnS0jbuPXqG6Yu30Rqlwumzo+us1ubte08liCf0SjMVynwXTuyJL7KlQ9fh8yhgqVkgF9CvQ100r1Oe8nn7wVNU1kimJ8noDSpbGG0HTMfl63dtoFeXZtXRsWkQJszbiPW7jjN55JcLtWtYBd1b1cSvF//EoElLKSinQmzqWOsGlcSQro3w/NUbtOwzFc9fEbDdeoJMpVGNshjUpQGu3LiLwZNX4NHTl9qdkexpndeKdZFZzWWL5aWAMsmGHT1zrc37fJE1HRZP7IGnz0PQbuBMBuKb6zMRuwGYPKgNvimYC016TMbQbo1A3m/eZyodn+3D9YGA2RvnDKJlDG7dfQIy/+a9p+DGX48MM650pIyCbGJULFmAZgU3qFYaizccwNKNh5QNDafgSW/aya1YrttNcKW4FfGsGjBqhJLhpD0NgDWj5/4Jqyfd5X8mLoi7FVuc4PC4cmxXDe8dKez2mK4S73Nhol0bx1M/e1tUjfiNgfzrANynKa9GFbJbxe5b9Uk5h5Xa4eq7enSil78Ruqb5PwWgoe7GYREnsq21WO1TMsSF2HZUXKHpp8JZKUIK+f6tBdmnxvxv/K7TXaSaGUn0vH3bs6p9perLUH6ZuWi8oNPNKefS0CaB5ItdBG7ONRXVAyUGvijlsyy/Zr8cyJyPu7CajVtlJjf+BrinscHUe0UArH6F1bMTWP7CM25tAInJIunm1AwyxWZ/IkOQ1WO3NEbyStFlM2PO6XQZfZzUuhYgR1yyIxip9sGZwFXa8PlW9hrLkmN/i+PCtDm3JTfiqsWhyp2zMmmSqQnKp/2qZr+U5h3tiMrHuM698lJhn6f6slEbquys00qrqrIphk2zxWrz9gBHz7L8BOaqRRmfGJzbn+1GjY9KjVCMeOaz+9J1VsSTZD1F41yiQ8IXGXSxjrszZWSbAVaUGlcSA5UhI2vZ2qAwowRNsYx1I1+va5G7Go8pCYbObkDPxpXZnqoeKMaG+mnlNy1O4d/bkGVBE0ZA2ykLBZPQXJDpC0yDzP2H+rXKTZHhTvkgDJkekGmJJm79hy5mDqP4pNZ9nlr/t5761wPG/9aI/kG7RqD2D978jzyqstbmGlQn7OQ34nzZYXhcevNU6qJcAay6FaeQRlU6ARiqCudg8aX34/uaImuNCgofNL8whT3Kx8C9BF3W8a+0oFzWqSDGU7HRYqoKQKU5HPV39Qd3EZxQfPq7uvutBIU8yGS3+llTEEO3jhwYAxX9O0UfYieFBysMcFOy/ZRFCw1aPT2QIWVi3HxPjqkWxezu39Pbzo/9/he+7z0P0R8i4ecXjwKdxEgR4OdN6Dt0bVUVRb/KirnbzqBt9cJ4+fYiPAKj8CJBZST190eeNB7IljwN7t17jT9/mYP6pQNw4X0VnAxJBB+fSGROnwy/HbmMLzMkRgIPH2zxPo5fEx5DCngj8Eli3H3ki4+JouHzxgWc80HmhEVQqnwd+PoFIDoyAlGxH/EmLIrO7PGHWLwnWYr00pmP8E6QCO/v/4GwyztQLG1i3Lj1gLsevb4GC/i4HNJdNyYpJIuOgFsE7JszujP+uHkfPUYuoEfm5UemY3mgcQ2W0Tl7+S4sWr+f0ohe4EIX17qCkSy9X7dNo/Ua2wyYgVevQ3mWITCocz00+f5bjJuzgYKQpLYjyWqUokHlhY1R1KMUrVu9MH6LMx1Nvy+HAZ3qUYCR9E1qWs5avgvrdx6nIKAQPKkjXG4IGEov4BH1cujUXRjatSEakIzOWBcFDQnQ+evlm6xLLk/sURctfUBOeX9XthDG9WtBAWAyBZLFOWn+Jmw7eJrLphWckDmTjENSM5WMlYz5VchbtOg7FY+fvqIg7cfYGFCgs0oJOnxSJ5KAmOeukOxd9smaKTWmD2uPTOlS0gCdZK12Hj6X1rskn4xpUmDqsPYU6CQfAiy26jvVhn2olk2PKq24Vo0ByPxIRmfu7BnRZ8wi/HblFh8zq3dL5OqrXJmxZFJPHP7lEkZOW00BaB9vT4zo1ZQex+88dA7OXrrJj9mTuq6k7mgsiubPienDO+DIqcsYMXWVnGuWjKkwZ3QXmpHbrPcPePD4ue1YNZ0HGRxfcJFSDQ2ql6ZHxuet3kPbEqDpF1nSYcH47vQ7AsbfffiM/pve/u6UzcqBcFXUWfkGoGyxPJg0qC0O/XwBw6eRMVtAC9vX8cDC8d2QNWNqdB8xn4GPPFAVwanQ0YxpU2LZD71x7spNDJq0DKQWaq82tTBqBgGMiSw5BzkU6Jw7CCd/u4b5q/Zgzcz+WLBmHxas2Wvps9QE/asMaZJj3cwBtP37T15gUOf6mLtyF5ZtOswWg3LTjgNCnwhkhK9Sj1qK/QnWs9h8E5pp+kZhDcyhi8DV/rvagkYjrtMW2RQ/I/2vth5WXjcDB6UXqTR6z47hh6ZgznOyvlUHJb51+s7GVuULo8M44mJrSWP5bDV4FxxiMq3C/OaIuf/V6BLXGB1+M8apHiuTWSWKDFt7Xcp8eRtsraHKC1uAmaQQfkZc1kYli5Nb56z7uWhtiv61vp02kO3f2cWR+22uM44jYCcDnc2CsYGsSbOdZP+QWf/e4+Yx07hai0N84zzd5I5/n8VXGSOzp9XxioWzWjtT5mgJ8JJv1tKYgxs/c6tHyLcl25YEqGpk6qNufvmvNiJZgCU9feCOiFJemV3m//tnx4B5yCmAF7sNtGYuE0cMIFNVTGmhOQ3pyKQ+65lT1jrC8gnC5DPgQZk4Z7zMyKa8EjZCXA5HMurUGbDJOdl1TjHrN96dTmor/7acmPgAACAASURBVJvKuBicNO3CW7rXAHd9O72hXgn0aQ2N0zHFYfCERFpjt/uMT/SugvxazWs1V9l5hoLu8ldHv8E9F+e5o/y7catS/pTkQYkZa0OyLIk1BLu8mbKtx3zseVInn6wdKCynMFyCdLIr69QevXyU1/sUw7LATnt9YwpsysZFP5b8u+MYjZkNF6OpCIDx3ap9Wtz+wRPD5+1Vzv6oHDEaobRyDyxyKdC2mqzcBdUTaN7RzUhtgqYsQ62EMiuL2EkqNIOrACKfTxxHMF9jkJOxVx9wF/h+wgubgZFNqf5Fe/L5U///4UnHCP4z+lXfiytikYaf/yOuZ82xfEpG49ATxxlwq/1Vla7MLSlAkVAcLZ5XLhWgqiMxP4vxtEn+p6N68TmppTDFsoIZGhH0islYkya/qHViLAfADYDIhbdfwq0FyHRcSjFf1SAzX6Q6OHXXxS7gJovEE2qbGgCn8NB618rQoZmMViPyljKGCVtHHlm9RKsFnkCKjOlT40GUJ/q3DELzCgUoT/ecvY66/RfAO8YFH19vlnEqjCY5Oh7zEV99nQOjO1bFvfBbOHjyCfJ/XQbPoiNw9vhviAh/jZyZMuPyb9eR0+8qcmRNgu2/JYRfsoxI4BODFIn98fJNOBpVy4e2336Drtv34FbiYxhUKRAhsWHY8ug1Tl33gNeZpEjwZTgKvXThya38KFK1ERL4++HFmw+IjnHhxYePCIngWXjsimjA2xeu6HD8/dNylM7ghxt/3KZH0uM0VUrA5klqUsYCX+XMiNnBnenx4+4jFjAp4yRUdwsJ0EmOdM9ZuRuL1+1nGZ0UEBKCKxyOB3x8vHB6yw80o7PtwJl4+YYAnWTcHhREaVSjNMbP3YiNe3+m2bMk01IeRRHH0Y1dOuGOJdrIvVXyJImxcEJ3ZMuYmgJlBDBbvO4A5q3eK0NY2ZQJospaJXoKx2ACkFUrLYHOXsEL6PFnoSzmcp/Md8rgdihTLC8F9Aht1u08jimLtyqrZtU9uRDgl4BmgJYumkdeiLVs0yHMXr4DPt4+tGbn8B5NQC4kInwI+xBBsw5PX7hOQWoCypO5kiPO5NIawgtS97LbiPm49/gZ7Tdj2hSYQoDOzCyj89qtB+g4ZDa9RdyM3KkN4Rstqgxpo+a2gQF33ZErW3r0CV6EC3/8JbMbxXHurBlSYcG47vQyHQLQkixGAuiO6NmUgsJdhs2ldThF0EGOtZMM1/y5s2DmyE44c/E6BkxYSgFy8mnToDK6tayOFVsOY8bSHTJ2tCySJftMNmPpxVvThren7zfpPokeZRdBW7/2dSjgPnXJNqzZ9hOTY7k77sl0QL2oRs3I4ZIg6tSWLpqXHl0/eOICRkxfo4fCXJdmjeyIvLkyoffoRbhy4x6lFwGEBQEYYO5Cs9rl0avN9+gydC4FtXNmS4/5Y7rg/uPnNHuWZPYKH6HyJkfmNFg/eyB9p9PQOZQ/5Lh9y77TaP1S5sissM8KjIEGVUuhf8d6aNZrCs0eHd27KaXxii1HLUBW2AWlnc91q2JxK/RGeDLepCKKysJUNm74Fs23slmoawAGourfs2NyZkDxrwY0ZqCia4tCHv6DOVseT7hBHthc9LjhXx6pu3hXMt8+dsvJWr/JZlSG60kcylrOfbAr4xjbhJSBykCJAZX0T20AyssOAISQBQqM8D+sWI1t9MkflIvKVKCT8lAVGTdAh0ZeBcm36q8pBBO6xxVR6CPLKFP0UthYRXos3+fAUIMnkmt8/Kw8kLhtN67owHIJTmKjvykWvnHHGw4SZJuVaodsiTsqTiXn426rh2cacZ6LOFy1D9q8bKeITIDFvRyrRse9DeTvm3aM/62Ohcm4cdOhYsOEEqi6IPyeSj+T3sLECCDVxlenjFKRAepgI2yipjaoyDfzm/rT5C/TjphgiaOdMceh6o+yKaHJp13tlJ8tfRNJDcY+vdxkF5l1bJxCHgyZl7rr5nfNC2jDoH+ILDDpVbTm9TbZX8Lw8gflekdYPruOW01aDLP+FZd3UfwQbd7JjwpBZf27Obfh3hRw7/05NsfGY5UEOpQlVVTf2XKgkYOay7WIXHMzK0Klmq412UikXY7Dl2sT56yTeqz4FdKESJKwbLjgDU+S4Nmecg2tbQBwGZVrdNaKKrtaOQhnMTYEVNlqdLNJKIKtcV2rYuhcfVPdbm90DESXVOvpMV2CMHzePssgu3F7n+t91H50G2rdK6FueOiewDImps3V5VGRf2O8mmZIUN9+QsCuuc7fWBtjlrbJdTiXyk/r0+f2xuVIjbOVf/+n+/lno/rvPP0Jz//f6fRfbNXUAcvC2X8xrZ/gncfXQd2V7RUnR8KXJMLQxaF56k/mLqLcMlS0UBypYOnq1pELFjBYizkLalKKjqtAn4MDoBlzfJbCebLZ6RPQwFUj8GepbZwm9DVlR0MsRs26OwYzzf7sSqMaGUF/KzPOWr9aBouORNCR04Hc7Z0kXRqEx0uAhX0bIU+WNJSm1x8+Q1DP2Xh0/xkCkyRCVDQ5us6O8pLfQ9+EoV3Dsvi2bA6EegciQfLEmDlhPW78/idcMYCvXzzULJ0BmTKmwjNXGvx67SmSJfVEjgwpEfrkFbzju5C/QHb4RHoiS9ZAXE95F1sPnULiD+EoVCICX2aLwrlrPvjzvAuF0wbgqwSBOHnqCS6EFEDBkrUQGh6N8A8ReAE/hMXEwvNjNMs+hAuxHp7w9PTC8zNbUCDgHV49espqFRrxtcpVdjKM0dTTi2SGupD3i4yYPbojrt58QDM6KXhJsSWLt6THhtVLY3AXkum1mx1p9fJCLMmG5LxXHQgBtH7eNAlPnr1Gu4Gz8IIDTOTZgZ3q0qPrBOjcsv8UB0wF4MM8f4wAnDV5McI1Pjxy8/bkwa2pQyfA37XbD9Fl2Hy8C/ugeHpz0SEatuRLBDFkroO61Ef9qqUk0EmAOlK7kYFf/CMus3G5aK3KacPaIWWyxFRuCKhHAKa75EZ1GaswrSf/J46KV6tQhIKZBPQi312//RCt+0+nIB0B/cjN9bUqM6CT3Fzff8KPNLOUAQAuepv89BEdKJBJwM+LV/9Cj9EL8SGc1azMkDYlpgxpK4FOUp6AtK9MwWZe3TouK1GYzmLBuK4gt42TS2/I5Twik5P8l0w5S4bUsiTCwElLERH1kR5dH9G9MYLKFaag3YXf2aU+sQxloPMkt8STY+/TlmzH6u1HKb1IbdOJg1qjZKHc6DxsDgXz5Dht9lwEZ4znc4I74ZuCX1Kw9fiZ32l/KZMH0ixmcglX9bajKRCoBUNcTwhoKxhI++OBvtgMEkBnmaJ5MXFgaxw6eZHV0uRghdhBT5E0EZZP7UPB6o6DZ7Nb25UNJREykxvTf5zYg9KhTf8ZiCJZsD5eNMO4ZsViaNFnGt2QoDPTGOVBL0taN2sArc1JNhfqBZUEKRMxaNJyHDp5iU6PkUpfPJFSDovGd6NlFjoMnoPG35dFv3a1aUb0iq1HlaxZI5RSogHyTxtIQcaoxOnWMtc5jJCPSqBHsfOWUbf2urSjxtx72QnjED44OWnj6JWxz65Ng28qxqlEnxG0xBWk/9Pg0Ryf5LJsyOm8n2Xj3S5OlT1Dad9t7LNsqOI1JAWsuahHYp3gVG6u+ZsyCNM6NgmrxASKdNNxyHGacZt9tgJjcjKGTO/ZpYCyN4VB7J8qx6xASQxdzahTR0PaZEd+2YkGZhPEP61jiYryWkN0IyT2ry0amVga7UsVHvGFulmsbDjqW3V2wFEC9CaCpdLIZIdKPiWDT+OFMSk7R3XZiUv9nMgm6eBO8RSZtw3fUD76u7pvqoqoXISq2q8jCORxBV7gRDakTDH+Uj0UiElVe9oa/8JaIOtiZLUhlI8FOk74jZQBoRg6kqT5AasXOwDmxgo7mFWLwIyUlhdj/xRSp3DGDfAks9kUnpGa8HRTRBEa5s/4EWJRM9HSfsuTCsHh7SkjU7aqBD9V/2t4YeG3jHWbJsf0GZ1qQtZ0btLRc4VQwRR3wq28LdyEeNQQU6nGDi7c0YfY7KQ6I1UxzI5YB/QJ7Zix9b2MxU1B0niprJQVAFC+Yugukw9lJgodxJQtHgud1BVFozJf/2rkIoCmYohVIJKtA3RbJk61yXhRBUdpHGhN2IltlkKxTGXWnykLysaE9AHsuU9lCAugfiwBJ+fvR4fqeeIyv9KVJUuaFGcu3sTxP57B19sbUeQyVv4J7vQdRizYH5e4GX0YVlklhM4Qu1txIJrdNtkvujIdsWpzTRkwpZ5NTAUpValTrQh/00EPWUKXYq+lzovvRK+mZXP63h3LnKx0XOz9tI35pHD874HPpICTcVaslOKTbFwxvvDIF9TDsfyuCqSZSLq1MGYhiwh6hJPSbatSM0YIqqEAwtzobpLRQtNR5WiHgVfyP5UdY21VqjhiZavK8AFW1ozGBvc7eJINEgRm3zjFRzTh1LBV6vYvm6c9HdXilwo4CwNg5Q8lTuAD72Qp4JM0BZb1r4+0yRJRECsWLgQv24+x87bR28c9PL0QGxvDwCgfH4S/DUXiDJnQc1xndMr1Ed3nbMDaZdeR96ssSJc5PYoVyIlONQsgmUcMbr+JwtyzD1C9bC5UjOeJhXsOYsHhMyjaPR0KJCqNuRu243mRC/g6VUKcPg1EvfNE5oyxyPM8EH1KJUamLJ7YeiUKnrdjsWbbezwNz4CE/kBkWBjiJ0sP/7zl4OkfCFd0JLsshpDMOwFeXzqAvF73gdB3ePjsDT/2rdDaALDl7j5JsIxx0Syz2aMY0Elud2YXA4n/48bYBTSoVopmdE5dsh2raAYceYxlYoqwjfKD8/vMtimsJuFgcvv6G3IXOB0bubmdZHSS2o07j/zKpYll7Yl+BSQoggC2g8kCT+bXLWC7S/NqILUbyRFzctnO3JV7sHTTIUVK1XQcLmg2WRPRBaObHehcTG9mF5kVonGWlecCAbqmDWtLAwkSxJAj4gRsUj+WrDIQnTybNlUSCriRo+fk8+jvV+g1egHuPXxO6Tu8RyMKdJJPWHgkpizaQkE+cjlOyqSJ6e31FUrmo78TeQ6etZZe8CQWKfQyosFt5A305HbyoVNW0aBCtXUkq5aAbxTw44rLgkwRzCns4Y3PG9uFZnT2G/cjBddIgBb9MVYaJQG0kQxgkqlKeO/j5YXhPZugStlC9LKh67cecq6zTssW+wojejWh4yBA6N8v3tBlTLpUyTB9RHt66zkBkMnN6Jajtwy+ZdZcrCRCbCx6tKqJlnUr0NqyyzcdpuPLlzsrZgxvj8vX7qLXmEUan8Qf6ppCCz2URZSV0ZkHkwa2xu6j5zBu7gaFth5IkyIQAzvVp5m7JMN33c4TGnhIBsQuBIpFxZL5afkDkk25btcJnvXpQlDZghjdqym2HjiFSQu2aECn4BDJ6GRA5120HTST0mxucGd64zuRRRlW0Uwmi2YF8mTDwnFdMWXRVmzccxLN65RDj5Y1Kb1WbiNAJ9sQsZaYjuTS8BJBAOmfjGwsEUszh2AB09JX6trL/+I1naUP0YMw/S+nkN8p+nUKFsz5Ceck7NO/G8zx9tRmjS7NUf3TcNOZQ/q3JlDOhMrsyc1cjZNiwjXTJix3YHWoBBPS/1Dec3BPTZGRjbDX1eYskln1z80RCqzM7XFuOSrVIjPpltaO/8S9jrYw1JcnlvxqiVXCXApbyjcnTaBJy+YULtfQNAqECoVRDrVYNslyZqq1VrFKmyMShPyEYDF/rmOhem9x6KDCczMedUBXDU7HIcGm75YG2+EddZ5O8WWc83dQUEUYrWPrTgIvTRb7h+zHUhwNGFLkzTYdKaaGLzaznbmMCQcsRyXa5sxUgUpt5A7mUevRBji59wPuLaT6i0L8uDIFHbthvBEbicJQqCy2yGZNjNoGzbiyDWaBFWniwFd+dONfhJAymZJrn9BLDm7rp5v0BZpTLozbDSb1YhNhS6gcsfhXXuIq4VRr5E7/sgNbhoNVec9tOAOwuATw3011si8KHQTZjU9wP3erbL9cZ0tSmui7MXDD0An7perUv+1LeQP0P1TgVENnbQ6wvlmsr6L/5G+SlCDWM+J1oQIkppRybAzWysi0JkplV6z93aiXeJrJMklyEpqtyrEwVZzLavapTQf1jsjYx3Rm4GSryl+gclBNJE+ZFOHh7HSbbJlv7Pn7eWHPzp0ID3uPl6ER2HLiNrx9yOW4bMNvdMcqGLnwgFsn4M4FmK7dGqV7i2QY6E84HvazrTU3m4GqXbJOwypdCD642ZgRvsOu03GUIoljBv/76f8hCnyi3IoqyB75qvYQpp67Ht3UmwfKZZDNNVG1gYZp0HeO3NFfAQmdDLTuzJmbNReLmkmjw9cpII5yanXY+HhoJoJ4R4O/9AE7mRExXq1EjvyS0dFKwbcCFwma0UaVWUsfyv4hdpKEQ7F2MfWxEdOZ1M8HkQFJkCnXF1jSqxb843nT2ojkVGxIWCTaTliFHfvPIUnihOw4KT2eEIOI56FIV7UGJk8qAo9rm9Go1UVkyJwb+b75CvG8vNC+2bdIm8IP3lHvcPLsc8Qk8EWTQilx/a/9aDb4KO7d9EKi1i541olC5JFYhHtEI3WZcMT3jcWDA4ngdToJ3ld7jhWVUqCWZzhee7nQb3Qi7DsaBpfrAwf2vBEb9R6pvyyGlOWbMiDS9ZFSxsvXDyHXfkaOiKvwjQjDw6dvlLQQhzoFLgUsYKUMkfeLTJg1sgMDOoMXU8CMlIKXPOUsILUOSX3NAycuYv/x8/SGaxE4Ml9OgjB2QRG5HXtM3+a0ZmTHoXPxgtfoJDwa0KEuBTo37/sFx8/+Af/48XiNTnLzIHPaf955jIdPWJ1JC0QVx+8YyEn6I0HByB5NUK18YUoXkhkz5IcVOEYy9/iHZBHWCypFa5G+/xDBgwwGDBJglBwJJpcAkSPBrDsXBnauh3o8o5McIe8TvIReAmT3cOx58uyATnXpPMgt8iu3HMXslTvVpbNDQMTKLZDMyIJ5s1FdePv+A61L+ctv12lfQ7s3Qq1KxelzZH5/P39NnyHjTpEsMQX+CJBFSgQcOHEBW/adRMzHWIiyBBnSJKNHqrNnTsuzU6Px8OlLWftU7BaTYP/QL5ewZB0PLhwCJqaOZHOA7SLPH9eVHnPuMnwezUQVkESq5IEoki8nvWmcgM+kJiU5vk4+BHwkN8kHfVsYS9bvx59/PYa3jxe9cT3fl1koYExqRE5bso3KIwOEY5E7RwYsGt8df/x5nwKr78IjOSss+6DEGvyIEZFPFyqWyo9xfVtgx+FfMX7uBvpdpVIFML5/S3pRFAH0nD4+3t5IFhigrVbIzfKExy9ehlJZo0Anv3V9woCWNJt47Y7jdNxEB0hWa6nCuUEA5+WbD2PV1qOsJqwcPa8LxgcwsmdjVCqZHy37TcPdB6xmKJlh0sAALBjbFUkSB6BF32l48jyENqGyifB4/cz+uHj1DjoMmUNp0L9DXTSsVooCneS4PPmQd1g4yQJqMu4vs6dHp2HzaOmDpt9/i16ta9ISFSSjU4eaLH38FPDJpiSWM+pRRnWDTl8kCP1T+WE9Iew+G4NzTO/0LXPGWjaaLVIWft3qmXskzU+rPlhbYpkO0HxQDRschE0bjtawsS4XFtE+XEcZdvuYQCMlcZ2XnZ+aFgXBeBuq/snBuFlf2Hy2umKWpw6MTVQjHrA3/anFjEIiNZZQynGoAFxcaw/rNxFdMTURQKZVB83adHVc6IgdKQFYOAR5wtcx86vXfld1k9HUUQzotFRQVdNdebkj3yzWMvdFe9Y8mSZb2dZafMnnY4SYyqCclmzCw5tj1ycj+mUtsP/vnuPujgXGkbL2qYUBV1KdRbqGxckDOWJ17FIQ2a+yOcUIqLLKSaQCQNK2yUQHlTBiy9h60WmMFh317DAn+2HprnsPoGWkOnLfMMDWvoWE7iwum+CkvUHNi+i4kpQRm+SRWFjJoBPyRKSblbDi2+5aFhzVRqoBVMfNPXRFNi0uf0pWBW/UXA8+Wn6Zlhy7Inz0n5RB4lnVvrHxSV67sSvyDWHDhX9RFEt1RzZ90/yI/Wyz4LJpLzXdlY1qUmgzZPbHuOVR83fsJt6NQXT+WpMjw8I4+gODrpq+qAAkb4uMmLRDb1jnayY2EkMfhAozVFuudYnIyfqx2ivsSL0smeLQpPAjElhVmP+pBHzV+ptWV/i64E5VMGLhAbSqlAMlytWEX+JkCAuLpBewsg/fMHC5EJjYF7s3rULJ4gWRMXM2zJw5Bwd+D5H2b1SHyhi16KC+U6DSSRVKkbGulQH4zADJGpkYohJXx+VdDJ+lGlVlE1jz+VQeeJvKWFkGr+4HnORBl1j3Y9M3EU05dzAEcXhR/W27dtg9t9Mz/0gF//fwv0UBVe55pOTEcj1EgEf+aj3oY1ZGmbVfKoA2MS7ahUxnEN8ya+QolvJ4JNcxXpuQgUfMcJkLYm4uuCzzSYnoSBpOJeeAOjujd9Om8p/lHTSKztGmRTaOpaNW5oMYId3848evlP5oQMCNnEYaGdiwRgXIKkBascPKX2X/cSKioVfW7pnFcPKvpAHxEOaXGLnz58GirjXoEVqa0RnLLoI5c+MBavefh9fP38I/IAGiP5Kbzn2QrmJJVGudA+UCgGH9N+PShddI4OeBwt9+gyLfFkBEaBjypw9E9tTpcOj6GQyrWA6vQ+6jybjZOHY4AtlzpUNUy1A8yPE7fF8HItHVFAhN+g45PyREMj9P/BX5AW/eeqJJOR8syvoeGzb7ouVMklkagwTxvKTkxHyMhkdsFDIFtUO8dF+QNE94engh1ic+Qv48jezvLsMv+gMePH3NMy3FwovJkgi1KHDNeSJqBObJmREzR3bAtZsP0Cv4R143MJbvEjJGkffrB5Wi9TX/yYfc4t1t5AK8COE1Oslt3O1ro1GNMnE2QzIy560iN7tbFx6xcTBhpCLscsHb2xtTBremYBL5++37cFrXkRzhZjv+Lnob+bTh7VA0X07HPv+6/xSdh81DSOh7eaSkf6e6qFe1JJURCnSOXULrSeo2w9Ks1vUqoFOzqvJioXmr9tLb3HVIh8mkeIteBkUuTRrVEcULfEHHRmpnjpu9AQd/vkjHPrR7Q3qzOr30SXWUfCbkfQJ07jv2G+au2mMFt/z3DKmTYxIFOtPQvthOsvNn5+FfMWb2emlb1LlK1VMyG0gmauGvc9Cb3kmGZYL4vogXzxe5sqZD5vSp8PzlG3qM+wy9rZ4ZHcKvoV0boHqFohJsVUezZvtPWLrpMAVzyYfKaIwLhfJmo5f5/HT6CkZMX8tqjMqPkG4mGzJrgw+a3F5OslqP//o7hk5ZSXlAjoEP794I81fvxY+kDIMDSYhejB/QkusL64PUXyW3t4+avgbPXr6R8lm6SB4E922GAL/4tpaIfBE6XLv9SKJCah1mD4Luu1y0xuySiT1oLdhhU1bSeVM8gWd7kizLFnXK0YzR7YfO2jasSPmCtTP64cLVv9Bx2DzaZsE82egmBjm6PnrmOjo2HjvTf6RLnQybZw/Exr0nMXP5TipnTWqW5UDnHqzc9pOVoSc2l2zUiiO4scfvCte4PohAXgn4RPCs8sWNvzborR7RFp2r/+X7QA5HFWXsLNwqc0xchdWJqFG20bYxX5UyZuiteygHH63OzJi82FD9J7aYTodZRQCNsWVHXrz6cRg67FQCcKXBxmPHoF/gHyjcbQNflJkDUgIFPj4H/NRhiB5oPCYYfQP/QJHuG/UEK2WEVFYNHXeEtuhDnJomkQ0wTP7sxE7tWUVAVHnQZsOzKkSj5BWH/nUCsBk5xoOKKOlAkf60OFJrNcTBLH5hhECeG4wciZ6B11Ci90Y2BGG7OXCjlw1SCKIAnWqibcPgYPQJ/APFevL24hQ+VUcM+eKyIo+523isU8hqiUeSpi7w9/Uede9l0lvEpKJrWya5k4pLgn/CEhkZXKIPfVOfzVGOy6b+1hcCsjWzgWULqi0TKilRGT36lwttQ1BN+tAoxVYy1BBuc2fD0Q0o9tjJABoYpiUKvBaiotqqLXbUHzdtOfFe/Y4BRKxnFhuLI+sW0KlBkFwppBQ4yaMyV6ZZUugVe2c9RLs3fIduba33BUmk7Co0YpinlpuuaJfKAGXQSpa4fJiORRDFYiz7xvrb8ifKAWcH5miiov+h20JD7zzouXXFAOtqrdlSc3YmOe3DMuyqMi8T1LTrBw+kFCbZ2ufO0MygVvkqAE+5HcxSlLk3swcpVna/4LPVmtBZaW84dXQ7z0IaFbvgWLrdmhsyLOXTcPKCJcEdK2PEwoNoWTEripStBd+AZHgVEo4MyX2QIbk3wqNice0huRjWhWSJ4+Po7rXIkyszihUvgdDQUKxctRpbTz+lujiyfSWMXixO5TkphoJxaP6DccFJn2zSz5vVW2dPWTqr2mHD0ViG3baRbm1E6UZRtTWUg/xnXd5M769Ill4Lio3AtLvOjfJnHXxXXDu6mhGyG3i1aAgjvKMTsMvW/775z1NAM+kOfHbazeC89yhYo5cVjwmhpAy1buZlSsENPZVJZqwY45VgmAeYrKYGVy+hfaqBVx22GRxIwWbtq0WJtampQCI1bAKEtMIrm35w0lvt6CCpMB7ydzE2DsKQdHj6lVyF6YZaHjumDcgintKf8mR+a148LYCBoLxmkEobLTixrAa73d06hhbr8kCygHh4758IOfPmwqLuteBL6lPyGjzE2Ww4dgmdx69C5IcoxI8fDx/evkPqr3Nj1JRuyBA/FKNHbMbPR35HfN8YeHh7o31wR+QpnxfvHr1BypBQ7Dl9AW89/kbL4mWxdet5bNx5ESkDE8Oj3ns8+/I5At4kgE+EB/yuJ0SkfzRivnqHb7N44bpPKDJdTY66vtnR+rsI9JwRhnkrwhCYJAYxMUp6Oslsi/qAdCWCaeqWBgAAIABJREFUkPCrSvCIDKNHwWN8EuDNjVPIHnYZflHhePj3a6NWnmIktSCBZE+y47J5c2TAjBEdcPXWA/QZs5Rm0PHcYLk4InJGjiIP6lQXOw6fwfYDZ5Agnq+0saoskX+Ti2VmjGiPR3+/RKfh8+iN4uxSGRf6tquNhtVK06O5BNDzSxAPrhjRJ5PPJy9C8ORZiGEMaAiqLA9cIFl3U4a0AQGzBNBJahKSy3HEzH19vTG2XwuULpKbZhiSGpLi6Lioi9l37I8IfRcmC43371gHdYNKWEDnuB/pzeJUstS7LGhxcqB5rfLo2qIafZ6AiQvX7sOyjRbQySTSApwp6McvcyJAZ9F8OWjfHyIiMXbWBnrjOHmG3Br+faVivI6bC7fvP8XrN+9oH2lSJgXJniTZne/Cwmk23sxlO+k4xfzIbdqTBrVG9kxpKK/JEWTyrFBd8V8iC9sOnsG8VXvsm3QOC3OyKTJzZHuUKPglB8YZqwgQSIC9o6d/x+GfL9IxiVUEyZIgu7vDuzfEd2ULU2CNZG36enshT85MtDbky9ehFJC7ee+JtfsJF/J/mZUerz7x6x8YPn0NIqII0MlsiAhUtMWLssFCZIPQgICkpFwCmXP18kXpOBavP4AlGw4yWZFCzAKN9GmTo3nt8lJPPOGBSqUL0L+b9pqCR09eUhCS8LxUkdwY378FBRnJ8XjyDMlSbVC9DHJlTU8zR5dvPqKFZDIio/260LZBJXRsEkTLR5y+eEORfWYHCJA5N7gTbt59gh60xISSdQ0PkKPrq6f3xcVrd2gWNZFz0u684C7IlC4F2g6chceEH8qKqlOTIDT9viz6jl+Gs5fJZVugmxC9SUbnqj1Yve2YBvSqiyjTU6vBpbYhIWir+DjTrZn2w9hR0DRHjJ97QIdIzxyZc/DlEApoL1qLOoeV2z8JU5p3xy91k+D8rGD0IAmy4qNG2DU646e2SXB+2AT0+4MTzKM0Fq7+HoXCLqJjxzU4LwactxV2js2Ie7I9a3wmeCUDdrUvunZsiM3bCdA5HB13GxrE/5RgZA8GbGl+P87518Hmbfnx6scR6Lib+3qFocQ2NQoeTYHOoj02GVZRDYSUxYwKIqYojrHDglA2fQLEo+OIxruQB9g9aSGm37IPjMklsRW1sWFLPrxeNgqd91gyISqLszeFVOmxi77cYdIr5V3hpy4p7C/bc4r+UVIbyqAujK0fecaOYtekH9IthdxYrjd8OHokvobS/bYozONzDGqPvS2zIqFBrndXd+G74F+k3xc168gXDUaNQu/Aq/im1yaVVIo8OwWrap1H0wBwDROb8eJYMIDOY8egzJPhaDxPNF8Lazcy3nUl913wrmyxu8yYscOokhnc3qrcJg2OmDkZ1dIpBIkKx72rv2H6uF04oymAOxmzvlcB4k+8KuMUOiUNXBTywycrSvbQuFgB5zShM+XSTHNQY0rdFGkrA1E+S21bMaNM9nS7If5yzt13QwUls0mehhOPugtd5bCtzGIFR7QxxwQR2NpAWHehV4oSc6DT8pMC/FR0VZEhtUPra0FnbpE57djvhudRMnFVMy02+xhdrAZM4MrcNrE2CR38gjiNHofzU/24446Msh6Tc+ddOVsA1QbYZc72juGrdIba0nbYz/IdK7IVXHb2/sKEmYlABrjI50X+o8JP0qcoMmpZeyOT1tgxUH2JldDjfCSfTUvlPVMOnkysgVw6PMaIwvZcdGaTv9SvLJlVn1OZwOhr94Ec6uAMGt2hEkYuOoRm5TKjWLnaiPVNhlT+UUid1JeeRmPlmVy4fC+SJgT8dnwrHt37E37+ifDxYzRNgvD3D8Dqo39hRLuKCP7xsOG3OKsdgTl3kqdrpyj5QGenmi83+hAXBmiBmUofyqkO6e0s8y1XUmpMIDbZCjVuiR6lMiOVH28vOgIPLx5Bh4UXgDadsa/AeyzsvgrbZXeJUaZRVTQrmRkZ/Lz5tx8R9eENTm+ej4nHAVRsjk2NMwM3DqDrD2fxXCUHaTPrYwQN22l3aPSbVKjasSaa5k2NpHxMUR/e4+EfxxG88ILVFu0jAKfbzsc0o6U+Y4fjm9ADqP9Daiz6MR8yuOnp/Q3yzFk3v/7v63+bAmJzw6EhCr4XrNHbZRbjtXb9mNGhhYV5JpE0KsrxCbprQz70yLGOGug18FQghLXNzRX9r+rgdCVjwCqrcymy3YRREDNzNgS6EWQZcNIxCLSXWUs+Fp7hpyqvTE8SkarZhkPQKQ2LflTG4oO1V2DZIC03XRp87UZdOS7LvZF/JQvwRaR/EgSmT4+VfesisX98eoSUAEa3n75Ezb5z8eetp0gSGEDBmpiYGPj4+qJK1ZJ4/zYC+3Yfh18CX3q8uWbjymjety7+iGHxR/2YaExftQv7fr2M59dfIeKtByrUTgT/QA+8ShCDkKQf8PhDGEKTvYZXjC/ivwpEWMFQJIwB/L28kTieB+KdSYnJJfzw980ItJ/0EfG82O3hnKXsOPnHcKQuVAaJC9VETGQ4dbz06PrVE8gZcx0JwhjQqQYnMkZSdlEJpEj+R+ZOgC+SuUYu0iE3cpPMRXEPkIAVBU/qVy2JAR3qUIBqzfZj/Gtl8SKCAe5ATmycSLPeOg2dS7MOaYkElwt929emtzyPnbMRuw6TzDSxcFH0Q56692AOSSwAtCDLBZINN7pXE1QulZ8eKSaZusEz12H/8QsyuiJT/+qLTEiVIikio6Nphmej6qXxZbb0dA503uOWUqCT6pnLhQEd66LudxbQ2W/CMpy7cpOrpKVLRPcJMFylTCE6DiI7hK7keP+oGWtlOG1pM2+CLxIIWExu1P4yO3MBL16/pVmHl6/fo8I1tEsDmn1IPuTYPbnR+8zFGxQkJZ/8ubNSeooan0+ev0b3UQvw6Ck79k+AzokDW1Ggk8zrxl+P0GPUQkRGRUvZYkCkB9WHmI/kWLVYnIvFgLKJoAAec0Z1whfZ0mPoDytx+cY9dhmR6yPXH93+iGNUXp5eGNa9ISqXLoD2g2fj6u0HUuWDyhTCqF5NcPiXywievY6OkWb0xriQNWNqkP5ICYTuIxfg7Qci/9w6yqNlok8mM8TskqzIWpWL07qw63Yex6zlNH0NJANz0sBW2HrgNK2bqe6oc3GjbZjxz9JJPZElYyp6OzkB4gkbSPBGMorJUfi9x85h4vzN0sgHJvKjWZoEkO48fB6u/vlAa1OoZWDiAMwb3YmC0L2Cl1DAWwuGeKQ5eWArlC6cm9Hult4WAUJXT+tDa3R2HDaXykiMy4Vyxb/CuL7NMWvFLqzb9bNcTMfz8cKOhcNoKYPO5BKymBhqZxrXKIOerWpg7uq9WEWATq63klFc/BUrzzeWlFWBZchVk279m0/cDMIpR7k9cLsWs+J+C/HQ+os76GWBvRZ9Oo3W9p0aF6v6LIJmZc2jCE4SDJo2BNXTRQN3D6HUIFLbWM0YEN0EYdmG8kh4cgDqz+FyXLIt9nXPigDfEBzsNAXBPEpN060fdpYKx/JGczHXYeSfzPakU2+AzVvz4NXSkehEwUj7h4GRV1FEy+BTlnNOO8S8GbH9IJ8WWTmc7I1Hj0KfwKso2pODZm75Z/FS0LfXlLFo7H8T0+buwoarIciRvxgqFU2CWwv345DGBPucrNGL35wydpVcOwV80xZ6Tt/LUMa2+jXwAudBSn03xFd7WoIiyh2ZxjTF5ne9oUPRLfA6vu2/VVNdKvvftcXuFgnxS9MZmGiMTs34ESdtSAP1BXDad4vBLfuZb1N35dzEot9mWbnM07EUxJQF9ZD68hA0m8/jXjNudjAO1qKU+y35jH45lGpzVBEeOn0CyrzZjSqjTwJIg6B2NdDl26zA1U2oPuG8WfHJoLo+ICv6ZI+pOqllb+nhk4FZWRZH0E+VQdU/0E5EvK6B6wYwpLyky5WaXcqIbUqpGA2L1+RfStf8DTNM55SSb0ji6HIjVhjCeGoUNf9QEAgnbXLyHeQ5oRt2nVIHac3N2kyw8motZWK9xOWnKOgrQWNBHwWokms8Lv8WCSUYxWRU6Uvt0NQL8ZwSP3MJZL/YFrxsLDLT12YyRQfK6jOO/p38iLJ8FErOZMYBRY3bcys0MhVM2TzSx6By2vaSHrfIv+y3cAlxM7Mz1TnQ1p1wUlVVlH+b2X1ChbWNLkdQksuCIXjStCpCKXEC3q92GkCRXVU2hI9kvLDkTvN/DlI/qn1FjFp8BE3LZkCBMrXx9RfJ4YNYkEQjoXsU6LwbiY/R0UgR6ItE/t7kogj4+fvi1YtX2LtrKzaefIjhbStgzFJlV1iecOVENjyQI+jocLuKTItQaCf4RqakAptuIHVpoyU9jI0KS6xNy8Ttqs1wAyhSH2s6ZUbIsQOYtuoK7iTPhG+K5kPh6F2YcxhA607YWyAMC3uswg5KgkxoNbg+GmT4iCunTmDT8Ys4/xBImTMnyhZNh5DVP4G8hgrNsLFRJgQgAlfWL8GgI6EW5Vp1xN6sj1F1hFMAmBG9gxujUvL3OL1zH9bsv4M7SIWKzSqhVYlM8L1zEN0EcFqxOTY28sfpdgtAr7lViNg7eCi+eXsQDaacUzhWBBNnVkaSi+PQcbmTxfjfd3FSwClj19xZ5RbW9FV858NmSD0K1+xjpQxRObUWKVp/igETDlvueHLnYqvzLwyNAkKpRkZ3BqIejFKEX9vlE9aNgEm8FbGbw5+jxwBsjpnXiDPHbyg9mRNxddZl3CIYcjYH0qVwsEANLtUsVMu4qLWTrNtGRZAgaWoDfEWtHN4jNyIKSemc/X094ZM0Jd7Gi49lAxsjZ7pkCP8Yi4TeXthy8goaDlyIBJ5etF4gq93pQbMM35HjzN5eSJQ4AFER0UgYGICBI9ohfqZkOHTpMZ7ffATcu4O71+/izbsIfHgbjTSpIrFtYTqcjgQO/R2OOqW8Mfv+a/h4ZUM8Tx/cO3oXL9O/QWSSGHhGeyLWNwppY5Ki818JUSfwHmr+mA6P//aErw/ffvVgQQYBN7MULo7Uxevj+bsP1J5SoPPiXnzl/Riut+/wnNTC5NKt04xzXgEt6O3YLhdyZydAZ1taX5DUPyTzFwGa6rnrVvmGAoA0W5FnrYnLYgUMT6XBA/QWvUOrx9KMvq4j5uNVyDtpAPu2qwUCmk5euIXeuu7t6UUBGfYRcqV7eAE6qTVORPDXofF3aFO/oryMaMu+XzB1Mdv3EnJL/k1u1yRjIzVuxvRuikql8tNnCNDZd/xShLx9L/ch+rcnQOc3MqOz3/ilNFNS2g8hbpyeRb7OiR+GtKYZpgScI5mXzftM50fJ7RsYNLvV5aI1LsmN8eRWbvIhlxF1G7EAz16Ro/6gt9zX5Me8CdA5bNpqdvu78vm2+FcY27c5P8rvhXkEoCK3ZYMdTZ44sCWyZUoj59px6DwKaFIuSz0XlkdwQWSl811hdbODL3Rmj+6InFnSgdCG3OZuvWmFq1pw5EFqdHrSm8CrlClAsxIJTUndTsITcvR9fL8WtF4pqRVLak0SIJGAbymSJKJ0Sp8mOVr3m4HHz3j9VqU0B5URJVIWt8AP7FQXtSt/Q2Vi476fKV1IluXUoW1BgGECxMsLuFQzIo6x8YUjmcuyKb2QMV0KNO89DU+evWIZnTEso3Ncv+YUpBXH/6kNcZHs0cIY1q0hdh0hFxVt1DMk+XgJUDplSGuqgyRrlRakF8fwecmC6OiPKJo/JwrnzU6zb4n+iACV0J5kdK7iQCcBVeklQiBZz15YM70vLQfQbdRCWYuWAsAd6mDSwq3YfvAMLeERGxOLhtVLoQcHOldvJ0AnsxOW0+TaLsEetvVnKYeWNGot3gVvZGRp6Xscy0XdZ2lrYyPS17SCyILqB5W+pFBy38fnRv9SflOuezVajvtPLbMiTxNsH5MN94++RsFSwOJGc7HC8fUkGDFrMCqH/YTSQ/ZRAlYaNgzj0j3Hef9sSHhyApotIvWXgd5TJqExTqJoP1ZbtnjrDhhULhvS+pO/ovHy5nkED9qG0zRcKYn5KysBGw4hsnoQSqT0wbs/tqL8yIzYtIUAnSS7kbyXBi2GtUD7AklZlmTYcxx7nADf+t1E0Z5v8eO6coh3cCCaLWODp2MrEI1jIyZhwFXyTVZMnt8RXz1ei6CxObFRaduFNGjp1Lb/nxzo9ADyV8f8DsVQKKUPbf/do0uYO24dttHSvuqCoSTmraiBZGcHoeFc50whpCiGMUO/Q5l0POMz6jkOzZiG4b/Vx/qNufF6+WiWFYgkqNWzNbqUTMkyG6NCcOHQNnRdcRMeKIU5yyoAx64g4NuCyOlPxhWNp1fP4ofgPRBX6CFfNcxuXxAFUyRghAl7gNVtF2KBRyBqdW+FjiVSyLYvHt6BnqvNlFM2t+86dkXHwmmQjPIQeHfvLIKH7ATNcfCog5VrsuD2+hfIUyMnUtNnwvHg9EEMmHMOf9M3UqPJgKZolS8JfOk4XuDkk/go5X8L5QZs0ySOivt3bbC7eQBONpuFSfxXtlAWRjQ1GvdvEkd7tbFi9Zd4vWo8eh0Qe5W1sXL1l3hFvtvHdLNI8zboWyYr0vB5vb91AtVHH0T+Bi3Rp0JmZKR0BSJf3MTCMSuw+WVVzF9eEnnoJDgtru1BtbFpsGrtl3i9cix6kLZdgfi+R2t0LJwCCemz4bh/7ij6Tz+Fv2nXdbFqXRbcXvcCuWvm5P2H4/6pg+g361c8VYARYUOHThuP0m92Iyj4FO2YfF9/xHD0CryGkn02A51745ccD9H7WhoEV0qLhHiOPQ2mYxwCqRx1LpJSjuXe2SPoPeUk501O9BpZG7XyJOEZyHxiYXcwo/ViYOQItMUR/BhdEp3zJ0G8sDuY1HoR7jdpjQGVsiKzoNHzm5gfvAwbnxO5r4e1G7Li1vYXyFM1J9IQGkSF4My6A3hQpAq+z836inzzADsXLMScK+ai22K6CP1F7KYmDtjBDQXhp8G7CNkUhI5TT40CtLW94SrUvWunja849lMcEw5p9+axeyVeoz8r5NDBDf6ypjHsD/U5kYUlBqC6NkoSwzWxd62n2O/qeoy/YMRj1jCsBq22Rbaosa7jPFEza+XbsmyFGI/CPwEMKUGFtfi1E0QAsCbYpywltTlbLehPcOpqHWj7IQZ46MAaM39I8kvySZKbRypSHgRoL/SBlwsS2RVCxpXNfyk6CsClD97MsbWPWMYIRhsWMMliEyFzWvhlMVMM2pa1KWlqnn53UCbylaz7aXBMXUsqRegUFMHi/sh25TFqyRE0KpUOxcvXhZdfcrx9947G9+Ij9Jsk8fh4ecDbi5yIikHCAH+Ev32JEwe3YPPppxjWphzGLuVlk+Tbug1T9dFJJqiE20JEvkFo4h2SkrwPdzJnmFHxp7pRoIOudll3BGVNIJMbMTnHVh2xp0AYFvVcTYHOlA3bYWHFeDg/Yx7G0vjLzadCU2yoGR93QpPh68SPsSh4DXaIqy9adcCerE9QzQno/K4lttVNjN+XzcII5g75x4WUdVphYVBinF80E2MJflmhGTY08seZ9gsx3bDIvYOHoPjbQ2hoAJ0TZlZCkovj0el/QGcczBM22vTdhgOlLTithZx8vvqu9Y5HkVr9GEwpCjuLLRvhl8RumNKm6gC0XRZiLKkzYcGk7EapESOHLAwxd4jkOLZ4nv2XOU2R/UJ36jSrZA2IFtY2Us+Z+tFrRRQzwo/UOxlDxR8It8rwUyvA8RA1Omnj4ng+rwlCPY5ed5QZIsXj8OGwQEtlHr+5XomW1MxZO9SqM13sWKZKkwL3wmLQtlltlCn6BaKjXMiW1APjf9yN6Yt3IzAggXUkgO/+kow9VheF1fNMkCA+kqdOjtB3HxD6/DWiP3wAOURLsj+jo2JQtEg2dO2UDsULJMLJSx648PY4vv76Hf76UAWNU9ZGuHckLp07hZBXG3Ayezj2PY+Bt+sj0ib3Qsu/0yPr9TCMPeiJR889Ed+H9MtuhSQzigr/gHxlyiFD0e/x+M17uLzIbpgLj4+tQcGkH/Hi8TPExLKMPG4nbSUzxOKf0JdmI8bGIHeOjJg21AI6KXip6QhDF8hR7v4d6mDh2v3seC6vc6qKHXvPg4Irh1ePobeuU6BTyejs05YBnT8s3IKtB09ToJPcji3EmtVZVfjPrb2aF6wGzmWK5qEZa2JOpC8ClN19+IwGC8yJW7JHsz57N0HZYnkpmCSATsJT8SF1ROtUsYDO/jSj87aYnkTUhIMjQCUBFAnwRz6krmfvMUtw8dpdeWGN2E0hekOyPgmoVL9aKXRvWZ0XEgdOnb8B0hcBnUiG5eDO9VCjQlHaJs3onLYaZy7epNmTwiIQ4G32qI5IFpiQyupPp3+n2aQEsCbAIDlSnS1TapnR2XX4AkREslo51IrIaIqvW0QtVM4CCrgp0btw1LNGdMAX2dJh4MQV7NZ1DkpaAbxam5hJiZeXB4Z0bYDKpQpQHp3//Ta/EMC6dXxUr8bYcehXTP9xB6UBeZPMd0i3BggqW4jeGn/s9BULTeO2T5sLB3H94sfDnOBOyJklLboMX4ArN+7S+caP74uJA1qi6Nc50KjHD/SyJAtrZ/aDzlsB8Mg4lv3QExnTpkCLPtPx6NlLrkMM6CRg8+FfLmHM7A08QBVz9sTmuQORIH48dB4+n8qlXCFyWRjeoyEqfPM1rf8Z4B9fgpxmMEcyygMT+tMNjTYDZ+F9WIQcYfaMqbFqWm9cun4XXYbNhwcNIpmfIOBll6ZBGDp1NU7+dh0J4vtg5vD2SJ86Gep3nYSw8Eh+gZWLZjv3aFkd81bvw+odZkanmuaqZsPF5a/FAo+vFpVAXQDTIhx0cs1MDGUelOXW7YlkWgAe14iksbFW6la74kXHeMKe7SEf135iM6o+bBhGZH6CYe3uoNG6IPj+NBHNFrGSHGYIXGjAQMzPG4KJLRZhKwcOc95bhPX+zdHH7zyK9ic77yUxnwJ9k9Bgbgg8vm2Nvd2y4tVP2zB67nmE5QnC8AHfIu/jY2gwZD+e8udz4h2ent1Pn7lNe6+PDZtz49Wy0eiyByjYtQ/ml/PB8YWrMOBQOAo2rY/JtbMi4ePzKNZzE3r/MBHVPuxGxZG/wIWvMHNxbeSEN95dmkbHAVTH6s2F8G7ZaHTeUx8badvB6LIXKNilt/u26THoQpixqD7yPjmGgXMP4LxfGcwbHYS8j/ehzFBy/opJhYg7ek2eiEb+VzFp1Gpse8lYbvmDQPSc3AeNUjzEyh82Yf61BChWKQ1w6AJ+RT2so0BnMLrtA1K37I51FX1wYsl6jDoRjgrdW2NoSW+cGP0DRl4rgTlLq6OgTwhOrNuMGfvuImHFVpjWLide7x2C1itJjwVo5mGBsCuYMnsD9odlQVDuAFw88QfQoitWV/DGz0s3IPhEBMp3a4nBJbxxcsxUBN+wS3v+hjVQ/snvWPvzPXgUr4GxHYvC98xUtKDgNgEQCyLjm4fYuWEnpv0cgfKtm2BQhQBcmjMZA84A+Tv0wIwy3ji5dC2GH41Evoa1MbZGFgQ8uYDyA63DbsKrelRpjZ3NAnCy+WxM5gJsLcBcyNeuO6aR9patw4ijEcjXoDbG0PYuosKgbbQMwLJVufB69QT0JXdG0E9tLFtJvptIv3OVaobNHTLj/eldCJ53Ce9z5UeBwHs48GsoULk6Bvhcx+bdt3E7Q2FMHlATuZ/sRfVxBJ7/BjMWVUXS88PRYpHVtgBRe+5zIXXzrlgVFIBrOzdgwvp7CCjTACPbfA3fKyvQaDqR8NpYuaYgMr15iB3rd2Aq4UGbphhcMQCXZk1Cv9MsJlCVfvDU8SgduhtVg8kY2K+dxoxCM78rKEWyWDv3xslvAvAq9CH2zt+O+dfYxkPqFt2wrmpCXN2+HmPX3UXCsg0R3C4ffC8vQ90pt1Cgc2/MLQEcmr8UI29lRPDgeqiIaxg4cz1+vu+BBgRMzQy8enEN8+dtxt77XD6CamGo7zVs3HELtzIVxbQhtZDnyW58N/oU4FEXa9cXQqY3d7B61hYseJEB/frWRa3MPhQkn71wJ/ajNGYOq4LcTw6g8iiSpap/ZNzGlYf8x/I31k3k8i252HBnpRWbJp0pf1Zdf3B3YK1jmHZb9tAevxusYtxhDp8PT/ExknvO4ySvCHshvAr72xqBanEU46MR0Gpdt+TmSKR/EHoWx4jFs2qLLPQS8avOQxqf2IosWmC0ecxdnthTqqtp4xObfk6+TxhhqTa6/pjyRZpi41PWE5xnrLyZRRBxpJiuEbVlu8JD4x2NzbyWp84T1i/9TgyVy4tNMhT5pEPkY7YALJ2r0t8YWfxO7ZrSzWZtjNRSEzlooY+aNtB5CgHSNUjba9b4p4xdXVcJj8r5JHAL9rST7lgjUccknhzephyCl/6E+t+kRrHydeGZwA502owQKXcVE4NECRMiNvwlfj26BVvPPMPQ1t9i/HJyatAYh+MJCzUjWaGJMkgl5NTox77X+5C8VQbrZJ0sm6HaEzM72o0NEvZGyHSRRljVIR1CDm9Djw131ICGja9VB+zO/x6Le68BOWjebtgQfI8LaDv2gH4c3SRw+SZY1zAAZ2Y9Rq7OXyPwziH0nPYbe6dlB+zK+hg1RtKdbu3zXZ/e6JrsAQYP3QJaSUn7FMb46ZWQ8uYatJv/ABB9dFyEmcaTPUcPRvHQQ2g87TflF/Z+kksT0Nl5199JTP4f/c6dN3FHDqfnP92GBDo1XZBaI4TYKtwtjA3bjSEPGiZBuXBIqqSZfkhxUO5qNdDRWkmJ2kmsCpu1K6f7J2IVeGFtslRUjaRCJ+FEmVE3FVMQyToqJXYn2dMESOKLDfm6lcHGnJZwdu4ILi23sOBa7VE2QXEToriMhnUm6KA7JM018JjIA5kzpsTvL94jZ76SaFmrIqKjgSxpYrFk7XYsXrEfgcTY0rHyQugG4EvrHsbE0GOlPp6OIFfFAAAgAElEQVSeILUfSf+RUS64PKJRsXIpNOv6PTKmSoxYVyhuXr2NL2JvwvsL4Hx4BjRK9B7JPZ7g4dMPePLrA0SX+BvNnwCVAgKQLZEPyvp64tR6D5y748KeM6SGZgw9ms2AOg9ERnxAiSrfo1jlqngX8h6xXvHw7OkTnNrxI8rnSoU7tx/So+jUuSuOk3GDQwVKVi8FpuiN1hkxdUgbenN2vwlL5dF1xjZLouoFlQDJxly4jgCdRygwwi+ntIkNAToPrWJAJ7mM6FUoP7oe60KfNt/Ti35IRtr2g7/KC11M1ZU9c89DaE3k3ZSWhAn9MH14O3yRJZ28XOrUhRu01iMBBxlwSnjE3vTx8sKono1RtlgeDnQ+pFmJofwCHDLnfu0Y0EnqIJLj6AR8vHT1DqUGA48YjUVAQDICe7auQQElcenPz+eu0YtzIiOjWLYcqWXrSS7Y8aRtpkyWGJMHtaK1F0k/5DNuziYcOH6BZj5+jI2ht9wLoJMcayZzOnvpFqV9dDQBtV0g2aQTBrSg8khvTz95CWNnb6BH+TOkTU6zJAXQef32I5oxGk2PKbOITgb7VPRjOZ24rnJiiyBIDRzJBVYkI3XQpBUU0CX3HBFZlXsXBqdIU6RG5+Au9Wity97Bi2ktVdoT31BIljQhpg5pi5TJAtFp6Dw8ePqCHYmPjUW1coXpRVanL9zAkMkr5TuUv2KclIqkHhC76IkAkCN7NOaZm/Op7pIz7WSerepUQPuGlbH98Bn8sGgbLRVBaUJViFtnZf6km6WTetAyAc37kIzO1xzEBkoWykWBziME6JzLahpyC07/TS4R6tTkOyzbdASLSU1QOgbWBzmWv2BMZzqvNTuOs9qalBdEXjyoTWI5ky7EfoxFk+/LgmTxTlmyDXuOnuf0iaGXGRGg8zIBOkcsoPQhcknGTTJ7V0zuiZO/XcPoWRtQMG9WeonXnp9+w5QlDAghtobQhdTP7dGiGuat2UfHYx1dV32DU6grNJjXTjV4wpYwyiaGmW2gReqWNXAOFXn2mfQY6oFw7uvEjr6MXEVYa+W6qHIte+R+0izrws0IXzwJlNUeiFvTKIQZi+sj09VFqD3jDhqOGok+KW+ic5d1uKD6WeEWS7bG3t4p8MfISej/vD42zs+Jp9PHo1fmzjhR2xvb6s3GdPnMZJpJ2WJ8MLr6X0GtnpvwVMyzCXk+Pg7Vm44xHiUxb3l15H1+Eg0H7MFTOcl62LBJgJFZMXluexR8sRuVRhEgk316T56ARr7nUbzXZhTsPwDzcrzAsA7LcCh3M2wfmhDHzyVEo7RXUWzAXqBaOxxuFR976s/BdNSlbb9ePgZd9mbBpDm87dGnWAY5gF4/jEcjH9L2FvruoSbe2NZ0AWhJRvJAl944UyIcK8l3ii+jipGvGhZ3LYW8gdF4de8W9uw9gvnH2CUGyN0IW0bmwNPlYyiYqX/qYd2GL/Fq+Rh03xeIodMGoMCTJag39S5/rARm/1gNaa6R79LQf+e4vwffjTnFbIJHEoya1Q/FXuxA0JhzQM2OONI4Po50n4kJBHCV4h+IwVP6ocCTH9Fg2j3O6W8wc3FVpL7+IxpNF9nvujOTkuThgUGTg1EylAF/HhzoxIlpFPikMZVHccxYwMDAlouzYMy0Nsj/ci9qjKd5vHQkXccGo57PRZQfSDI6lRJBhAlVWmNHsywI0AgUjksUpMyM0VNbI//Lffh+Aq1OST9dxoxGXR8CdBJ7UYuCmiGrJ6KPBDr5d2sY0Nlo+HC08/sDTQZtA9na0T4sMOQXvwB1hwxGt8Q3UI6OtTim07mNQMvF4tRBHawgwOqqCei1PxOGz2iLoi8EMMpazt+7D2Z++QZTOyzFTg504sRUNF/ANxY8SjAA9bdhaL5QrbfI7MGQKWNROnQPggi/k2dBUM3K6FEpDV4fX4GmC+7C1akXfikbHycmTMRgUkKbfjJj1Oz2KP58N77jmaB0LP36Y27uEPzQZgkyThqPqh/2oMroX5iMNu6Eo0HAxuYk8xdoMGIYemYPwYY+czCTy5EVq1u2nwCiPRNfR0laOoAAnQWB4z+g6fxQxt6gttjbIhCXgqdiKC3x7IF6w4agR+B1lO23TU9QN0NxflKNmRDuuTjwJ+MDnvHLflVXGma8bzJbr4Oog29sIJYVVTcXRTt6mQaHPAwn0bLFifQhxeeIuWq9a+Zc31wTQKjq17kYmxNmKmg7Js5nagawbJnG+MPJypc8yvJR+C4DkdNWmBZP5N61sRRinBOnA0WiCeOB2HSkTxjvqXJB29CAbHXQTH4EF+nKI9Y6oSdsE4+uFLqplwiq5FSP6fB+BNHV/wqC81e1UxVSEsSanP+XBZ523ilmWT/SbyiNKEkg9UFxVGKollHnyRaq6qiSZA1DbDiJ/wp+uRmqBiQ7scWGQUjk2ZIXCUob1BD+WiOvQ91P8tqw1t9i7LLjqF0kOYpXrM+AztC3dO0T14fE3GnTBiAiLBq9hk+gjw5tVRbjl5/Q1ieiDZ0OFs3VEoN0ZnLw1r4INwGaBdMgGsF7Gqo6yYYR92lAN197cyMjuKtu5runQ2IEdW6K9gUC4fvhJX6/dBFrd/2G30lJfWIfW7bHrvxhHOgsgPHTv0OWh/vReNol3iQBDyviK15L8/2fhxm4SEFIf5zpuBg/t2yPoSX88eeGGRhCqgKQNrM+cQQ6e44ehIrR51BjrHWvgDp28nvxUHsfdqBTeU42wMaa5NLE/wGd7gRCFT0HG+5ejkzHzgXaMu7O9q5o7f50fSazDEXFTv5fqTiKY2Mgp6h3qQAJDl3o2CNb2JIxiVRyAlxQpyEnq17Zw9yGsPfUqTBPpnzUgjnWwyo5mE4T66UYauGq1JqdSl/mVGTwIhtmroZlg/GMWBkVmFVP2aCdaEabEzgpOXms7ETKhScfjKC0PBqvjd0DKZL4IcTliTfxUqBFi1aIHy8e0ieMxZ69u7Bi7W4EJAjQMtcs3nJQggNbZBpREREUwHL5BiB37vRoVOdrfFOuCFL6e+NlVARS+ibHL1cf4+3796hYLCNcMY+RGicQ3zMczyKeYupWFzoXe4SAZBFI7FsYKf1TAB8uY+2GF1h0JyvOnYpE9N8f4RPggjc5g+QFfIyMRLosOVG+TmPET5QKsT4eOHfkAEJunkLeFP548vcrglYwI07BWjWEdFFQUmZLEoCLZ+DlzpGBgh7X/3qEAROXU7BQfpR4lgB/BOhctP4AVmw5ymSVZ4zJwn/80isfHx8cXDGK3sbdbeQiCnSyepYuetEJAU2nLN5Oj+DSWoIxpOAp69UIL7lTsgI9+tj/x957gFlVZO3C70mdaZocJJoQA4I4Ek0gipFkJJkj5gQIiKKioKIo6jgmFMzjmHMasxgQFcUAioBk6Kbp3Of0+Z8Kq2pV7X26m5m5//fd+0zPM9J9zt4VVq631qryBPiYww6QZbgC3BLtCLDowy9+wPzn3sUvv62189Fx03WXnCxL1wWdxLyvunk+SsQZndJXRXDF2cMw4nB127nKznwI3/+sFqikm2odYHVGAJazJp4qy9BVBnAaf3/tEyx4/n1sL6s0PElHoujUviXOHT0UBx+wlwTxxHhF2fLlNz4ks/QUCA15+dMxg/4i3xWg7bTbF+Lrpb9JAogAYvedO+D8MUPRs3tXCZ6Kzx75+7vyJnFhNNq3bYGbRUZnp7Zy7OLyn3On3qcDVb5pIMAh5dx5EKoCXP0fAjG1cxeXTYlMycmzF2DJst9UlmmdyBNXKcF2AWHLRUQZy+TzRuGwA3viihsflkCn7FNegKV+Th15KM4++QjMffgl/P11BbwIuW3WtAC3TzlDAo0C8BX8JdtgBEJmx6v2CgvycO3FJ6NPz90lkPnC24v0QkeF4S2bFWLedeegTYsiTJ3zOD75Zpkasy6HN8GSjnlEuw/cfKHM6DxNls9vlYCzABMH9O6OGy8bIy+RuvHeZ5l8Kvno0LY5/nbTBKzbVOycBysmd9rxg3HqiENx1S3z8bWgh2u9lX3Xhl38vtduHXH/zAn4bPHPuOb2hRLwFvKxa+e2ePS2S+T5rhOm328uShLNCd5MPG8k+vfqhtMn3o3jh/bH2OEHY/yVc7F8lQCJROa4KlE/8egBuGjcUbjviTfw+EviTE+9UaCdkLGvTDONzpq1iO9w3b+5i7KLRcrZDgaY/l6gfF/bN7ORZsXULnIzJGAG/CQZFelrqH8ac9hc/KW+C2xL0gw/Dx+MaYIPp8/GtB8hsy9fmdAOv9w5E5d94pWlyS77495HjkHzL2fjUpyOF/6yHXec/iCeTh+BBx/vD7w2HdNaXYXn9xKA43y8gwim3XETDip5FUOu/4RJzShdon0jJrzWH/c8cjSafzkFp9zHJWuUBP22zs/8zEnXTsWlRcvQ77LngP6n4pVLm+HzC+/Eg8dfiqe6/IJDXmyFV87Pwavj7sevkyfhhla/YsTlz2E9bNsXvi4yI1X/o++zK9MTr50i2+5/uciUuxSfHtLKkXv1xya8etJc3OhxRLG5CL2OGowzD+uO/XbKxfaVi3DtpJfxxVFn4o3xBfjolLm4yfhBqmMdiSee7I4tj96Ei97oh7sfPBr76ZJq3vn2H1/FkTdGcPcDAhSbhrH3U4wlwLAZGFjyGo6+6XPg3IvwYe8y3HXOIxCn8lql74u5fzsKvcLaXvYajhXvWsMqy86Pu+B4nNO7FQpYyXbZstdx7EwBNI7Aowu6yUzJy99UI01LMPBINP96Ok57sC/m3Hckmi+ejtMeoJlEMGryRExo+jMGSWCSbX4KGT/iNLw4pgCfnDoPtzpbMuLBPrjtnqFotvh6nPmglfORkybigqY/4bDJonhuGB5+dA8UPz5LgppqOsPw0Pw9UPzELFz5FnDlzdMxYNsbGHGLKfTXzqQQB48ejrMGdEBbcUYb/axdgkEiWxT9MOe+oXI+pz5A8d9wBXRKYFXP92v1vfk54jS8LLNU52EW9PMLbsYlmmYCQL3zfgUOC6DT/ij5mHTbDBzV3n5aXb4J33z4Pm5f8L3aIDj3Yny8fxnmnvUwxBVa6qcf7nrwaLT4airG/JU1eeSZeF3LISSA+poEUGU0f+QZeP3kOF489X78FRGcMO0aCWAOvPIf2v8KX9wMh40fiXMP6oB2unRdtr52MQ4UoCVG4HFZyj8TF7+hvG166Ol4bXwBPh59N27W9uz4KQLo/AkHXyXeMSGW/U0vIOy6XvttbxNK2neWCcmpR6QwNp2bTZuD4VhVOvvVWgTSHna5AVVUmCWMCzKw0JQNJ2ShZ1VC/8aBVzdzVYdAejA8ElWTV9G198PdhTcSN1BVXxrvFnBztj/ybzpHwfF1Qe+o2g3w1wYOelR2oEQ7dWYjVwX9jFPGrsdtvyK4VM2nHrBQNB3ow0lCZbC345RprFpCDOiuKGh9PnfwFmANsohJmscvGd54FCJ5V9GABoE182wswnTCuy6RRmk47umTlQNaP9jLq/zv3HicJVXxSXo658sDT1gJgARsIW37UuNSVFON2y0IEgTqRdHvmlMPwsxHP8SxvZqh/5CTEMlpKW9TF2sScXFubboK22rWIhZJoEmiLeKRhGy7RasCrFm1Cbffe788V1+sHiaPPxA3LxDHTFHP3Ha55osN1F2rGProWWQuxnHExfLeYiv0gIlVPYGxOqn5mBGVDm/TDKDDPhh/zP4YvFcbNMM2fP3CE7j+vVJg/Fl4ad9yPHDFU3gFvXHj7YPRdc2bGHOH2XEzMnzJ9KvRp/RdjLnja2DQyXj8hHwsOv8h3IWuuHj6CAwuXIsHr3gKL48/Ey92XYth1wd2hHHx9KsxGN+HfifGKr4P78PVPOc585Uaf7NvZ2PCY76m/vdvpVVKwPgmHDfTikrhvi6Tf6iPspG+o66mHvW2gI4MNEJpbKb0Fva8Swva2aHa28jtRDQaqDOI1MB1UwbFNEAnlYPTjYs6mFGtiXe1G9bZQAqEEhlkogV1aQotDsnYERhmsnYYNe2tZFq9pfMj4jJvofP8tS8yDFJBgwU6jQGnbFVykmYe7k4h7RoaR2rOGtUs42NlbcmNHFPZosYpPovF0mjfuT0+/W0Tho4ch1123x3NstL49L038OTTLyA/R52zRUGGXbyrjuRlHfL8TiCnqBB7HdgH7XYqwpFdlmLMwE7Yhlr8ULocn1bnYGjhaCz/JRdflZdgZN8OMnOiDDWIp7PQFK9hwftf46WqtZh9QDEOy4pj9ba2WPRbB8RrijFveSm2RIHSmmqUlEYQ+SALtZUCrUgjVVuLgqIWaL3zHmjVcTd88+l7GNStCTavWo1kSskAKQm5J0ZeRTjyrRK0ExmdHXDrpNMhsv2unvWoBIm8DXv52ogj+uLyM4fhgafewmPPi/NTWABgCKcAa+Hc3px/nQR2xFmMW0rKTIAnMh/F+Zez7n8er7ynDik2YQ3XXXYcgzkDUIMxFJCS3CYSMVw07miMOKKfbI+yKkXW3eIffsMvv/8pjxsQIK4AqoYetJ/MchMyK+Z91az5MqNTnL4g2r7izGEYfngfCVYKOfziu19ldqroh9NG3MT90Zc/4FN5S3ZEluRfNP5onU2nGvv+5z9kafcfazYiKyuBju1bod9+3ST4SCDn5uLtuHbO4/KCGZmUq+P9q88ZIc94FD+1yZQEBv9cvwWJRBwtmxfKLNYWzZqYdgRIeukND8qbuYUc7NSmBW68Yix26dRGDntbabksjxfZngKopihX2AgBmL3+wddY9ttaDa4psJyUwmS/6Y/uuPZM2f/kWxfgu2Ur1REL+pgH4o9rqpUtEuCtAJkvu+lheQ6n6UO8X1cnL066dfJpcminXHyrPHuV+Cwu1hGXGVVUVmPmvc/i86/pdnKWDoGILM2+9Mxhks+fffMzpt/5JCqrq1UUZRb9EQmCimMMBJh95yMv4+1PvrULERZ4yzAvAtx/4/no0qENTrtqrswSVdmhafTfbw/ccOlovPfpd7j5vuekQKtMd01DkaV17kh5NqkA+F95/yvZjzjL9sm7rpSXdolNhvKqGkNHZbf0WU1aSQRNBA3vmn62zAQVAL2QL9GYkKdHZl0kL4a68PoHFM0owxvAvnt0kcDuu59+J8/zFOfBTpxtIw2i8QlHDsCF44/CX594E0++Ikoe7WYZ2fiwi5qMFhu6aQPte+hMQaAXPJLshLlz5W2Ni3T29lT3ujHH66sVjf2eDKFXXkciH4wsbE2bfsaJNahL6S6LcNXsqzCiCz1o/92y5O845uZvzDKCG+VLZt2IEbUf4vnEQRhR+yYOmfahHPCls26SWWGv5R0t/z38+s+k3ky5/UYctO1VHDHjMzaUkXjyKQXoSaDxoaPQ4qtpGK2BTuUf9DOPiWf6YZ4Ga+wzItNsCi6VGWQCJOmHeQ8NQdY7M/DDvtei7x93YfR93XH3Q4cCz83E+sE3yAzG428Xm0Ej8ITo/7GZuOh1ASjq/hkQdKIGdwZc+Txw3sX4RANIKhfa/TGLiwzftR08Hvef1QXrn5yBc2vPUADT6LsgckPIB6rfRmAhgUNv9sNdsjz6Wglk8sN9le3qq7+fjnH3a2AkAkyafT0Gbnsdx9z0OSLnXIh/9i7DvHPna6CTBigANQFCXofxHIjj42cL3zannYenBhXhx/fewJz5SyC2sa6+5ToM3PYGjrvlcyA9HPN1Sfjlb5NwCrBPgIHX47QH+ujfr8NpD9pORk2ahAlNf8JgAUxSlh59ffh4vDC6AJ+cdi9uDSzCBdB5hAY67cYXAZ1DJoviueM0qDnblK5HzGe34qq3gStnTkP/bW9ixCzaYNJGrP8peOqsLqhZ/C5ufWIRlmwGRk66GhMKxVhfkCDunHvF3K5jwK2mgQRW++D2wPcADj9NleOP10DnYwocvoyBw3f+9Ug0+3o6K4m39JK8LRG8VboU+HGAbZJKBWoLORp3Pzvj94jT1BmoY+7GGxdehrm9q/Di/U9izvKOuHbicAyuXYITr3lZnuF5/JTJEow86Krnbfb8gePw/HldUPPV27h5wedYsjmC46dMss/JjFXKcNV2bKjuc+w83KKti3hHZMoeIo8vYMumQCYSX6pbVNzCTSFITRiN+GcsfqMqKWV/FXVDzatve02IEgj2nd7rsxH0oO8Kgp+zzScHFLZgnqFHaGPkkZjvcfJM+Ev2GfXpji5PrVd05x7mLYMgUUNZsYpLturE8I+5VkW/8JJ6w1+HbZzjtKakViw7STocUMmsWVwa0qakfDZkUqF6TF358YYmnenBydjUL7HuiW8hXDWT4fIi16XyAwuQ8iHQV+plLhV21e0s3nz988TPU0XTKvVJyTCyTU27jDrJs3QzEHXSuIG4ecHHOLpHIfoffjLqsopQVlKOZLQCX215Cl9sehQ52WIlnEZBtDX6tTwH/Xc7Ct8vXY6Hn3ha3rqeTCbl3CeNG4BZCz/2t+Dc6dcDJnID42aQc12zE3HBepv5S+2omKAhg8e41uhnWZv0juysK86fPBJD837FlGkvY+m4M/HivuV46Mqn8XIEuHjaVRiU/ArDb34/MCjxXZ/S9zBm7tfAoSfh8ePzsWjCw7hLPNn9SMw7d280+/09jNm6L17osg7DbwgCnUdcchHOb7EaU699IaR0vTduvHUQWv/6FM752+pgH2ZEhbhixrnYe8PLOP0eWqeJL9X7Rd/digsXNEzT/z6RgQLhpv5fIlek76iJUhuUkCvP7Ztrt2Vlns3FBqQdDnoZ4uXFayY9ifYNWSYkz7g0HXpnWYqxaZDTyRgwRky1q2ZQrwvIQCzuUrlW8pJ656gbhmCJLoO5ekHjrs0SG55J4SfQgLsRXWZOpQo2hFKZXZJrBEJHoujaoSW+XrsNXXfrhusvO1kehvz6+4sx4/aHkIgk1NmJJqOLgpEI0smk/C67sCk6HrAfRowaiBG7t8TaFf9A89QP6NW9JdYlK3Do1x+jffMiTIgOwmMPptD5sL1RXrsO7fZqjbxmhWiLDRhdsBF1m1I45JNPUNW5Ja5alweUbMAuPTuh125JTPpgA/6MleOKQwvw0e9ZmH11OapW1yGRH0EqWYea6irEImkk6yJoWliAI/ffBStWrDFUIaBMXnijxZbMuzqXVZddCzCmrg577tpRXoQigU6Z0Rnu7kYO7YvLzjgODz7ztszoFBlgqqyWgQfaIyRiUbz12PUyo/Oi6Q+ojE4BtiONS884VpaFP/XqR3jno29RVJhvMjHV2CIyO/Hn39eiorJKl/PQJoI9c1OUgCtpVvIsLgI6+8QhEmz0yyUEoCgvWUqn5a3r/EdcHHT5zEdQvK3MfHzlmcMwbEgfKQsCwKvvR1zYcv9Tb6mSY1GmPOJQjB95iHMIt/icADtR1s9/xLmMArRbLDM1rUcVY510/igcfUjvRhkv0b4A6wg8Fi+JMxhvumIsunZsk/GcJ2pczPXme/+ONz9SYJ+QFdJYmcWqeSsrq9NpzL32LHkm6aTZ6pb4mL6BnqxLGNWEDomMTgF0ipvuRXaqLY0mcU3juotPxuD+PXDjvGfx9scCFLLl7ScdcyAuGHukpKfICH7t/a+wYVOJBHvzcnNkWfaJRw9E9106yHGJUnJBY7VPwoIb/Zc441WUxDcpyJVnhr70zhdY+vMqWeZO5eNN8nPRe+9dcMHYo5CXm41Tr5qLNes2m6xJkdF5w2UK6LzpXsrvcvvq07Mbbp10Kr749lcJvIpzMQ8f2BNTLzxBlrPLG871BWF+0G7DXiXt4oKqq84ejkf/8T4efEberygzOgXQ+d1PKzHh+geUvjHALzc7CzMuPQV9e+4uaXXdXU/jn4uWmmCSMq5PPGoALhx3pAI6X/5IZ9wKPXAwzzCMT4uS0knrITiQaIvKyPbz9YnJHqVlOZ3J5Dl1KWP83Gxj6Fjpox/4y/Fzv+Wplf7Kkoz7Oy2b7HX61i5W7PPp7ifiuendsf2Df2AhVReJ3L0hR+GCXUtw7/i/YSE3zkrC0fb8i/GP/YE/UITt78zAuU8qmW171gQ8tz/wa6Id8ME0nLZARRknTZsis8FGXfm8uvhEDOaUc/DesBy8e8pdmCkzzhTQOEbUyeofkRH2xJN7yIywi17vgpl3nYlem17DkTeq8wkFl869fhrG5i+VGWTi56KZMzB42zdY370Ltsy6A1OWQT5zZMVSrO++B2qeugUXvyFigRFYKECYx27BRW90wcy5p+u2RWafotZ5um0BokaOOxvvnlKARTPmYPIyDccw42HYRgtRs+qgEsy+OvvyWoz56BQ8O7UL1j92s8x0c1cnw9W4FojvumD6nWfgwJKPMOQ6pT+udRBAp8qYVOdEqgFNmi0AyNdxzMxFiJx4Ft46NgfvXTYPs1jpejrSBdfefhoGbvsYR8zgpV9+ZKpoMWqyAqMOnSTvU0UEnTHj9tPQc/MbOO5mARIOw/xH98DWx2epjE5JEAI3r8epD3TGDfQ8y548a9oUjM5fisESmPTADgI6T78Xt2p+2wVhZ1x/66nYd7MCKUm+z5x6DU7J+wGHXSPGeRwefkRkb1qgE3uciIWTumDDE7fiyrfTEM+fnPcDxk55SZaumzqeM87HW/uV4b4LF+IfOjZTzy7FYXKsAsgUQOsMiLt6lC0ZhkcEDZ4QQGcRrr75EgzY9iaG6fkKkvS4+GLM6VaCOy54DC/jOEszU1rfRwOogmaK31zDJ94yXYLLx8gsWnevV35w9gQFbJ/3KJ4zxqspJs66VL537M2LjM3rcckluHOPEsw5bz5exq6YOOtkDG2vsldrNq3ES4/Mxz3fqz6Ov0bzf6IAefXP2QpEv/u8+aA77s+ZPhWj85biYAlaDsdjOsP10jc1ojj0NLw6tgAfyYxWpUejrpnoyBbptt7JJMxFHldDSxyTuWm0wpOeesKhQBVHKCWVHgQBCNuhE5IzdBQAACAASURBVIGyP3wNMvwLmmqXwQzYtdky9Ig3If2nYrH1vCQwwemHEYQ2iRlYqCv9CFQKhJUss84mI7jnhBsKOTXFruUyPGb88+nGWcu/s5Aa+9Q4RDZP5rT91YJhBSF75oGwdYUaLX1DcY/zinOLr5dly+fo37LtpqrqdbnLcy6DDqd9kdD6HsZpMgVK1IlfBGba6MAM1TkmwlEyBnfzjXv7jO2/HiXUj3N41NGsTGxwh+LEd6I3W8njzol4NnHsANyy8BMM3Ssf/Y84CbHstvh5/ZdYXPoofiv/BNnRfH0viFpbNG3RFMXfN8f2b/aRPbctiqPvbkV44avNmDRWAJ2faKfl6qDVG58Galw2Acce0eBNLfCnAaDpiLeGycvacDeQ6u+LgdwNZZhqcPPBK5/CywR0XvUMxBWUe487HTf2jeOjeQ/g9mVujxdPu1IDnYs1CJmHRRMeUUCnOFl83OmY3Dcfv/xSjr0LBdApAiXvZ8hoPDO8KZY+dh9m8IIMcRHSsNGYd3g+Ft35AG4Xdyv2HoVHzmiN3wPPHohZd/ZB1ke3QRQF2Z/9NNB523+BzoYE8/+n7yP9j5+stSfcOpA+iDM1VXK3UmJyEzJrSllAm4LCy691iadaf7FT9c0zFpiS2XqO8aZsId2FTCDj49BtkhtxStOJgtZo+cGFo+veH64dUKWqagdQZBzpvELteIguaudIPFqny6q9W9E8z2/mqj0nDzzUVCLmTBtliNVnMjSmnWNBUnGDschelORIo/MunfD+T6tx8xWnY8iAXfHO53/g6hn3onRbGXJysmUZNR0hIMC02spKFBQ1x18uHo+WXdujcN0mxKs2oU3TFahevRzdd85GWaftaJGI44vyEgxuXog9qpvj0PP/RGlONirLSlE5vBSxftswLTIIw+JdsXbjSry5uALbmleisNNAnLV3H+TlrcdqZGHp8mq8+P3fceXI7XjjhQjunFOBbEHdmL2ZXuRtlmyrwNEH742qLSWyjF4RV0MMjEHyvCez0JH16+pvfQP5Pt06Y+YVY+VN4VfPfBQpVkasyniVXI04oo+8pOSJlz/E354ShZNU0i9AZQEiapmKqHMwX31oKkq2lcvzAreWlJmVwxVnDcNRg3qzsy7tYOU5nNEISssqMWPu0/LsR+G4ZDayJ7KkW7I0Ru8si5YEkDNyaD/s2qmdBK8EsOiX1wigp6YmifLKKny++Gfc8/gb8neaw8RzR+DIg/aTWZTxeLBgye7OAk+89JEEfwVQJJNq0xEM3H8PnHBkP1naLQAmAfDxH3EA97bSCnz1/XI8/tKH+ONPeTy01o+oKb+ecsHxGNR/H5ugpklF4xQ3cW/dViYv0xEA3eeLfzG0EHTpvFMriMt9OrdvJcEtQVv/h+YiMjrnPPQi3vroW3uBkrYdFDyoXWAVhM2bfo4sI58+90mZNStmSMAaYREqHrfBushgFFmqYk6Tb12IL+VN9nT+rjiXVpyTWQcBPk654AQJUJ456W6IeZplaRoY1L8Hxo08BB3atpS0FZmqFVU1aNuySE6vuqZWgngPPfMORLaszGoX51U6k7dLnq4dW+PUUYPQa8+dUZCXI/V/a8l2VFTWoFnTfAluirmXbq/AkmUrcdeCV6VMEzB34P57YuqEE+QZmDfMe0brmLJPBMQX5ObghivGoOeeXXHD3c/g/c++wyOzL0bzoia4dMaD+G3NRpPrIkBKswo19szGfS2KCvHQzROwddt2XHvnU1izfrPMrr13xjn47qc/cNnMRxTd9TEUkn/iyphD98flZxyLX1euw5Q5j2NL8XZLE61npxx7IM468TDMf+59LHxRXAZjjzviQaYBM13X5h1/oI23Q3eyR9pWk9lgm4J2mcUOMCOvao75NMsj1rpq21QD6FW79ZsaaPUA1NCit8AFB0HwQ+qhESplD8WfPS+8DHftuRkzL1gAtV+uH+o+HAun9ULNO3NwxsPqbD2+ooh0PxlPT+2OdliHZ8f8FXfrmaVbDsfCub3QGZvw2iXz5JmQssUDx8rMr7LPXsF185agrO9QXHdGP+y69iOMu+5drEcfzNWAnVuuOxwLJOh3Cy55A+h57kW4q28MHy18ClPeq0avk4bj2mO7oMXaJTj4alX63PacC/F0jxxsx3rMuXAh3hVzHXc+PuhbgC15JXjjjAfxNzmo4VggQZhZsmy459kTMFcE5bLtKvQ8aTim67YPkm33xK3zhqNn7U+4/29v4Nkfi7Frj4E4oXcSt8x3o2yRaXn5BQVY/tFSvPT9eqBFF4waOxzn7g98fNOduH5ZF0yePRZH5q3B4/e8gPuXpdHzwO7otPlzvLRsGBbIm8JvkeNqO/Y8LBhahOXvikzKb7G8ZWcMHbQ3Oq16FX/7vA/u/OtQNP/6epmVSWyaPEuBYQLUEoDcHfcNxZ6bl2DOAy/izVVt8JejO6D5a19jyehz8dgRRVj+3pu449FvsaJlZxxx6F7ouOo1PKCnRFax5/mX4I79qvDSg0/jjhVFOH70MJzduwg1y0RGp3iYgE4LKqYhQLsj0HzxDJnF2fOsCzCnTxwfP/E0pr9fhX1PGIapx3RB83VLMHiyWBpZ4EWyaMg4PC8yOk+/D7cFPALQ48zzcXufOD554hlc90E1eow6FlOOFu19iyHXCDDyAJn1ucu6TzD9vvfwbV4PTDn/aBzaLolvJdBJfXTAho9fxa0Pf4/fOu6Ck3YpwDN5++Hl45vi28eewtQP0hgy7kiccUgH2fbhU8VY98JNc0ag+7q3cN7sL4AWhdiw5WA89HA3FIu234mgzcln4eHDi7Ds1Wdx23N/IP+QE3DdKd2A75/AuHliw/BY/fxtEnRVP2rMzRbfgDMeUp+QJRK27KqZ0zR4+gU/wNOq51kX4N39ynDPhMfwD3o7DbQZczbmy7E8g9l//wMFh5yA60fvIccy5q7lwKHj8eIpcbx0zcN4aLMFvshsyGxWmXn7kgU6jz4Db5xYhCXzH8ek99M44tRjcPagDmguyvsnv4g0huFRAfwunIXLBK2FrTp8vCrdP/UezNYzE20LEH2QBJCt97N2PBMEpuwujxzNmsbZLqQzRDk91e8WRLI+QLXhJosY8eMLEJP0EeY/QgSWPqIpmrYoeqUxccNPLtaOh143lJJhm/Ljwf1ub2wSqDQrkHpKugnE4tT1UPfAfDT1dZch8JldXmUkD3+Ztcckw1/l8njJYQ/nsDn3n5+TnWkQLj+UnFim8TJ3inH9uYblHdB6z5FXviCpJ7FHUcJdB1uXTuPVnwQSmzVN+aDogmLepw+Ye+SRrXNiM8sk5c/5zn9W6789x0lzh3WipyfbYVnGRlONKDMb4dFMIguyOpRX+KgXRWx91Zj+mPX4ZxjSPRsHDR2HrdiOV5bPxOqaRciNNkUdUubdnKIESr7YBVXLuyEaTWPIwQfi2MH98fKTc/H2smpMHNMPsx//zNCE87WhzErfYhi5DYdwLJEsizNrkI6j1aMZbCeZGN0KLz92GmZY9sDhR2Lvil/x8dfLsXRrBF37HIbzju+Jrhs+xIm3fwGMPR0v9KjAQ1c/DXElJdAVF00dhkEtyrH4/c/wj49/wA9bI2i12y44c+ww7L31fYyduxg45EQsFBmdFz6CecZud8BFU0dhUNs4sP4HjLzRnO3ChtcBF04dKdtf9Nq7ePrtlViJVjj0pEMwtm9HZK18H5fP/Qab5Bvq2YF56/D+i//E/Ys2odVuvTDupH4YWLgJD1/9rB4zNd8LM2YfiqLv5uBitdv/358ABfztOJI39aDvQ4PbYVaPgwifb0yASP8TFNAp1/ZmMPo3ieppx6bP9pJKpm9WlwppbjDWWZ7UhsRtFCip/CNlb7pnLHLgTr4hgQr/4GZdb8sumuHAjmrbOmAiFRk5l8bacGljbffP6CwXx5VIwgjQTbRO+V8S8lSEUIZNviLSwCQUYtRN3iRvDLAtg1ZAil5dy/d1n7JsWQHJhhs600yOkzPJZLba83gUI4GWhXnYUBfFlmQeZk05H2UV5bjp1r/itxW/oyBPZRdKbgnwOh5DVfFWdOh7APpOPRvdWsTRI1GMud/NwaZVP6LZz7tjfYtybIhV4aw2bXBymxZIRSOoyIti8ry1+OK1EiRys9CsdwQtB9Zijzb5GNDsKLSo2YTC2rUYOrgQZ69bjiVb4hjVvgP6tToDyZoYPnv3S6xb/RZeeXETSrcAuXkRpFISSkY8K46tJRXYvWtr7LtTM6xft8UAJGpBQ/Qjkx90XgSJCpIUNclDv17dULytHF98+4sxz+7p9UCn9i3Qe++d8f0vq7H8jw3aYerQVfLSgpFiDEcd3FtmxX36zc+oEbd8a/Rrr906qVJqKtHWmiBVWWdQVlbX4KvvV0gQT21006UEfthjvReBOSTP3bq2l2Bny+ZN0LyoAOIGbgFclpSWy/+LbNNV67Zg9brN8uY/NUCVJbrP7h1leW8yKW4n14Jjox89F+Xwf/rtT/y6cr09ppT5vz49dkWXjm3QpkVTFOTnymc2binF5q2l+HH5Kvzy+zpuQHT2nJJloR/77NEZXdq1kkAvBdv60GAJyAugSpwV+ed6eWq1ExCJYeTnZuMv++yKpiJrNplSAKrWV2Of9KVEQu5F2bMo91f6FAxtZbavNkECUG7aJB9ffrscxfqyKW5L/LcV+yPYt1sX7NS2uSwp31qs+EsmjcppxA3lA/fvLjNzP/l6mTzjVAm5zSzNz8vGfnvvgp07tkG71s1lpm5JaRlWrtmIpb+sxopVdPUKC33MMV/uBQk0blE2v9euHdGmZRFatWiKrEQMxaXlEvTcuLUUK1atl5nGBhjTk2zdohD777OrpJ2goemR7Jtmzh47t8feu3eWRxmsWrsZg/rtg/Kqanz0pdqWpQxp39cQLQlcFNnUPbt3Qfs2mo7bytA0Pw8HHbAnNheX4rNvSI9d615UWCBBeAGMf//TKnNEAt8gEdm/e+7aAT+tWIMVqzZYlIc3xX1l2OooKDpOgG38U2hmCovGTVTL9N47N5pfOiuHpd2jtkyaF8xOBLKJCEy1qq5kjS9I3f6VfrAVP4UEUkR7Yva84ei0bD5OuocuurFR9JjpU3FO3lKcPPFFczkQkTOCvTDr7uNxQMUSnDzxBZWlKX+64No5p2EQfsKllz8NliSKXY85Cdceswc6yTMhk9i6fAnm3fMq3hNZhpE+uFOXOIssNrtBMwyPynLo2bj0LTG3Nhh95ck4rUcR5DGR5Zvx3gpgUMs1OHSiKH0WuN4YPDdhV2Qte1MCfRI8bjkMj93RE53++ByHTntTG6DjNAgzW4MwbXDKlSeFtn3wpBeVOek0ADdcMBAD2+fo+VZh63cfY+Rt/OxR8eQAzL5rAHoW5ahxigy58s34+Jm/Y8b7erOoZW9Mu3IwDmyvn6kpwUcPzMXUz4dJAHbLwlm4VMb2TTH49ONx4cAOaK4bqylfj/fm349Zi/rijvsUkDj+AVueOfHmazFw25s4ljIn9zkcd5zaEz1b6XGXr8HfL3gY96IIh546EhMO7IDmuoBAtP3+ow9g9iILmEtxabkfbrjiCAzUGX9lf3yF+aV74LT4Jwzo7IatT9zKbjg/QGY9Nl98A06X5eptcPIVJ+LUfTT/Kjbj/RXAoS3/xGAJTKofo7ZDROl6Z+8yIqDsp7cwYtaXQKQ1TrrsBIwPaW/IFAFGAm0OOwW3nbAL2sr5VWHVoh9RvM+ewIsCXFS97X/yWFwysDPa0iUJK77AyJkrcN41x2LkLuoqpJrNK/DQ0nyc320DDp/6ivQRPUaOweSjOqM5gK1LX8PJd+yEBx/qhuInb8dV74iWm+KgcSNw/oCdNH2rsGrxp7j5ns+gTjk+xjyvxiJ+/oLb5h2OZotvxJka6DRESYtS+6kYsO0tDJ9FmZmKWsZynHke3tmvDPdOWKCBTqJpEQ4ZPwLnCzkiWiz+FDPv/lSNpduReOiK3ujEC0kq1uPl+x7E3KVpjJx4FS5o+rPKZjVVpLvggmnHYZSh0XI88H0BJuyxQWfoHodH5nsycfg4vCiPI7hPnrsqfMXISVfJc1opq9dFTKxNo1umw429mqe/rFfmjzsCojM9yf8l6VN9uucgG/EMQfu4keXPue3531hpd52T25qdAZ+HscXe1EwihTXlXrd6nULUks3Tw7Znp30dE4eP387CyqFP28wzJ16ruNxOxgDQunJNxpr1kdanA3uWU1eOLAREs4+HyYqVGR7emXf82IJJIl9R2zm5E3FfZ3/5okmsouUmc/dEO8NBhgU4lGPTC1CUXs5wAgTFLR7aafli2iaIgzXoWqkQSFc/yxVYz8/mPpnAmOm5QwRHGDknab15xUl9cPtTi3DwrjH0O/wkvL3tPnzz50vIzxaX84oEG+VHo/Eotn/SB6mtrWWbsW5f4rjjjkWf1El48+V78P6vSVx1Sl/c+qTd5DTVAKT2IViv4TyRxpPFUFFi4uJIp27D8oUe5F/wzwJS4rYcsBnuhsvAceNxfu/WMMcx11Zh48ofsGDhB/h4axoYczqe71GOhyY+g1eNVHTB6ecfgkG7NbfvIYmaimr8/t0/Mfnxn4FDTsCCUfn44qL5ZtNcDmzXI3DXBXuhw9YfMOomc7YLU1Ux4FY4/NSjMLaHbb+mohx/LvsMsx79XoOc+pXm++Cys/qhV4d8qKPJkyjfsBwLH3kNb4krMowoCQfXE9fPUkDnJY/r95l812cL/9/5zjnTxC5apHxbfM/Ja2zk5H1SsqI+psOuLY4MOOmatCrpc50Ow9/kF+oCDgGTKDBOLZJUsKGyzdgaXSspFfFprM7ZATTZMlpG5KJCX7Sh7JoakGlDfqaVjRlTSyj1IYGexl5IJ6czqky2lt3QpgU9YVi0QLU5nJr6tItF9JPVNK43EZCoopv93MzTeBECtIiGjLu6NF++r/uxTNSXNPFzUDRBXGERvIhi5y7t8NbS37Fvrz44YfQI3DXnPvy4ZAnyCwrVxSjytmKVnlpZXIJuhw3EoKvHY/+iOL7d+jFe3Xwbjslvjk3fNsOXHTeiVTQLt7XeE+2qI9iUzEZ+fnMsW1WM6feuxfotVSjdUIesghx0Hr4Wj5xzLPbJG4bPli3EwN2Beyp/wLSfP0XH7L44PnUhvvn4N3z7z0VY9dsGJHIiyMoS/FCZAAL4qa6sQSw7gaMO2A1b125AZY0CsLRAuDvJJqNMSQoZbsEBZ2dOCRWLcxWvCHBTzyq+2RIGin7JipFMqlcNlKR3utmmqRNYmSDTIBausskxSyWhjQXSK5J/Gx5QsGQmSvPS45YZbiQ7+heua8FAg8YS4vSJHlxHDdgYEtRJGVefWwfqhWKhga8A3d3LgiylFdv56JQo8E0Eq6NhtlK9y3nLjswwnLKBkMSC/aCJ7JG0J7K2XcuAG5FYWttzgST4auwGM2K22NEsjSQJjTHW7zESBqhu7IqeuX/mF8vCMAsZnkHJ7Iw4CUJO04+YQljt0pkbRa2m7J1AAMZxN5PlaNRb66gfcJEnsL5BYXH2jD3rL4IAndkJI36zIXP5Un7NlSezm2hAdI6R0+HsalxiM4wsA7GGJXJq/+Bn+ntSy855U/aIxsN2QdkY62UPl48MD4YFyIzaQZViumHepc8oiLFWwCEpQQDGjsn5ubu7vkjbARiKhi9crZo7Yw6xbGFmwvtM9+XNVZsea5M8PDhkFeYOn/4KITr/KIxVge9JRdj9JvU0zz1WuPqGUCWzbHElsXwJWGu+mSQnwMB1x5lxu6gYyZe8oQzLMDhXfV195IadNsT0qFgX1mP4xoAy/539CePsXKbao4Uad/5ZI4Qy/BFnwes7LpqdHhv7moZtfa0uETd65C9WOKX0dy0Oxdzr90Pi49dx/VM/qtvnW3TCeRedgpGJHzBkisrP4XLhUInv4vAn3aRAs4FB1TteVKHfDJaLWxHhwhJeU+mlaji05hLucdmZm6vsYY6U88dnZ5gFIO6oEQRb9OccZj29uTMf5U/SV6mw7DIlN1S9Ri2Eg4m+ZfDcfdCOa/Ko5aC+JJDg4VDAUl1CamN7WxXGXbkN/G1qiwN6m4nbeYT5RdmTdV4eA+vzxNYL+RJg+2E66odh7leag9yzebLDxuj25wcE1tYxEmhgQptry2L5m3ouHNHMRAG/4iz0OUdYfDl2rXqoIazHp/pvq799Y6jmZb9T58VTDHbpCX/BHc98iUN2SaCs+2aswCKUlW9FIibqEesQy44hVZVC+T+PQjSVKwUlt98HiHfYjLxkO+wVG4zaJTX4568pXHnyAbjtKXfDyZ2THhsbOKkcNwKZZDSUPvVJawhDwsDs+iRciUXwicAnYXpsJMuPA/wVq5XAxswxSNN/5/1MPdZn0+kdrqs7PvL/O9/Y0Tnv6PM+bT1DxYgWGXjyVJWHKG9Blkt4Dbqop2TynCmlU59Z18tKe3VYKnc2WDm1AiRIae3ZnDb1whpaJ6jUcxYG0rj4jGc+6JJ6lj0TNNp61DqWU35Ag6vOyjYtz/Mx2VV6F898xF2zTtWicj53yc3AHu105JGSFDvqDNlMAswDaUU9MvyuaQvuHBs3hI5d2+H1b/7AwMFHY/PqFfjik4+R30QBnWRXRAlpaXEphow9CmMvG4HWsSieXfM6Pt/6VxyZaovKP/KR3HcDDmzZFiOadEE1EmiCLJRiG7ZsTuC7HyvRrlUEMx7cjjfe2IKilgkc1DcXAw49Guv//B0HdVyOmqI83PPNn/jt+wJU/wJs2bhBOoWc3GwZzIjgVZ4VGRVZnSlUViQxpF835KSqUVxSYc9eDNkkMK6JQG5WysoXGnQOpTx0gZHQ0Flfdx9Ni/xdkb0rxEMcQSDoaY9XEDeK0/vychr5nC5/Z/Yu9NxLHiDRZS7a7hp55cMzsURgG5kwWcSi6jxMMQZxmZQ4aDCmy7fVHBSAKPVYN1OnhZmqvHkQoERa67UG9whIpwDPZtQaMbLviM2QiChNV2G5OUNRC5wKGwgoVjugsn9NQ7UpoUMN2YYaixPGyQkJu6JaErS2ztS2J75WJdK2P5Nlq8EkvpFiNUeNkcamzu8kW0FgIBkol4Fq04c2V7ht4+Av2VZFDXPLvZAzM1E9GmP/FD3FJoaUSC+LgdsRorF+Qzdpt/INOMgZL/VP3SpP5ftWXJVg07EAYrwZXbugudw4U8LGdSS4qmEgsVQkopHe35YbX/a4AGqP5N36IlehxR2YsjnKzg0xsmaMjL4uwqvHYCYaXGS6NLfEJPrKV+XH1p+Q7Nuxc2fNFllEfHrfaE0mj+GPJtN49Th9PNePq5m74VPIFOhmCritTmmZ4TJHTshbwttYOVNvzB8SsMoC7HDAIiixNEXOE9r45NTkb/qhmJm3/xBv3GEZA5PqPcXP5bNqzqOHZaWhJI2H2zkbu3jOxXThzoqvVVzaqBd4MW8mvrs7Ra6Ma42QeuFZ9pBdFh4VuotQOU59aWaYVvi8aozmNKhmntC46zom7U5psrVzTuaOu0cWALEy2Vi7LWB9Gxlkm7kY5IDNdrbf8bbUZi/nOHGKRuJzO4L0YaPxj+OABRc9jhdY2NxjwgW4rd0qmcEaEE5PuYIyxGbuD8d3dN7LVp4y2w5qIvAE06f6ZMftMtMAraw6sYsnhGqmbmFeUOfCrI4VRN8bBwvVGf/CkMsMipGJPpQgkJGOzka320om4NRw3CvmU77HrjPdoRL1WCSgSaXi9jAu6vSEjOLBv7B0C7gtAjxZP1b7fSZrqdQbs3K0Jjulft46qsLiroDO6KGa1nxTn9lQmy4ygtqaB9z6Z7alpES+9fIqjBiZHdp64zSP8QWxs15XfHb8cMjgKExwzEeIgDu+T8SyUZHapfTz4lG9cddzi7F/u2q5TjXHXAHIzc1DeUUFvt2UZ5I89mpeIY9t2r59u6rki0aRlZ2FT34HLjvxL5jzjLqoNqPvagTPGuXTuKJ6cUrQf3mxgHxXv5RBZ4Jk1LaPM1YpcmC4oU0yPalXzryXG7b4O0St/z78f4gCPJrwedYYkf9X+Bw56JRrVXwTtQJODal/JVyBCDSgYgRfC65MIFNZcOrkTiq9VJ7A7MwFZmRLRMlB+MbKrGEc62SdmuqLDKsqDQ9zSEbFbGxgZyExDA1OcHyTFJMDMLrE2KzyHePr9a0H4wItYZJjB+WSyGasqbciiOrsCCeYc4yJAlgECCLm1CQvC/mtWuGfP6xBqqIGyWS15KYAohQ4Jwx4HSpLKzD04nEYMu4gZNVU47Hf5+LT0nfQefvO6FScjXa9tuCQwuYoiieQFUngwGbt8FXNb3jy8yTi1Tl45PCd8faiPAy/YgkqylKI50QRidchJ5aFrGwgnYwiVZ5GMpVEKl6NnDxx+7sGsBiIJOSnsjKJ/j26on1BFjZsLNYEs+LvA7vWfrJnjGipG9oNzk78YtGAyr5VP5JlEg+i4xUoVOL9q8BLyaaSdzEGOQ79mKSsY9i1XgRxHU9oTEs6T1otBSVIaQbJssHkJoQVWpqnmRCpBnuXa0+YXnBayfnpoStwk0ZBJfzubYYcoDCBBVdKCfgo4FWSSk6XdlI8EycANw020u6xwvaISWqRa4J6J4gM00VtZbiSOcGhjQD4nr4MUGj3WtKCBVWOPNkA2tBQz9HEtJoPBnRnD5Kt5cG5sYvUgOa33x49p2y1omNIfgWZEb2HY3eNzHmPkai8kEeJtWrHXziStVK8UT0R0E9UV4AsCZ3+xd+kMnO3I+Ygg5Efz28YdaWB6G74uIxcM3PrH/vgWmLm+3RDyinyp6wSupLK5SYEufCDNiM/bGLOEQquyQtz/HbTi6TGnjXnhqk6RCUTwekhieSnAurJG59CuyNq7uG+VflgZYbI9ys/JFJtlC10nFQomNVQgON4SU8mPC6ZgZLpMdiNnA7N0ROgwOz43lI1tgAAIABJREFUJRuutDT0lwEZaVOnsZPzKONTjWy3WVsz+26lkIuttY+SDyR7RsbtTIwpCyZUGLUMGw/5TePzNNEN7ZkZkO83QAsjv77em+WWr/iUWcYpwDvi1tGYwCALnf54H76cMP009Oe63EDT2jqrp/ixQ0HN1dunOqSm+VkCWjsQZvHCpJT14UzLjW+M72ByYmdIfkGr2V9G4YlzOqH4g3dx+8Lv8Btao/fQA3HRcbsj6+dXccpcfSMRk1Ujx0RKz6FlFBGfxZ48KZ+kNkAdWWVmrmGcL6OUM0/TAG2dr8MGbeUwyNUQ+eEizvTJ3200VXF+E75ome8Vg92vM8i706aVhobo6ZtqyZl67Defnvuc9QCOvefIvrERlqpOHOSrqUcXFZJYe5HJzgcplJnHzlhDzJ8FPDP1RpbC7cONT7iNq0+iXMK7sWKIkISwKpwL/iwzCGCYvbQwmpvM4NCK3RKu40az7JE2gNsvn3+evcrIVCUp8m09b1mGLgJiLRMXjeiFu5//Rj9DtAwTZmbB9K8yMmdJBBeP2g9z//61Wl75AT1zMQ36S8p8JxdgQzASHDvjevWOraVkW8rohOLLjGfBxpX8OYAxRRAZjUXIGa31q4O7vmmEPWmguf9+/f84BSIHj54u7Z1KVLMZRTaTkhYwbqRiABapqVov2G6cDNLMWZ7iXdG2uijGCdCcjCU3ssosvwxMdZx2kFsGIzBljhpA4dvbtCChy2ekoiuIUqqtNq7GfGnnKkEyJ9uMwA49d75okOtBN4gyCxYKNjTIZks2mAE3JfHSspsRu6niqn01ZzWWZoV5qMsvwOuf/YhIXRq5OVnyMhQJTkRjSKeSSFZXo/8l56Lrkftht2gl3lo7B7Gsb7Drxk74dm0SXXuVYE1lHbbVAud1aIYuufl4dvOfeO87oH+iNe4Z0g156Wy8/FklJt+5Br/8vh3ZOWnEouLm9JjMjExkRRGPixGpv015riS1uqClorIW++/TGbu3KMBqcXGJl+KuTah1AySSzlmoGsTVpS+yL/mGOmxW8ZKtQPVi37nHigIeecMge1wKurd6pY/0WJTcM69jfIYLiJpHGIhmAi0tJxIwMk6QFkXMiRLMx8ZAbt2AnhS4BdAxytokx06gsGqh/lITTkMGzVmBDhFR2x9l+ZHsKmevCCWBNrFlIkFW5Xz9sdjQxaczXY6jHbTMFFaXSKkLu6z+kY5Yp0w1qBzItIChfFNv3IhBStvg0dTYKwY+OxaJy7Msc2ZhAo+yTLseECWf0b3IbEUFIlmAidYQPkhjeUogswlyZXv0vMoYNYCp5onJOOExNEWEXJ/INCkMWlObNgVorsp2q9e1veJmUbM0mFkXfIj7B7LVwcBLbRbQf52FHQeq/aDeAL18XaYeItkxQAQXQ78sR26iqQe0Wc6EGAaHboJkT064CQi6PGuwvO8kjfhCjgakvmBzs4CtpTGjtrO45BmK/mC0wHiO3P5prWvolLjxDcxTB+Z0eL7255liBjLp3qqeAW8MyDYX1Lmd1jccY2/DSEAe2wQU7CFv4q51V8+R2jH1UjaaFoPkB/lOQSi9tM0iXyX1UNmPAOYdIldMTLjlUmMMIJuZBPNf+5y7FnKxmXjt9qCo5G78aA/CbwfewWH5siDbpyNPQtgbGCs3Z2GbCFwQdPUBs6Ca0zSrTBLCJ+VbSPdvN85xTVRQbBk1I0Dv0WNxWf/25qxW1FZh9ZIPMOuBbyGuTQoFtnj3zK8w78slXNvPMCtBBpmUwJ7X7yiJA3bahUpIWGQGbDK2yBew+F36UcNDa4tkjGBsLOeL5oW2U/yboO8KN+EhrflYZ7gU+65zB2Xdt0EBM+PJMjdaof4jFL3h/sWuKTMO1bF53lPmOyV8bhZ1GBXt+w6Apt82Fli+6r9v/+Z8VL8zrWKbmUZ7jF7bNwMS7lQekT/wrY99S86WbDFjlHH1zhrUtQ9unBTguqPGmWSRWnR9vPqrfsozlDHwMDMQJqr0zINjc3nNQQaV8A0yVb2R7OhkFgV2CnAkggnDe/wLmpP5lXte+NZWq3EcQa8zfFmwVKjP3mta67jThTnCuBL0ls4n8hXfA6iR+ZoVfM+un8KoYHFPz0p4O7nm28Y5fGdkQclhIwkqrGt4QwHo+gZh9TKMV86bjZ4L+Y0McrSj7fxHJbiBxsLcNTcQGYNmt13OQ5LGxk9Dy+qgcdPTqryVFV7Tml9GlIKSehHkDFJZI2W/2eJVGFommXR7uFod6hJgtqvnyBJfJJpYhBl1/SvfiVK3h+vyeB6ts9Qfyl4k/eFuQmWq2aiFpqPKJcixcPnXHwaycBj4YeZh0qM0IGF3n8y5fRLQUTQUuWMEXiiaUlabHgcjlrE/zP2Q3KhsGlE2rExUs8J81Obm4sPFP6OiolZe4EKLhXQyhVRtLQ68/BzsO6wnuiOC5pEf0SrrcVT8mMAzq4uxvusm/FkZQWEsijt36YXaukr8rWQFfl8Wx/FNOmF8n+aI12UhHo3h/V9LMONvq7Ho8wgqq9PIidQhEYsiklUnS6vrapOSrrFEDDGZ7lmHquoaJNPAAXt2we5tmmDVmk32uAMO6rI4wwAyrAxfeVMlfJY+ZCh4hqAFqQgoUpmuWt6dsg8ve9PIhZUiqSFa5g07CRGhrEvNT2n6Wfsca5HD1wCtRtLsGbU6G0nNghZuPMLUemg+4udCal01W3TcOuqQzDdKFPFxgF0P3GTHmYxtIoD2HFIQeYN6V9RgiV6gZvYtFBitIEA1R4or5RsUhBgQm8ra+QVVlj4BO0uqK3XejpX0xhzNyTO7w713IGgzFHVwH7KPdiWrqc3e93noLl7VIed600VHLUpOlfm3OZysJEvfpu3kC5lsd0VstYnAl/8utbS2sLBSW11SLMdJ+bx27ZUkt27J43wg29pmh2Zy7Ex2WRRHoLMB0Z31NTGeXJXSDSVbfNvNphqrMWvIlzwtUcMHHsxmgtZBs1Gg+jWv05TYppf8ztgDm5kZOvt6gk4jzx6qEBYH+TxQE7VAvzGgeuA2A9vZovROmPWDWhey4POh+LLhGI1KOsmm+5RkfzfQmK9ldjxBSJ1BiI2Pp6R9ChkE37QIxE+OQDiXo3kaZQIRnp1qTaw3O0dOGp6Cv1dhZJY3m5mAdlND2z75KLGG/+vQKGCdHZdh9JOEMdBo0Ka45OVO1nNH5kFaqjHnYjRWP0S21gko7NilRujviP0OqQgk07ZGkYA5CW+DhcfDKiz07bIalwGow6Zm1IKl94SQ25UMxqgwOWYP2zkTw9X6IRTQ5KT1hdr8zSEhu7lsWRE+eGejyWnb9RFOjGWe01aII+jyO/aufCQkxZn8DueNY9R8O6A7NTaWFCSDzfA2MQy25iRVaI/qxSou66ylD9h8Ai/MFy7NnBMMaG7ecBn7ghUcXH30dC0fWKKK3szm2/gezmFsny9frh+xf6nQVY3O2eDQU7QzJb/C7HCA/x5QHyKKfCPeenymmMweh7spF3hn5DZaR/EY11m5QeWgztby0OyVDum/GMH8rR9/M4ja9qdbjxswMXuDpibEJamhedCZIVaoN2St1BMXGNbqZ5w2XUnguiN+F9mc8hguAXS6hEe6LsX8vbJ9RprCmey14TtG+7X4RiUCsRiKTIgzDkfafM8VQmW3D1/OMg87TCJtMkmY3Q+0ZXTP1VpHfM263X3b/GX0KMPUdNMNuK9GIO71ko4sm/fQvyL1mfrxtSyc/uFvN0b4GjO/f/eZjM7+3234X3o/MmjcdWoDUpxNyMbmOwqjUpRFpMujxavqrD8FEtkm3IVOmD/V/k87JDV+u+HkBTwNTs9e8mOG4yHGZmfPSd9jo+BBkJYXGyBoYTM7bApcMed5srhamTCRMWmsrFIuef6j6s+YZrbDZo29yRz3ssbstnRA5wXtNfiqDsy3Z6OKYeTmZqGoTQt8+sNK/LFmK3KyE8jNTshbupO1Neh11CDsM2A/VOXlolOHfHRo9waKv/sKT6zdij86bEGPWD6aRerQJFqIAYWt0LtVFr76vhariqtw2SGd0SLdCt/VLMN7tb/jkOxmKP1sE575Z1OsrGuNn9ZsxfofqxCrjSHeNA/ZOdlI1lQjWVODipo6FORnY9/d2qBlThZKSsohLtSR9KGzeRjvZYYjAw8tHSkmFZSJyDZkmGMuWFF/y905ecah5qxhK5WIqw8csyU/spLgBMMBH8ueYzbHlMjrjYMws8hjavWqLQGmMnkFzLi6qrSPS5b4hGTNyje1yVWJFi0G1JeDUMcbGOk1WWn6E5vKEDwWwNutV+2qsam+9BJN0s2lqZo/44sZgQkh2B655rN+xnJNBQjamjg+OPCpw1dLFe4qXHNNFLTwItHPBtRaIKSq6g0gds6wLRPXc9L6by8gonUzZcRTdi0DdXU5sByFQzM7PkltqT8qi16eM2QufFJBZcazPigocdcjoQGCY4fq8fWynFCxTP2Q3hhysY021g4vObd88c/2YxgJjd2EnUweZLvmAdpfUp+FxAfaNIRBlQZosCIaRMft+2Gy5fs3n3iZpJAbQ6pp5BptMXxXzxmNNM1d2SaNcRRK0ybsST6ODECSO6xwBWOgTWiij2EZ5349fRuB1GP27bMxasEFLIFrYZwwtiPAFm7kvQnXg/04T8oxkvx43sf4p8zwK1lHdzFMI86U3UJnHFtUxVUBay3Js2RipzHxGqEIX3wH31amj43DPBLGNOtDKANVyQsHw6m0iBsY+j1s9NwYZZqdp1vyT7NLYtXfbG4wMfcS8ulVeiLMPnj7uiZSdJ9lEhpKKusN65tViMnTcRfpM3MEvKEQUNO3lQ5Y1YD5qJfyDahx2LthbojMgpFV/8WwDYl6zFoo72SbtncOo9cnfQSUO/44xCGFnWjrS7c5l17uZqpeHWCaCWEm+XMyEVksFdi89ubLJF//ai+pNdUbfizp5VvuiBaqZ+1hVkavKKYy43PgTkdnrZXz/IGhnLUpPtjohzKhwaY2F/XxP2PY5Kl5oA1vE8TaJfYkQ6xDXaGZhNnZZbFQfTFJ4ziV8akA8cJCsEwWasf6dnjsv6oNg1yvk25oUsiz/3X1FgWvRr98IJIqz7QvV8+Fjd/VWJU17goJ27+3R0gZVoRtIGsPbV2+q5n8yBrdPclCRtlrDInrCX0yzd1ONUM8Z5TYtyZBWnpkC9Lbc+8mP0Q37QKiGb1hYyhh7J36JSyuCLO2meSjsV3WK9mNbeT/4HP/SfvB59qYebvPRwaPn6F8vxkTBTeQp3LKMtJUClnxKLKz46itqsXqjcVo1SIfefGEzBrMycvB+i3l8mmRLZhSyYia5/b8BW5ogyRQ/YapsVqwWwNBZfPuPnD4u1bwVI/GmJFoGnSJnrTCx8filM+GORi9NeEAxOY2WTVz1ZWbOWMzE/m5dkz2nMSEcMXQrbs5dJaNKoNLZ9+22akNfvpzE35etRnVNSlkxSKSv8OvPBO5Xdti6eI1yK6NoVu3OFZuWYTq7Cg69sxH2/yuiEVr8OLGf2BK2yKMK+yOn/6swFebVmFszw7iqk0A2/FZ2Sq0ShahMLoR3369DQ9sykZxKh+Vf+yN3A7t0L53N2RtT+HDvz6LX5csxi4774R+3TugeMNmVFarXTLL66DBkBlblCVBABoni00nZkR0jYygeRAk8g2UK6EqcLdZvrxkmCTLBRt1vpwZmzjnlv6wbtW1MlpxPPBbGWidv8AyjU0gq8FDpceqdErpDM3byr5t2pFupRuGtjZDUgHmvvehpaz4wgaaHpWdLFd/AWCVUTeuN0l4eCC/CYsX0gKoVrokz5uVi2UxDgXq1VeHqfRYX5KkDRLPbAwNBr0zZ2xpkO8j9OU5deoSKwmq16m+jBhokJ7bM234DIAvR8jstBmTRu0JZjUZEpIN6in+Gc01YNmkjBBxKcPTSrFthIBnPXqKwAjEpUWU4+YzZSXqZYIpNWYAi+EZ2XCXC1ZrzDQJDdYew2bl0d6WzYLhm2fWOjuLSyX8AYdPJDKuRwu4+twC0WEyYzSEoisCvTzHZ92kpbFVt3oCIc2L8Cd4ZkTmzEpHTzLehBmMg/z5O7RjmcMKDyG/7oa+RDM117D8EgvscVF1FCmYK+sMNug9gnPxPwnwkpLvjK0IbyPcbmgd477YeZ1TITMnyVa6R2W41jZsVH6MpUBFXn0Q1mfwrbDA3fOOLt3ltEIE3WC5duz+LIzt84dm5Ep3xUxSw1xt3BMBeQkdnLam1L8TUWob6tgSn8ecLi4kzEfZMHczzUn3l1kgQ1/kHp17+0z+0DRiBhr2pGfHGU93cHiZGcgzqWj94IdR7G3mVm28bAx8kAOUNRocrystvtY4ZNEK7LsYLuJh74caM2Uuw9fSzKWTzdDm1aVfJrUPMZhh1iDIjHqtn3ncPOX3U4+boynxPl0Nqke3nXaJI+rD0C5DbA6PW+X4NRM5dKrmZS9xtGtFWzRvbTervMkwdEMnNtHG8iHcLutPfeEPGBl3Z86vp8hIadMOnaXp65H62xwF4W0gWLLzAXo84mMNtf3uuw1afI/X4k+7IWD7VqGpiqvlMyIG1xtYYWdr0rPhC5cGbHZgpzdEIRucmKKDXbOpAIZHgfw7H8pw5IdXNvr9hvln7zMlx/poHA7+7UisadoMNxLyU/aV+1TIO2F4fmaLkBmrDuODL4KhzsZ78V919NycNdogNig8/9kH6lPJxhk0NR5f9zO9Ww8tI4PH36SPlFFvCwBBLNCb5mchJ5rE9u3lyM+Jo6BJHkrLqlFTlcSvqzeidYt8HLBXF6xavw0//7EJlZXViMWAJk1yZSMVGrQSmYPZeXlIJOJs7y44ImH+ldIxF8LPNWEZUvIpvTiWZzASgEiLKv6ebpMtcU2CvDa/JgWGME+bXOFepkRGQWEl2qDIEavsN7qOibKQnIuR9aJPZRrS+K1BUobUclAmg5lFCTlMTRv5Hc8KdQEAZZD1Z3pSiuLq/Tatm2FLZQ1+21iKPzeVomztJgy/+kwccPpBKE8CW1dswMY/a1D28xoURmJo3XkXVEfr0LEwidy8EuyavQJdszdi6eoq/FS6DgfslkAiWYTW8WaI1CSxadNaVKeBB38tw+L8PFww5EyUNGuPrdvTKP5mGX77dCmqVvyB1nlRtG2Sg62btynZq7OXQilgWNPDP6tTf24DR+KuLnemuZoSU2bdmN6owCVEt3WkoWimxiApx0pW7c45yx+kRA8ei2pgkl96xEvXee9aAxkYrr/VY6TyMDNbdtYhyY7KVFWHaCsZsnJCWRZcF4KWnDlXGqjenSTgVDkXrcOyP00jRkzXYboAnHhc7pSas1UptNNSSnTWoJjpjqweG5cci+yMepSQvvzTBpxqjIrfjOE8/jO6JlKAVem8Y6fpbGEn9rA2wN/Nl/rMAgxDM+9CEEoOMkky2vgIuyYBWHF+rX+pG0crSIDk5HhkwnJMtb7ILF3ZP0M7HFk1FpEll3Cdst/TYstSk+uY1ZnAvkMGZ+RvZnFPoDlqNJekxWSJUKxDGzokr07g6M5ZzsS7YZjPReqTlhVHvMjxMrpl8udSFw3YpwJO19xY+6bGY6SUJ/h5BiosO4WNQNsgRTPFE66LAXNniOlHFGyiPJD0JutpiTs/njTs6I3flxYKP2rloBwzhc6QvXW/M1/vGBNDB5MFzbKIQ9yAVS0O13KcwYuwfUHwBxrgZBhveLZgEADm6u40R8FLfYsT5wWy33Y+cvhmSmQceVmeV9gQdF72kwC/6yFwyFdGfln1Cz+Kw6WD6sxyg9llT+P4ks/Pwnd8lhkT8//eAt1aQ7//Rsw1LO7w8KsMjwQad7eWwmcRjozZcZu3uCpKoroGm/7k8Q8NKDPLuWKQUriFqjsyak4Ah0Y2wHF9dwjfuE0PbPmywWQaVyM4HHjEbjxqujeWwawl35a7Z+N6udQZ2nfBjbAZWk76xdEiMLCbqVZYQrsK+JYQqnkvZiZJWOCQwcAacQt6ZjV2txdq2VTA6GapikpWmMl5R7U66LsmxOWNskIsgmRtJWpqKlQlWUTcR5ClVg2RGOKJbERjYv2r+rXxjKUHfWbkkilTuF7ZuZOttJwMo4uZVEjJR5AefGSBNYJ+nHMkxJLo+XugWzjE/K+oU8Z3+JqtIbtiTByhArTWZHMkgac5Gvn3/R+Bofr4PpvVGSKHAZtUb1QT6iF3mGjc6PH+jUl2N8WNndB3rbjRSkgswKcQIoIZpSxj5Yu7/ZYpMz3UH/DO5Fi4FtUn77q1UGBghykeYrnDLFxQPhiqoNsIe+bfGc//lnd3dF6+RjfkRNXzkSGn36ThEnWmYzwWQyxVg0gkhZxYGuIy9vy8bGzeXg3UpZCfiGFraQXyC7KwT7cuWPLjKixfvRnxWBSJeBRNCnNRXp6Ul8sIm5Ydj6IuEkVdLI6mhQWIRWMW0JLhiB64yNKSXkCXt+pLNpQRZ9v5IRl7/JZFCedxoTYKZ6AgswdvAElmAGxGkDbjTElU1TGVo5L51wCtXGjY83wI/zGOVS+uDFvNIloNUPamz5t0wBjtGs02kly8UhmrLWt1gB7pa6m8WTNaA6kEvoqLggqbN8W67VXYvHUbyqK5aLXPHugxYC/02LcLcptlY/HSjdiwEcjtUoic7VvRIlmLtpE4Pt34PA7I/x0rfyvAquoStN+lEjvntMbhrQpRkL0erfPK0KKoDNd/sy/WNxmG/EgbvPPOIpR+vxLZWzejZX4cLZvlIZFOonhbtYYl1U6ZJgQLVCk4UKCdvAVPo8Bq90wtXWQlATu7kmcn2qWcu2Dl5TTqbfUfBTCp32URvQxy6PZgeySAAZMJWDaN6LGw29tVeEXgngLnlZNlihoWn+jtQ6Up4n2VLajfVv/I90iXdH6iXvAap6/OlzA3xcvR0BFbzJQShcTZkAKINBSTIA0tE5mO2QP82CaFvWZH0ZRK1j3jysB9Aie5uDsOTAI2FFq5xs7QwwBdBBo5VFJl8wYkV/ZAZVtSFqgkkD5L2L0JUPbIwEvOAbp8gJ5RpsCOUYk1y/fVQCWXX3MGgOEsXQzEeSZIKYvQzc5GmMhwGyNvWmaypsynRUMyuRk7emafaB58A4LALCew0DZHB3ycW26wz6EGr0ct4zRcpSxsc49P3O2AGOWRVA/QdyUm29aLtoxXDKyLzA4U3/jKhD3rYTuCbwDwQDBGT3OuZOIwe1nLtUMGBnCGhgL6qBO1gWOJYgBnRngTYJpjW+ysLFasszmMrIlm+VIoZFfJVWMfsmzUbrqdmz66hcBk80VDtAx2K9WDhs4FkBScQHByGI1ZvPFCjoyxmUcvEj278xoYbHi+Lg/qSfTcthnLDZ1dAISJrEMLblNtmwFWeq/Tn0Sy4Ew935DxzxD0m4xDICMmZA71dcMGFTAp7D3SyEy201V2b0Xr6Lz+w7moxLp0046zaecugdQYyN6GT86CVfo5OU9uP4K7NuZbd49YUTrDItB9R8fFvh5qonEaBtTBbz9MMAM6YRwnW48rhobJpvnM+zJMcxqSzEyybKfBs5qCo5H09AXOeywwi0aYtYbGbTXZboYbk9a4lz2t4C9xSoYIUYb2XdZbynIauxsUPvyigUQT4ogZsQ0jGerpC0vNRWxWAmurq2ScGE8kUJeqRV2yFqlUCqlUGolEApFoGnWpKu3bxLFtUWTnFaC6qhRlJRtQW1OrzphPpZCdE0dtbRRZeUXIyWuCrEQ2IlHRRkxVIqVTqKtLIRJJyP7kyGkBSjvJDp24trt2xeFbRv9iaWOCKbN9zNwtY12QH248lKkrvtJyEngyypVjGENmHbJVU5/Taaz88gvpKATUCzuVTOU25P7pj5ltCurNduf5TFP0jU6mv8PmlCkObmD+YVGl9SS0CcWMtRE39zP7TmMJHv6cCTEaCTDykMTMxTfEoW3ppylgDwvcQ7dC/r35Ba1UpvYCk9AP+sLuWsR/d3T/c++HKfGOeuF6DB7FRoefMVNHP2nkZyfQrjCBsrJy1EUiaNEkB+UVtcjKTuDPtZuxekMxWrZoitpUGtmJKPbbqzP+XLsFy1dvQARxVNakUFsnMvMU2aLROgmAtijMRTwClFRHEM3OQV1NLWKxKHLzchATpdP6PEXjjpiAKhdsDTyBS8qQemaHlVTKgEyOwkYESsSDAiMBFC03PB1dvU9fqIu7nR8ja/r8OwPIeoGLHAY3mvyCG2rR5hpIAESP3QC9ehxqB5dKk2lXhYAnNSB1Hp5uwYCnFt+gTDoBhmbHY8jKzUF5Koni0iqsKa5CtEkhdu65CyLxKHLa74zdBu+BZk3jiMWBXQH8nPwce8dfQ8HPufhnxSoc1yuKAdgfQAXS+AkbNyfwwfe1eOCddvhtbUtUl21C60QazZskUJCXg6xIBCUlZQa5kKOWYw6Gv9wgyxkRoKcDdV44bVVfy4ufxKUXDCRDMreNZc0aOSMwTIODCjFRIxH/I1CVZ00a0IoH5Xq1rABKDWdLYJCATgLTaOR6X5c5X1s6LtMgHXkm8Zd0YdmmAaPlLbK1lHgLAibrZBy0syZgjMfWFpQmHVP6qKSOgE7ST0/rdEPhPo0ZOcZ8CypbkNUEd0y1jKVgaq7khgG1TvYTP1qDLg+yoJqcHUO0BMwoQWDJU55BoTXV0NoOgBYyfA7iW3mpkHe0oxgrUc8e8csno21HhgjDBd9tFrIpG9JnDjnl9F5bfuzEQVprrWxQp8ij36KENIOkuFmFlNWi4nl92ZQist111QJNGqf6tLqqjivQG0MsypHjVMbEqIDqxpMpaY6tdTd2wwP+eSPUhPFGdroBdXN9BD9XmVt1RknuxjgtM7XsxN+6hN58ZrSbLWHMVpq3nqYFONkmLetKYeqF7+xGkkHjlLdkGeREYzsNLlnqU2uz3d/oHS0mBpvnfOBopL/pVD9T6vlA9gZPAAAgAElEQVQ2OMRQoIRJlDcPOyuaEX82+J7lAbMYAUDTSo7dYNVaYTZurff0Yxwra5auPFvUWE3Lc90EHXFhLTiXL5prozDpIJrGvKo1QT4D2LEfevDcD1kbQWCNpTqngpUukjueV6We9PlEn7oLdS9rjomShYvsh35MEuREWM9EDVv6+i/Lc3iH6lMrMLZAQw/H1/7weWgb6gm61FGuuH6cXg/2GzpPzRi1KeOG/cpcBuU9kwbsCB2dzQCHz24rvkYE+/C13nvCF07yWU6cEgR6uMU0PZAfYHSSvzIAzZV2q3mqvRAtCNhEArFtS6GbJM60/bJm16JxF8iF08xR/+LLofmbKlXoiCd9TaNaWyoAUfw/lapFqrYK0VhMAp4iloglsuT6LFWXRMX2UiSycpGbV4BkqgJVFVtRW5uSMX92lsjKTCGVTqO2OomEACzjcUTiCaTqSpGuqUEqmUI6Uofqiu3Iyo2jLhVBPN4E0XgWkskksrPzkZWVZ442EsBqJJaNrEQuEjn5iMezyUAF4hjDKaa3lnvMOAbEzc1ZNvrpC6rHBPknw6jt124SQKiJ8YL7IH9Z59SRUVpXewN/ybVOJp0KaqNnnjKoJ0MUAnQII4xlkym/4bQy6w3XF9Bfvm/ifPRnVh/tuGruiM3jbXJx8vtyN1i8kXkdhoROO2JutYGrV1IC7XHT6f9eX+f+nMNo10jMdcfm+N+n/0coEBl69i0yHa4uncT+u7eWl8H8tHKTLFVvkhNHeUUVtlfUoloY5FQtsuIxxONxlNfUoUunNti5bRE2F5dgU3E1/li7CbUpoGXTPGyvrEGNaLc2iaLCLOy/727YsK4EK9ZsRDKVRioSAyIxFBTkoWnTfNTUpEwMYwWMnw+o6WOslgb76tLqhjJZCquAIH7Ar1pG2HDYOFHa8TNgDi9NVs+bS5aMo9RrcX1mBy3wZeaKuKVN98QDJBssW3DTgJWB4ElMjiZIbzIV1GcxUnkyX2xSZqNdlTG1N4tg1xQpbEEF04lEFNlZ2UimU3LXcVtVNTaWlmObQK7zCpHTvCkSzZpip5Yt0KlFE5REPkC74nJUpIBOrSJIby3Ayq1VWLNxO9ZuBMorCtChZQGa5aWRjTTi8RhqqmpQU5NUpbh1KUSjcTZdPV/CBSQIpMvXDbgLRPRFRXQWowmwzPEFCgy1l74ob60uhgnJ0pMZwAQp6fMKHaDPZtTZ8lqbScv7od1YsxhXUbgCDfSuvVxeadDTOhGdqyhZpgy9TfJgroYCAgYPyGclzbSDlzxVoCidG6Smo4Ep2YaitcHvNGppJU1ftGWCY17iT5dHiGfYG/qSJRWC6M9DPYW9ST2QbUFz948q0Dos7x4P9WzqnnY9S3Zug/pEvqJpoNRd6wGlNwv2q3RyFT55WYocyFO0Zjx1CWn7JvtCYLlCoi3gzXXflOLrD+VYLajNl7uyZ7OJER7akE5zUsm5aTulxNJSjALf0NZCeGjCHW8DQBGP2Vo1WCVr7L9SH73NcnsDut7aMsCnRR8bE/CFBlua7nx+HOgkcbVqojediF+sHFg9o3ObbQJ/wHnbQMpyweGbg9gFQRZLM9s08cnQ34+IrZqzHBZtP2jyjIhsZKyyR2+kkc7QBo3HxQAvjOJ4pCDlyxQ1hjIsQM4GPggLcYNl37588wVfGEhVL9K7A+N29TA4FZspbyxYKNDp6xC1RPbB/d5+q37zfD+3lwHttOA8Jf5Zfvv6rP3VjrIs5PkgSV2uUEa/D8LxUsWwufLNbtst6838ypUkGDVyZJBZOdOk1fkg8BuifgGecB5xWa3P7v0HyM6a0JLq6DyzPyF23KetM1ZuawL671LLShGbOduMolGE07F+Kjh2n6uCrtQxMaQJFMIMq+6DH4dUzxaI9G+m43A/7WjlDtiTxvA8bHOS03CHZIoy3B2nxBFVV0ZCx2cqCHRSA5FTVg1xu+d0op6iXSx2qaNklY7ZpKbKNYVe68lMyaQM6kRlYbK2FqmkqFIEKsqKUVtdivyCAtSlI4hHY0jkNJU5BKlUDaoqaxCP5SArJ09mXFaUbUBtsgqJnBxEUinU1lQiVSsqgSLIzWsiQc3ysmKIpUx2VhTJqhSqRRZobR2isahaE6ZjyMlrKqtxkE4hKxFBfhPxdwJVlWWqzL0uhqzsJsgvbIFYPNuL8K3sSeqEOBTatgmVdc6Qhp2R4/ZCt3WCiY7sCDDfU1hHY74hvfY3bM00w89fMf6NvuYmhM0xs7a5kmnH43/uBUmehTSLBL7nYtZ0DK+T49shTWuMav9nnmHJG/7mkbsbboASrYt8l4pZ4/+l0/zPEOu/rfzfTgF5GVHV9m0ozIujS/vmWPzTOgjIMZ1MasgiglaFWaiuEsAUkJcTR15uHKXlSdTW1qFjpzaIpJJYv7kYpZVJ1KXSaN+mKWqqUli/rQJN8xNIRIFkJIqu7ZqjrrYG6zaVYev2KhQU5MgS5hatmiGajmPt5u0orxY7YgJktJfSqOwpRWqrWgoIkw5Of0iZmY7OsQW96z24ObQ3VNt37ffkRGzwYEeintKuWl8+FAjEKZPQAEy8LpIcgQbj/IN6ZQfB4I+H0jZGck28CgBoeArocHPQLGijSsJFq8JBR5CdnY1UBCgsyJelFiXbK7GtohzF5TWoqE2iujYCISFNRMlFPI7s7ASa5+WhWX4emuRGUVFehmStuFm9FnWpOnlBlZyJzvgR3am7oO3nlj96GaHLlemsO3pafOvPVLQj29LOxQJSTG5MhaYmil7p8t1otV7nEsTkgAEbBDLbA7bVDdcKn1Xvy3E7GaNkLkKiDfaRBKSId1a8FIBb706m55Fl/KfPWDRT4tQzVDNAoBYCfTERN2/+0itzOCFbVWiu2UmX05DZhObw2JAUBfGdzYZ2ejQf66MEOJ84Ob01ijnWgs7YpI0P/Q7fVKEjCiSFdOc0FyfI8vpQMmN5KyFKuvCHgZICkBChr5JT06KtItTHMCgqhVkinnbka4DlFemB1H99c6TUCyfTUeuYHjsPT0lHfecW0A0q+yY7bOhgjbXZQmBJ7saG0wLGWlCTQaA2c9SPuflSLmRYRhupCa0o5WJKfa+wYy37ZGPYhNJizcHZZrrTIKeegmxLLKjoGAozR55pZmZEI7Y9+kgRz66WT9EogzaNOz3Hp/F5GF2zi4Nw2XFma42iMZpqYhz8swF9UNfdBRAfu/aFvvDouQYCf29YvpUJbaYeGDBzbmHI/Lk60XqaOgx7nNCL8KZChkqGybf3vn8J5y43M/4b1trQdpFvBH2ZtMPzh8//Nr8Hf8nEiv99n3Nf6rnScCrQZC0lmNcPyW12QdAgpS30GmpDnTjWtUOZvarbki9RZJYyvZ/JfmgLa1C5+vJV68vb9VyisttcSM3ww56k7cgMKhRCxLCMU6c7dryTA1A3RGD9ff2PNdoAhEzIypr8Tf7Hpwm3G75BckfG9qJN+GwtcEOTrV8qHI/EVERedukIvd9PmN1rjM2rb7xB6JayNFWFlPB/KaTrkqipqUI6lZTETaZqUVtdIc/QFMexVVeWA+laJBK5iCaiqKupQV06G3lynZNCKikOqxLZnnGZPFBTXYLa6krEZDYnUFtVIdeqsZx8xBIx1KVqUF1ZASCOukgtaitSiMcSSKZSQDKJaFYc1TV1Mks0J69Aro8jkRrkN8lDNJYlE4iys3NRWy3GFEciOw/5+c2Rk1+AVEqd8RmNJ/Q6V9HHzXHntovCDnUhqbtIYrQ1cZeWFBOjkkAqfbRrm6CFI5ENk6BMR1tIm+C9IOMr+RmrEOIxno6Q1HJIz5UJvZtxaA0rlyQpjRTPBVTX6p6xKfWohXwm5PtM79ZfF6P5FRYeNKS6/6bX9elm7T4/xdp4B27Nw3vOFH40NM4wWmcyr76oZ+JTUFzDR8GfC+uzse00NMf/fv8/ToHIgGGXpffs2hJVNSnEEgls2VyMWFYM2fEEVv5ZgqpUHbq0a4LsKLClpAI1dRE0KUggJyuByuoalG6vRlGzQjTNiWPlmq2oFGeUxOLIjUXQJCuOilQK8ewEcuNxlNXWoahpDnKjEZRur5KAarPmRYiKcwdTKTTJz8G27SlsLq2Qxj0nN0eWBqTqRFlBHRCLqMwrA1hROQRlbSrA0pouOstOncsiMtDEDh/BDeJZG2cwqTYAkS5xTNchK56WFzFFBbAXidlyVt6fziQ0GYL6EF/j9nV0oP5hu1YaHJOzMAaOrYjDShXZ1U7qFRUIWHujP6WzTlW9tQbhfAvBAy12NiD3lGZcFvY1gaVpLnwnzkG0jMPxTm4JNVr6Q4bXGqcld5ntzM0MJFMF4KggFnXuqT3LU5ZWahBOIXH6MitzBidfOPr6yUqbpcOzFybZ2SjhVGdOcu9qeU6ckqN3bqe13BNn4/qhoTlWy/fiYWaEZMwEEJT3oxVIC74KaNgSwSTz0M3rejMhg6niw1fyp+fAIpo6k28p67XlLrfiDdNlKvWgBYoHSovm6gjEYlmjJqnQnCuRhgCxdOjkOGjKnFJ6VieBfwnwa9bITRPJVj1CTRfBC3tshTqIXsbVYuNAdKZBM5liIDO7WZOMbsRPtyBRd0Iy6amQLwMWydO0M6XvlPlIoZWSe3fzgD6yGVviAQIHuciYYXtyRNmtPOCTHKdp6KDSZKlpg0zP01EMFAybDQkKdkk2FJlt2Tm/xMnJ0qUse8VxNVw9dydg5oRl5f+6PzleLboGeuRm0QPFmIA17MQdfVWdWMCfrUf4UQgmo9XKsveREVszANokMzyzcujqg5ZzduGbIj9zNOxcQAsvW3vrbhpqMXMCdkU8ec6vnj83M46XZpn22jLo5nUbDoW1QIV+xnx4w1wJPuEvOIhofpd8/5DoRtxwgO3gWG2heuMGGDakxr0Zxvvgm1w0M003c3++0/bm6xgGsrMhxNyRCQWe9ZSUT0I/S+C9P9d/p9swKeTthdHV/76hNhrHe/ep+t4JDbH0oNyxkN7ZWKa+d+ujI+cOjc0AGw3qdYiKmkasXXSfCpfJACCifZaPMdYrIyGiFj53a4dcU+w4Ap2nEdIjY2IYaES88q3dv2n96mFjBknVk1Pfav9JdpD8Ja8iqRcusUbVVNDomCAoe/8fe+8Va1t2XYmNnfeJN7386lWOpFiiJJIiFVqhWy0roAX4x3/+bBkGDNsf/rH9a8DwT/urPwx/GDbQgGHAqbvR6FZLbpuiAluBYlQVq15VvZzuu+mknY0x11p7r73PPvfeV0WJVKsuUXz3nrPDCnPNNedYY87Z+ElFkaPIUuQ5c/2XyNIE6XImNoBEjqFEns+Rr+ZIVomAZa7vIQiHCDwXlcMCu4lEnElouu9K+rXADeE6GQPVUWYFqjQXmzEIQyS5gyJ3wDoHRZliEMaSrm2RpsgZXIgSTlnBdx0UDlMdeSjSCp4uUMRaFl7EKLoIq3kmYGwQlBiNxuJX0v/2goHUs3DcAaJ4B1G8JRFwZn80CcgNm/X8zMG2lIitW2bSN9cNmG9Ouab1IbZxkhvfsg/sM1ZnH5DZBwx2ha3e6Ws2eXtd9K7Llq2spLBe56co4K5V0bS5PyS/31BY1zpN6j1+d9YO8El2n09yr5agtmKyHmgr2B77pbbTTR8/7s5wNnb6SXr56b2fjoA9As5v/of/ZfVTP/4KHtx6hIcHx/g7X3oTtx/s4/aDIywWK3iug8dHK0RxBLfKgTLHPAMit8Iw9nhohdE4wi986bN4/OQI9+48lJOurclIGJtpkuHu4xM8fDrHwWyBAh5C10EUeggDD74LpAULHvm4cf0Cru9O8eD+PtIyxwWGS4cD3Lx/iKezFAVDDQICnyp0gEuMjpSwA3XhlEa9GMPauJXGaGuo2IaVJxEQOvRcDY6uos6k1Cgx8EscHC9xcDTH1jiGGw/h8ZTNnK2Z06Y6yXXfIu4oDWlOvW1pv88+hetYVRZrySjRVnCevlz5FpaSbVn5VhuMdq8/spl2zdip8bCVo/qrbbJpFpVQ2c6j+OyWa8Xa6W4L1Gt91/ShDn+13tkAMWYOrPZoVEzeqIRHOdS6M+rK5jR001alYPUGRNKP0kw9JUxmjBQ40c0zRt6s/dJmPMzcmTBtu9aP2pv0tfYwr21aPSHeWi7W9qkNJ5TmxMAYBQaEFyykZSt15lsPpm3wmGOIdsh1c1/X8FAUuoaVVzPN6hW3DuD1JTxvnaZ2vAAjRfWcd/rUbpP60syzYeoq41JVMjfGXA3cWVq282qdxqCBjwTE1dc3gKCSRcFhTWoCc5Jdh9Ybw4xhW+aFCoCnhHXNLXvuzfX1Z30en5lL3TnpRytvrYG1LSNYp8KQnGD691b+TRsIt+XW0kfijAgI1xxS6JUpvZLcqJIntYVo1yNuq781QE53uNG8WqDNfmIYBKIj9B7Td35jWBD1KDdjYWRX/rUwZa3pLMnoKD0jZLZO3mAP1rppDcVpnqm+Uv2rQVKD5mqZajsmVp7UlvJbN3hFbXQFu2tbtfYC++TG2qyM3LfAQ72aW8pZQ+e22rS3y9aW1+PwmME3Ak+drE9O7G605GJtl9OTYdOoun02h4mGsb22z/aMZc8zrNW85jLZl9vd6u5Xpzz2E3xl1ovNwjN9alogn+hDKzXktqzr3/X6V9e2Uy12t7euA92c4PSsoa7iM776Gb1eH7/1FfsJBu6v6Naz23j2FedpWvOUzo5f71znBzQ6Z3BrOq5HVjY0sbWn2QdbjcIzi7Z5wrMtwbU3q0PsDautM9h9r2rzgdXBevdxa2Pc1V963zkXY6xn7Ox2tVdt5+J6aVsds/ecVkPba9Fu21lDXlc4lxB0ZR3XIK9OFSNRFdqGL4oSabLA8uQIy+UMZUlf1UWelkiSJXxmRmMOTddDUSyQzE9QVIXSBKWLwWgqpttyeSwH75JJTRMj/Gigot+qBH7owPM8hDHZmyWqwsVqWSiyjU9/FAKEplkuLNE8q3BycoIoCKSwb1G6yEuSBjwM44iwK+AU8MOBtIPg62q5wHA0RBS5WKapAJrT6Rayco5kQRsnwMWrNzAa78DzQjhuWB/Gp6sZXMdDEA1OXcT1HlcrUmVD58kc8+P7ooCHI4bNx3C9QNLT2eZZ4/H1HJ4bDWAvRi0u9kdna5n24tmg2VscIfXMZge3Y97Ud/3aqrUl1WQQe586u7XrV3R3LYtncEZbPs7bzrpnXe9v0Fmd7duM4eY1u26/nTbO7Xbabdg8N2f17dPvPx2BZxkB50u/+Z9Wg3GM3/j5z8FFgXc+eILvf/gQ81WKqxdGuLQ9wIf3DnHrwRG2J5EwOcexh+uXtiWv5qP9fbz03AV85rNvIiT7Mk/gsWpNUSEtcslTslyk2D84xvc/eoh3bz3FtYtjrLJSKs2NSBUtC6zyCssceO3lS/jSWy8IWLdcZXjydI7vvncboVchCANcvXYRo/EW7t97jLQoULlkluZYJiyEpKpyM8G0Un/KE6qLfhh2ifbyueS4yfmslMTzQOZgyVQOSW7Ss0WKydDBle0xbj2Y4/HRDDsTsllDlG4oeVsEYajZRg3T02YqqQ20cSJbJD49W41SsSCbmunCb9vKvDvJZkNR71pXLSpHpGa4tpx0sxnwThUCYnL82d+Y15NFqWANjpBRpTaTdL1lanTV8+uTSGmDNoWk86rAi9kauiwi1SUaH6q6bg1O1vkWu2pZD4LkqlTMznWbbC2O1Co8Q6OqYX41rrMdlqZ7psODpfU6lYKcJpsmyGtsc9LiF7RC2zdsRPWQNluXmm8l3zZboe5jC2FR46qAo5750cLD75tQd31PG/G0Kn6b56xvp63mWq+rr6ynSre2tqi0E22IZZalZYxmtRIaOTF/KcO4aZNysilvTQNqw0nUg4bJdJJ6fdJhGVFGvu0TbfUwo1eaaqkW0KmZ2ua1hoWqpqtZMbZwKAhHqRKGaaufpqd9c6Y0lFklluzXc2lWTNvW65utJs9sZ/3pvLd1ftlOdeBGI5n1bVpqfWPnNLUOEXrtz474S1eMDJi8yK3PrPfWwBt1RCXF9NSlteZYF4S+1WCGUoNoku7Wapf5VbHCOyhmPW9aLxi1XXfELsjQMKnVMtaMXPGgzMvN+lDy1XUc+XjJONJivKvFY9IPSDPNYJtX9Jr/9uC3NGW99zTyXp9CrMeitca0+5w+SVZTXEu9fUuPOmzLb1fndzCNU19vnmRdJDKkAXr9aLnK6HHBjdUXXYChvRaaddA94lrXvj1CaGmAvvV6xhBZD+wZn82v6/+mFU1iGtb3Yc/tfRTkc7+/JRXWxJ4tU43+tEevT6Y3jWSz7qxzgaYN1j6z3h1rkW2o+H26DKg2Gylrb2BGLzTyZe+L/au262x33/5JZeSc9+vG2W3sWYG6cX1z3H1PZ/fpDs2pcqb184Zr2mqnRwnpj1oa8xTs8zwib3rX87bO7c04nHcl9L2/jlroIS10gdj++88LbZy2r9SbuXZNmFOT4ecN0GnsUTmsK3XOzTTBcn6Ek6OnEoqesTp6kcB1aev7smR8IdG4Yk8tWFy3SsGaQ2WVKdvP9ZEtmcuTTEtFWknJyMwLhKGPeMzIPaBMgSLPMJyGcKsKSZIjHAYIPF8iIJPlCmkyh+sxtD0Ao39Yh8CPAylAlMxLlFmFvEoQ+D7ikS8RR64zwmrBdlWoigJb2xOUXo7Z0RxeEWK0NUBWrbA8zhGEEaZ7e3CqAoPBFOOd69L+Is/l3UEQYzTZqwFzdVjeCKlIjOtKQCQLIolP7HNnynDw6BYOn9xDOGB+0ItSaZ7RlMPhWMakLB3JHSpsVDmRZ7RcJT4+gWRWpJf6ANZhf6+8dw66Gs1s75C1FbD2CGMGGhNrfY2urwbtYra3g0bktAA3952uFc6ziv/2XdMqSml1v+/z01Ia/O0buU97/Nc5As4v/fv/WcWwcJ4ovfXKNfzr3/8eUiZUrCo8f3WC6SiQkG0qtNkqFVr/dDzAl7/4Fq5e2MGjhw+xO50iYEg3mTgu4MQjBf6VPEEr4XghVrM5/vd/+Sd4sD/DC9e2sVqlOJyt5L0XpwQIPTzYX8ALHbz4/CV86XMvo1wk+ONvvIP5KsGXf/I17OzuIAo8sPx3mSXER1GwsBEP6VAhKRzcvLWP2w/3EQcMLXDhuz5uPzySTYAhAwxRIMSRZZkGQNngUkBVbgJ7o0BO7jK4ODpZ4dVXtvDTb72Cb373Mb7x7l2Mpz7yvJLck1eu7iAcjNXGbIUr63SXDeBoTkDNSbDW0ushrpaTaxSy8lSbnH4bmDS1um4BX+pT26jpc5zskEVTyKl27mrPXret8QFaXqV8bD28ZYaaLy0EtgaralBLs/hMV7v7lvm7tHPoWaEGOtyCGzw39RbKqMGsLlAgg9MZkLbr0wBTa06E60oeoDyZYbU4RJomKLIMq6TEYLyDnd09BPGgDgGpQ0Faq7tnY7czGtSDqoVhfVBbAHjz6MYMqM3ievwMqqAdKm2g1OEoNWjSyE4NvPRwi3qNbbs4vHFdLEeESeMF9LO7r5ssUsAlqYG8Ln3Y5Fas+6o76Nqs3jqlQZ9TpyfdmneBGU04uhSLstIOWJcbi6ltmjWTYg43WuTrThOa1zYjZ4ob2a6DMgoUON+sLdVZvl/C5jWL3YCidUuk+VwDDbBtkzDMYYZJ78Aq8ja+ZkC1WgLqMGa+WzkhorvWsAgLHewOfW11KgFrInyNQrFvaFhjAit3KxdZl9qkQZFhzfioGddG/vS/1mzVutEIorRkg6fZ1gudztdf9q6Gtf28l73WdZRrQem02HxuO/Z9bW41RUuR6WB9vVK+qmiZOimw1WH9qo4fU5MU5TndkWmDuXqQ1RhoQLe5o3+87P1qbfD+Kj5o6dnzvaBHc9fbiXnC2aDF+d519lVru9NGrXP2s8wV+pkSUtAzT+sLohf56GtZa7nYsmgLy5r8dk5wbZuqd9HamnY971jzqk0zaY1UT1tOH3EDMjRtqLtp60wtMaqo3zl1x4YJtBmvp8ud0bfqqu61XVWm/m7a1gAOnTvXDlbbNPjz93CThBrDd9PI92uVrj47Vf77ZHrDltC2sDp7Yb091KEX6rWbBtsMandj6Bqn9tKsEXgzn+cWoXOpgLM0SkdL1M/cKE+nvFUO5coCBf8j2MjK6AVBSAV6ElwT/6oki3OF2dETpKs5Sw1JuHWR5cizhdjaTE3Gz3gQGTDaz3eQphkcpHC8EmVeit/nMjIwc+C4vjAYCTamSSoj7rklSq9EkdFn9MXWCQcO/MjDyeFSyDvTrW2MxrtYHO8jDBOUkYPVokCZsLmFpDdLEhflKsG16zt4+vQEx7MM2xcndFqxWDIdG/1jRotXGE7IyHRQLUsh3wzGPlZpKn7pdGsHg9EYq+VTROEE093r0k/6sCyYFPoD7Fy8Cj8IBZhU+cTViqNuYfGjLDnC4/s3hVFKYquEqge++C/Jkn5MhXCwhaJacgA4ChjEPrzKhePHyFOyUD3JQ5osMoxHbMdFZGmFaDBFNBjVxAL74LyfWrG+HPq0ny1LLS1dn+yaPUoLV98Nm/RlS6+dQ/faiqT7zNO+O9dq+yFfZNr/cfpxju2z7t05hvmHPBKfvv7f0RFw/ov/6r+r9o9Xclr1/XuHePhkjsD38IW3r+PCKMKj/SNMRkM8eDrH44MjDHwXSV5hXgC/8DM/hrdeeUGSO0s8ubGJhJXkKQaf4+H4eIbf/f++iW/ffARPh1XGEan9jlDkGYZ+ZW+IKPDxcH+GeZJI2PpXvvgqLo2Hkp9zurOrd3J1IqWUOd/D97oCMn3n3Xt48PgRru6OsTUdcT/Bn7/zAO/dOUTklBiMPFy5MMXBcY5VmsjpG0PiuclSd7Ly+O72CFtjH3vjCPeerICoxK/+7FtY7uf4V3/4l8j8AtuDCHcfzOH7Ja7sDTDc2oHjMyzBMmw0y1NyoEFNmZUAACAASURBVAgIZ4VadoSJvahBkpqxZsJZTa69dYPGto8bsKSZBvOE5vn8pCkA1JXphhm4rpHWbLDacjPV5M177ac0YQ4NQ3PdN96k/3rZWCZsvGU1ro9NCx4QBa5NbYue06fX1WeWo2JZ/goYqpClKyxO9pEuHqJcPUCZr6RYV5J6SAsfOcFYz8Pl629h7+IVxMOBBtIk54KVSUZDrzUm1bBlzVJqmQRWGDxbqFppGtgZxU4/TXLbBqQzQKMd/2nepo2kng29cXT6NWLbJWrLhrTWACtyoe0uaNhfd6x23BrsSrHXhFWl59Nykoltmx8FxRnXqg5wbl5XN7Jxv07br+Uqy5NsZMuMvt0PO4+r6nCdSsLkUDSLybzegMsGDNQApc1QVVOtJdawgC3DzrbxRIrMoteDUg+3WSrGD7WilTUZVWmgmlmqhlK1pQ0Y1Gwii7pcg41ruWeVqMrcCMte6UV5l2Eg1J3oHPjo8W++tqVfZzzVg9Wcpdhh2NYhjdED3cVvLx8JY9eTY+mOFsDXo7S6Tl57DdvrZdPL9RM0o1MBIPZTbDnTTM3Oo2qRsh4lT1BCrDErrTn0Z6ZlNpNHRkBArmYdrbHL+lWA1eKmcd2etEbDXiP1F2eMUWtcug2xWbFGzTRrvb71tEaZ5WY/un5EV1uYtna1X2vX6+AcfbuepRDWQI6+3cpunKUAa93XJ5HmnrOe15XXUya75yt7hJrfW8l2zovtPduLz2hLd02eNkLm2o7k9LbnrOecPZp6lGr9bMtCWwt01476+7RWbv6u1penkHSN7q/X/1oe2npTXlNX3XHRKt/qgh2P0h6ltRXSt2RM1zdM1qZbmjc166BP4zzLvH48QT3N8rDXqt1RW4pP23XOs/7P837dDm0DNPbA5h43hWx6FKgWAtM6+kbMtZmuVljOjjGfHyFNEgHy8mQpoB5ljyHknucqFmeZC/OQYdtFkiDPlygqBeJJlkyyOssSvu/CjVwEBC75ZUkwFMgInhaeClEnIYYFWIc+wkEshYFWi5U0PIoD+Zumvx+7koqNnu14uoPh5AKAE2TZoYCYZG/SbhoOI6RJDidzMBp5GG35eHj3GJXjw489nBwnqAofoesizTNVM4B8UKZ0i8n4rLBaMjIykiKvTNfmeKzovkA8nmK8dUHs0TwrkSUzjIdDDKY7SFYzJOkKOZk/eS4RluGAxYxKrI4PsVicSKRLQGB1OELpeNKX1QJYpQSFY+QFQ/8XEoovzx14KMsMDglFyMX3L1NhImBrdxfTnUuI4l3EAzI+WZc2Ft+f0ZHCIpW8pO19cH3tqf7zEF1Z66fJrXqWTSC1D3ka5krLoOs5BThbM3y89fxXf1crNV3P6+yITkarhoGPQRRiEIeI4wAh0yoEAUJfrafIV9bu4aLEIuXhQoGyyFHlmbCTV6sVkjRHkmbICKqc5+eMw9F69PXkbdT11nPa87zeiE8Zo+eZmL+d1zj/4//0v1Xz2QKHRwt87VsfyenS/uEMb75+Ay9f28XYd7B3YRsPHx3g/Q9u4fqVi+Kavvf+Xbx77xB/95d+Em+++gIclhZipXYqOJ4Iub5Q7fnz59/8AP/6a98TJTkZeXLSNl9VosSZp/N4niEIuSlEsvCmoYMnRynKwMXPf+kNvH7jImKyRCUfXqaYokzMXFKZOljOVvjan9zEt9+7jYsXR/ji2y8jKEvcf3iCosxFfY4iH/MkQ1q4ePDkGMcz5h31kGYV5vNEgFNyPbO8QDTy8Nk3rsMvXXz40QNMd0P89Odexs33nuLuwRN84cdewLe+vY+/vP0AkxGwPXIx2tqBP5jKZiGKWG/O66abWtKNebfBkbQrhAhzSyv4NZWtzDMVJaY2jAYC0xuGZec2vp1phwprMAxLVb1QsyIFlDDObt/mw7tMmgBd4KWjjdSrGzVW5yI0vqh+rLTc0naSt8j0tfXqxok1oIngJAIiEcTVFrsUlJGZEOPGhK53g+ztR3fbIOak69cjniUrzI/uYX54G0V6DKcs4FIWSw9l5eNklogxk1U50ipDlsUYjy/gwtUr2Ll0FYPRSJKUy5jq/dzISi0PJtTegjFrU9ROEG67Cqb6Tv2ZBtfMUEhHTNElfVEtCMaz0lLTCbPXwqpuqieIfVDGjvle5qomH2t2riWP9uZcgygtndt11Lsz01bQtuvWyJf+dIMNI2kFpB9WnlNribA/lCBZuubwoc9j102pWY0qc6SC4A1u3Gq+WZf6ufp+5TeoEPu2Y2AAAb229UA3K1vFU1sQbj046rUdQGFtb7PWvj2QGwzM+pIaTFRvMe03MqBSXnA26gy0TU/lYqHea8auljdbDpmWQhSZBmrX2l2/tfbr17laJh2G/teIt+QFMDxho5XMwYJO16FDbeticboKuTlEsnDmTwDSWMJZT2hrEjTLspOCxFyrb2+JuL2FmCVpjXN7DTdj2MhTWy7XxaWlmJuvn8lXUBc3kmces2mxmo7Yi6XTsmYzOx3n0aK3RpprBLtuWztss2/PO73dNgbUmVUl/0KQ7PTZXGjUl6WTzs/UezaRlFd0u3eKrmuPfPdCeyKaByv5avIIrwlO9zZzgd24eqhsaX0mwbO3qR7eZN9zN8/7piHrG84+oaztk17dtkG+167tH+/eVdxRN3Y710dRH/C05NOW4k0TZq1V+6FdBaOjjdZG196Da6Hs3twdhE7rLf3Y/saW1dMGvS8ZRXeE+vq/WYi7TzRKpgZp6r2pZbZbjewb+3Yf2mOp5s86pqsv7m1lVw3pDDy2WjSh46IXzUHteWTXumZN3ekIKwWoMF0YAZUVksUMi8WxhHSzknmepkjzVFVCr1RasmgQo+BnJUG1ABV/Z0EiRlfR38xU6UupVk5SgU9Xkbk0K4RMUeZ6WJykKFP6qQ58z4UXOJKDMxqGKHJXnp0uV/A8R0LZy5zPYNw7w7ZzRGP6sAEqhEhWC0RxhayosJjLJQgiRigCw5j1K5jEk9XfC7hhIISIk6MVYsfHcBAgLVI4gYtsKc4G/EEpRYwW8wJOFSDwaU3lSDN14h8OfXg+61sQQPTgVQXGk4mM4+HxoVSOZzi+ClWvhJ3q00/xfTghfRkJiARc9sdFwKJN9N59grMOTg5nqKoUnhNLZGM0SAXsXcxymScSZUoyYcMIk8kEk609hOEUSUrij4fJZBd+NBSgjG0KwhjRYEveKynhTNGBjuzxev4wHF4KB69tT21Jr7OinEewe+W1Y1A9o0z/UC63EUytyE33BTcZD7C7NcLW1gij0RDxYIAgoLwEKp0gmcyug5AyLyn+HGRFKcC4RMTmjI7VSsDlAQBvYb78UmSpSlP5b36S4OB4gadHJzg8muFothTcxP5Zo1Ot2a09u09rr9+UFcm2I/Ubu1vBWYjoD2XyPn3pD3MEnH/0j/+XKowC7O+f4GQ2w5999x4+un+EpMjw8vVtfP6ta3j91ecxne4C5QIVkz2nGYo0wR//2btYJCv88t/9GTkhAhhLzpMAnRvPKXF8PMfvffU7+N5HjyVB9GQS4fqVHTx+fIxHB2kdgknnlgp3Mg3x2Rcv4eHjE8yTFKuswGdeuYQbVy7B8X1c2B5hFPuYzVktLwPcEoeHC/zev30fuxNfTumWbiUgbVWUeP3la6iKCkfHCb76Fx9htlxIgSECUoyz56JnbpZlqhxLryqRcyP2HTx/ZYo3rk7B7rzx2jVM4hizkyWCQYijQ4bV38STxRKrxRKBl2NnOsBgPBF2pxcNUbkMJTBswj4Sf2Oa1mq8NvKVU65YPY2SV2y2LrOq9qEa7WArxR4jUD2Ris9DuTyEU3IuKlGMrudgteIpJqsQRqj8oWLQSqiFBUKse3Jt38m2mGzFbOdg1IwhRXLrbGay8dnWoBlLnYdO55/jqS53xjxLkKcrdSIlAC1PWF2E0ag2VBokSjfIoHOmfTYTrQRmx/so0hmcKsXq5AmS2UNJjKeqdjOvODcCD/N5CjihyNUyp0GgQBRuIlXpYDTdw8VrN7C1e1lyCZmZJzgUxrEA4zIG3YSAekhqRp0eo4ZloR/VchbU3NbltGuGo8711w0FtueR79ei2rIhOA3m9M2kCTCWu63BZLpsmqD50lAILepIa75NzkM22+RTVXNfM3ttoK0G9vvUZ+PctPyu+g+7Z+1CAD3bqGpDK0eiAf/1OFvrS4ro2IWApHBOkzdR3WGzPLUk6O7Lu0zBKQFmOy0yDFeLzt2xD/SY6WmwhqdeXTqHsSkzroZV65lOqkjlNDXHA0ZUlBPXjK4CefVnDCHTDlfb2VMtaK5VjWscP/U8ZRCbFaKv6UxzG9w2XzYTYRvKrYDsOkS8WQv24YcBM/tl2FLFRi0ZQNzMq6HFdnJqGpCrWTKNjDY9bVqtgG8b/G8PgF29u2syyhy1DiUMKG3Gss+pb3aZPge9BvCNqHQ8kdb3fV0zesyGmupMBybHrblx3QhWctfn+JvPjGz1wgvW4HUEq0d9WMu59W3T5fYVTa5cW1bVNap11oC0BmpNqC0AX6+LLuG+OwSdeWghee3ttHf0NoK/nXs3DER7XOuie7YArP/eREw0us9+vkUQP5WnaEuJ3dw+P6eBf7oTvi5rPSKhP+q+sX8dqSXS1kCNhrJsud4XGX1v5Nm+qCuZrV7rC1u7tj73tg721lfCKa1ovrKt0POInOwEG/JWbhKt+vPOL/Jni6TNPduMU33iVje2bp/WwerwrBmeWsc/y9RvFopapXdGvmekNy8qe1nXh6Z6u2m0YqMBW3FTcoF+Qp+KbG1bzQXt3xp6RJ/2NfK8rl31U2y1uvaASoWiFyoHZ5alAv4RnCR4tlqyIvpcVU9PFlglcwEwSWo5oZ+XEvzzBaxzA0eRaXRBWrINzSE+7YaS9racpWpuILkxzNXJiumeIowUTNNZAH5UYTDxMRqEwsAsJOrbRZ4VyFdMuUZUkCApK6AP4ErKsxmyIhEfg5GPTkWgtELlOZjPCqQCWCr7LgorxEOGvpeYTCNhxS1XDqq8Akv9DMcevFDVAqCPwLRXWZ7Bd0kCirBa5hgMXLhxgMP9FMtlBs8rJM9n5DlwChJzXISjEYpsqcDVoSfM0JIszjRFHHgYEeQMHKQZsEogPnW2ZG5SB0XKEHb2MYJLxqybw5drHThliThSucRnRymSrJR+h5GPcDiFiwhhFEnaulW2AEofo+EI2xevIM9XmJ3sw3UCXLr2KjwvVuQnTUCRNarrZ9BvWyyOBIwjSOv7ofhEBOLoXRnyjsr7aO0ZfXthvRrPWLB/Q75eY2/q/g/iABd2xkJC292eYHc6QRCEknKvL2iJ4DllgeOeFiWKUqXyI9DJn4Dgp944+b35XNUNUFNAkJRrggWkKbZcHo9nGZ4eLfH0aIF0doSTw2PsH5xgsUr7R7jWE207zNLmjR6v9YiV5mzNEOkc8HZ0z6csz78hgv5X3Eznv//H/3P17Q8e4IM7T8CCcB/cOYRT5RiPQmxPQ+xsDbC7t4VXXriOF65fFJAzjiM5TZo/fYLFYontCzzFibRzxeOiHPlyKRvXapXjW9/5EH/43dsSos7tlCdZBABni0ycWubXY3U7KmLy8C5fnmKVFJiMXCkE9HQ+x429KR7tr5AHAa5fmuD6xQn2tqaYz5Z456On+JPvfITnn5viF7/4Bh7cfor7+weIJ0McHGdI8gLXd4a4+dFjPDhaIqscybNCvGkcMZdKDkYq0DlnmLyEEQQunrsc41d/7i2ETihhEwxJCGLmc2GaFSaCTnD/3iHev/UYh4sZAjdFlpyoDdAboKJi5yYZTQUspHJRKJI2xawiEmvWkrlKjDUF/KhtWq1kRXyywzOVpIju14u9azia0zRhlPBWz0c6P0D65CYCZALQxLEH5lBknlamEuDmh3CEKr6EKpjWJnzdCP5iACirdrQC2rqsLUuaWzafysPXZcO0TfyOay+WNMehwIonwSdPsZwdIVvN1fCWuShy5ir0A26+NxCP9zRzzlh+bUBOGfNq9yQYuX//fezf/Q4CJ4PD9Aw8UR0MJT8rDRKeqkpS8CyRXLGsiOix8mLu4+nBkZzEOi6f6EpeV8cNMBxvaZaLAjG48V9+7iVcvHJD3q0AIj2PHbtYPrcMdjM+8lGTJUCBzfJ/zZg2QFaXB2gbqu3Q+UaitHFhXiih1YrR2WpObXjo73uVl2bP1WkYLXPbwjtqJ8mWcduYb6R9TajEGNcFh6T+lWHHGlBbswatFaOfYe2SXZ/E8p7V/FiMY1NdWIOvJh+rAq7NYqwMrqjn1ySRaNyYZjDVybcamaZNjZFnfVaPgyUN5tTcGpnWcxpTQs+h8kgb50kJkDESbAaKtMn2PG3gps7nZzmWWg+ozhgA0xislrFjHqxBYa3lOlCRBpENg9nIn23c1DmKaRwZXam1ZqN2df5TObLWTrNa/X3YYnsejCPVXR1tg6t2em2FXI97261tVld9l+WaqnVcD7Mll2bdm6e19H3H4JMT9g6VyHaW27rWWg7ddWC+Eiekvf5bAJP+shk7a70ozVeD69SPZr7tsWhe3WcGNy1W1/UzmTqi3uTNNk3o1VH9H9pMqY7Ird1gz6SlAtZol2YUNqjKZ2hdz6UdGVhTFX1PX7un/UHTL1vqjCzY31r7WGu+m0Paep9bQ1uNeHTXSZ8wntZJ6zv7177l90wjvf5OsxbPNY+dbWZdXbcbaO+xvdOztldZrfjEfV3v0WbZP1WaOw867drmuy6JyTzEbEG2DVKLWQtk7qjSZ5rnRhspDbOJZdSrPXte3Ei8TV7oV0XW3ljr3A7yqRtlgI3u+u4H/Nt9ag3H+ivrrzdsA30rV31WpxyqkOcZlvMZlouZAJv0sUx4bJqusJyfSO5NRgCWDFfPGRlFFifzUOYSTu2U9NkYOaVIBgLKVIViozmsjE4iRoUsz2Xf9xxP2Q7MTwYPbl6idArFZONzpAiRgzisEEauYhFqICclDiuAaYUiL4QdGgSM1guQpXNk+UraRU3GiMQwBKLRCMk8QbGqsFyyoK2H0cRFPPWFCOOVrvhVJNEwAoyg0XQaS55/4r40e1ZpJhXaXafCdBwiiHzxM/hZWbhIFznCAJjuehISvpwXWBBcLYAwYGq2AD6JEySHOIwqgzBAubuySv1ynsv1ju+JD+s7HkjE8wehpH6jTxwPOA6FgL2+GyAKYsyXCxkrjtvihIWfKowmUxRZAVdqcxSSzssPhxhPLmAwnGJ+ch+lc4Lt7ctw4Qvrc/fK83C8ofj+zboucXL0QO5nflHPIQPRRRCH8ANWgI+FjNNeI306/1kX9g/iGc/6zvNf3wdwXtgd47kru7h4YQeTrQnCIKrZmZRyygnl2z5gGoRq7CjvIkeVuibNS3zjoxmu7YQCgN58tMT7j5YSxv7Fl6d4bi8WZjH/I1vZAJ/EMDh3ZH5SJu4eZfjn31zgwijAl18P4Lglvvpd5kKYYwvHSI6eCvBZs3lFZzW2eT0iNjGg9iubOWp0WR/oaV1nHtiZ3k8Bz/PL3r+LVzr/9X/7P1T/x7/8UxyfrDCIfOxtxbi4E2ORApf2hghQ4lvv38d4OsbP/vgrUsHuyUmG3Yt7eOW5HexNyPZTuTbzvMTJfIUwDATozHn6E0b4vT96D3/yrZvwIxfESCNH5zPkaYEEjPP0jBsBc6uUcHnSkAO+V+CNly8iXaWIhzHGfoDFKsHDwxl29yb4+Z94DTMutK/9pZwgkYn42beew2devIadUYzDwxP8qz94F/NshddevozlSYHv39pXp4tuia3Yw9VLW3jwaIH9k5XAiWKeE8gsK1y+GOInP3cDL12/gvnJQpidi4yhAaXka760N8ZW7CNJVlgsVnjw+AB3795DxRM/E4ZJ9p/Ljc1DMN5DGTGvC09drOI7p0iW7eC21q4gXsY9tNii1il61/hW1fG0ocOKeekxjh6+BzdPEAU84XFko0yZp8OhEUCKuy4o5cZAPEEeXUPlkb2rrCzl4mwy20wevnYoc2/17w5m2xTv0X3Umo5hKylz0bAA0PIE8/kJktVKNkoyTn3Pk4084L8ShqxAYoZT7F57HdPdK7peCRmUagwV+5JETTPCLo4e38ajD76OKj/CcDwUfLrIPRRSDUexRgN/JIYIT5T9kFUXeRI7wmKe4+DpQgFbcoKpAC+CuTlTKVTc0NUJmeRC8SJcuP4qXnj1LURRrJKZtyxLeYKeuGYO6zQAFuBQWwS1z2nxiWqLuGO2tjzxRhhlNCjHBjQ0M21C6PucKD2EdkLyWkAsMLYBOhoTpgYkdRNsV8h29kwLzevVPLar3Ct8VMuOYcHKq8y64fUKeOu+R42OZsRaFpZDGoHujOgJaw22l7A1X2Zu6spjio2yxippjWWztpsNXrW39rbqL/S7ai9M9bl5ggZ6a+a00RmN9uiiL5RV6ZpJs8CQl7UJsJO6aXk6E4ewHb3OLHbtTou5rPC55n1mfgzjXUL/5XvN3dzklVmpOltSbnK/2u+0JrQBro1wdxA++3CpwXo0SN0uymGnf2j6YY+Fnj1bKC0ZrNFFu4/22PUtFAOXr42xrTi6X3ZXWVvC+65WImz0dbtPwn63NqSWc16PlIkE0SkGrMqxBsisW1FPxVkMzr8CpMceis5AnNWa9ihqlb62f64LsDngNPqnubMfYO++Z9Ps9rWnViD8xQzfpjW18QFGjhupaB+kGFk5bX60bbH2bt2bmkHa34juEll/0ymjsuGr7vLq02jd1pylFs9uV/sJ68+zOcPNt3Zbm12h+b793meWkFNnvpHTczz3HJeIKJrQan1IWoNpll4RqbM6Xve2BzHtLRBZb8yme5sbd85mr4/TeWVLd6S5XB0SqKNzZVBIIcF6ndoauG0Unqetp+uurtS1DSc1bDzMbXL3CFCZZzh4/BBPnzxAkiRSwZz1IBgwTSJMliXyeU47XeoYFKq6A/NoZgWCQLHIFGvCE3YnQ9QJSvqyqbjIC9Vy5tkkcChYIsEx2i86UsyVSu4OSonHpa3Pvz14RYnh2AFYqKhwURYOUoafk9/hk/DiY5VkKFjNvWSEFus5EPykPa8ie2jhj7aHiEcBVosEq8MMVVJi62KEcBoiTxNkiwpBFOJksZQcl8La3PIR+QHSObBMFAOO/eXzyPT0Ak9ygjIsuCgdDAYhRmGFwdDDgj5s7qHKgfkyU8WCAvqulVSMD0KyTSHjn6U58rSSKvGD0VDGnGxRMkJZYZ4h9auThPgro9mBvJJQ5SgiScQTkIsgaBgwdyiwXDiYbO1gtWLIMiMBC4meHE+3MZpsI88ynBw8gj9wcfXqZXjFDI6vQNBwtIsSETwhfYxwcnyAk8PH8MNIAFT6bfSl4MWo8kLCrqPhTh3dYtuB9T516t7UNaTMujjPijiHivsBX6L8pkYzX92b4vnnLuLyxV2MRmOJQhX5rioMAgWYrzhO2kAn8E+cgqzeAWXIcbDMSrz/aIEHh5kAm7zm0VGGg3mK/ZNMWJnTgY/dUYAXL8aiP48XBQ4XOV6/NsSbV4dCCuOPATxNt9O8woePl9idhnjxYiRUnf/md5f4o5sFLo6BNy8CXjLH9fAI3nIf+/sHloLWu5ImSLTASAN8fkzQs57drn3Wd/rzA57DTx/3ozcCzpd//T+pCGYyF8pgGOCnP/8abt47wJ37TzAdhLi0PcDR0QIPDmb44hffwqtXd/EX33xXAMfnb1zFCzcuI81KydfBjerpwVOpEBfAwdZ0gPfeu49/9UffxZKV290SO9MA1MdHJxlOlgpcIuuN+88wJtPTwWzJ0GMHly5E2NsaSK6Vw5MUz790EVVSYDabwfU9fPknXsfd+zP8ztffxdXdAL7r4uFhgkHs4o2XL+P1567g3Xfv4s7hCU6WpGsDc7JIUeC1G1v4yTev4c6DFH/wrVtIMzL26OC7soHGATcbjownuUQHvoP944XaAGIHl7ZGeHSwwnQaYm8a47WXLiHyPNy8eRv7T/ZV4mttdamqtmRwuXDDMcKd63CCYYvFYgC5yi4C0gp6M/kyFXhWGze2TPVZ4fb3mu1E0LXIVjh68A7y1UySFXtOLqEd3IA9yX+qAEKPOVOElahCORgGUgUXUEZXdR8UaKtCro3rbvJ2djw47fNvYhI1nbJ3rqY2/fHBfRw9+ghZskDODZa5Z3REvTAmtVGTVyVCz5f8OzwN5thyAxmMtnD5+Tcx3rmkQvbldEqFiBJoJwDOROcHj25h/ugDlKsTxKE6WWXYCUNBioohADzp8lA5oZIbJAgYBhOHwto8eJqiZFGiwpeTX1ZXlB45rPiocoeWZY44jBj7jhVPsasSOxdu4MXXP4/x1o6E3fMEWG4T+q0x9iw2HD9rpQHQoFZdjburcNpBlj0mgDYo9XtrUFDT+HRYc83o6xoYIrtGCA1oQWDYutAcN9b/qh42bVFyZNhTNuJrwqWV/DTGgAoX5yfm8EBdaTJFSqvqAwB1mqiGVld/Fxtdh8vb15m+6Jub5/NeLZcdoFSsS2mG6VHDYqzBWNMgqShez3DDrtTTpkZyg4NhMfTUwYEChwxwr1VPPRuKq2tihduKonZwdN8bwNm0QN2remTa02co2n3Vnej18vuMT/08yd+lVFzrqpZXbuRM60R9q7retKv7DvtbbWC1JMasleZFbUhAq3ORJcNWt0AFHVbVqtOhp29tpExXreVpt7aXiaNf1X8y3b+SVTuNDrGlqc0Wbs2ojV9v4CQ1ze6812p4G0Tp26T6jKHTZKsZfyPGLUrpKbZVn6Ruurx9bZu1uvEVH/cFfYNkD8Ha2tHjfZax3uv4dXVw93TsvCNyykCf7xHNNm/Epzt+ve1vP7zWZ513mpiEtZQfH6PZrVueZY6f5V12X209Zi2t/tX9LC8557Wdd9q7T/2VBTLa68+Icv8KtnePzWvc3mHsHapplt6peZ7cQwAAIABJREFUehWqboEtUzont97qLW2mc+X2ba99h8bn0S3nlo/TZ7P9rR43y9mXSuTiAqjvTKEesy+Yna23yae00f6q/zI1vmJnic1s5rQBW1VosfJ1+G+epXj84C7u3f4As+NDJFkq9vogIPOLqabI7iRjjPkcWWRWVRwPHJeYokRVea7OG8hckoWLguApcpSlC7dksRsST1jlkGQbEggU41MKgtJXoR9jCoAyLF3jwsRO6evRFxx49PJYGEjVKqiYCYvMSPo/XoWcRhqjw7IKYu4z4stT4BKZpvxhROJgHIit7+auCi2PgXyZgqw6b8Sw4hLHj1M4KRBNfRR8Bq/LA6QnJEAUUjgpjkNh3yWrRMLKy4z+AmOFWTgmxyAKxK/xIxYA4nWqyJJCwBwEoYukIvuT0XksqOSLGSm5Rj1H2HiKRerAKwthema5Ay9wWZMdRcrw8RLDgY/J2ENWEuAsEY48rOYsEOUgjqaYLRaKqAECpqGqUM9oRseTwkcESek7jWMH0+2xhPn7YSjvQJ5hONpCVkDys3r+QCrAR+EAYTQGvBFcL0JRJhgMtxANti2ZUwuibQv1KNJzqr0fhctsBudkFOGVG5fxwvVLGI7HEoFqwE1j3u4MGWXq4HCR4c5+gtmqEALaq5cHeO3KEJHvYskUBSLvFQhIkrz1+CjF//3n+3j/zlP8vc9fwz/4qYuC3+yMfHkeZePO/gpffedI3jmJPYwiF599biz+FMFQPoeAJ/+l78V1R/CUf7MdD48y/OGHKf74XoUbFyJMYgd/+lGG7bjEz15NcKF8gv1HD3FMAEgfLDX1RVReUJUrrNH3NsBtH8jUh+eW0rJ1YEuX2decZUP9KAjFp234gY2A8+Vf++3qt37ty4iKDF//9gdYpTmeHM2QVy52t8ZSqGdnO4Jf5nhyXOEzr13Dar6PL/zU53Dx4g4efHgP33rvNi5d2sXJ8QKX9yaiGHd2txBFQ9y8eQcPnx7i7uNjPHlyIACTWnw8kVLV7hgmznDvMmMlPTLyGOqrKt4No1gYhqSzH84SZHki1+5uDXH54hZKN8Y7378H5maeDAaiuG9cH+Otl64jjiLZAH7nD97FzYcHuLo7Quz7SKsCP/tTL6FMQ/zTf/NdHMxnkj+EAOd4EJDQKYAmT/VmC4LABNS42RDMCrC7E+Pzr13BBx/s4+HJXNpXeiU++8ZlXJ6M8eDeEzw9PECasz8qWwxzsPC0SgAV18Vg6zL80Z6Ej6uDQdJbtbHW0tliWnTwDl3J3QJBFDDU9ZLaHgNzbnIrS2bHOHl6B2W6lJNNGhM8kSPIGYQ8rVTpBNgk3wvg+xVK6T8BTZ6aMu+kB4yuIhhdhhNM1DmzgEUN4Ng0T1XeMcqcBoZSv32bk53/UCFU/N/+ww/w4Nb3UGVMRF6qTZUVGHkSyggVGgHMUZJnEqbBqnIEGSVURf5zEYUBRqMpRtsc+x2E8RSOF8imuTg5xv7d93Dw5DaQLxCGAksjCoeYL5Zy6lxWGeKBj+koEhCS73Yc5p3xpDIilf1ylSITa4rVF4dyzXLByopEiVWO0zrs2eVxgAenZNqADHnhIhxu48ZrP4YrN16UMZLqhTVDz7hx6yVYjEZQhrIFbmjL2XxmmFQyqpJrtBlvU8LGvEXhqzXCUiudWsoskFVLaQ0o2uwtGy6QdvQ4soaVKS8xbTYgjTlO1I6L7Ff1NWqvtB2j5hndXKHW+rA7IcJo+mk9vH5Q1yPqhtq2v282WlMkrDs7TRqGLhenRdTs8TgUeGXmX+mLZs9WBpGMsayb9YG29UTzePVbc3XzXBnmemxMiLsaI7vtZqjU9c2z7LmxBcg4xq2JM/Wt5MBps0OsntO01rTD/qQrZGtGsRGNnuqQ8pyu02/9Xbe9tQ0rIbQSk8i3ZK9YE6R0fP2Chl0gcyXzar27VblevczMqi0aOiNMaxG0iEm299wCMhs5rMGAjsHYlaD2nJ/bu29GygYizKdrA9r/3F6tt2awNnLTfcp6X1oT2PPHOftnK5+zfrdUQWsO7THobuMtPXSe8Nn+frXeVwM6jXBYu0a9wtZG4JxDctbI/sC/71+UliLSb+wTgvN8dt4Gr21E9pHchofYa6KvH32qsGcP7YhJ+2Wbxue8/fo412lWjr3PNEC0UVf6W0nV0tlRrD72+qV6czF3qWHs7nD6uJPPsg5c1a/tQVS5PPXuremjLb1YX25NWL18NkyIxXDsbhcGKO5bUqoXNrCr2ZwElspCUmdJoqOqgO8P4HqBtoP4NFvhP8PEdRREY8Ppvln5u807TBQUmaX0jwjEkjDA1u4/uo/33/kLPNl/IhRN2uG0xyXMnFYKwUhhpZpCJhU8gpIEJ31ln/K5BeEUTo2+nuBlRu4ngU6mlJKGuhJ1ogqoKLtWwFLxvUxKGr6TzoLJ++gK4YDEG1fcL09ybfK/Qigu+j5GtAh4S9+HkGgFh1Xc9ThLbxg+HjkYjEJsbQ/hBSVmJws42hdJihxO4KGcV1jMVhhsRYhCvpgMPAdB4SB3SiwZFjwv4Es6NxfLVSlsTMkU5QKjiGHrKmVXwOruaSZ+RuiXyFict/SQLDMshNADYYXu7o6ECUu2Kf0JPyLM60qquDxJdCSbK9Xe85x+nyt+YOwxNRdJovR/GdJOPxEYjQbCJl0uFkhS1mJX1dtZnd4NQvhhjDxdCOhLCY4iD8OtEOOdWEDsPM0lAtR1fESs7UHgNVmhqHJ43gBxMBLGotTRkI572Ln0AsJ4XMuW6/lw3UAXJCYZh4SKhuzQNjieYQ38NV9qA5w3Lu/g9ZeuYXt3G34QInBdHCcZPAH8yTAmcafC1iAQMPLbd+f43I0RFmmJ2wJ25viVH9vDZODhJGHqAQiL8/ffORSc5fWrQ8mzygLMz+1GeOlSLL3NWJvEASLPlef8r3/0QJ75yuUBrm5HuPN0he/enQsg+pMvTfClV7YwHXoKwGdtDObblbWv9ATbSXbu198/xj/5+gEW7hiZG8nBwhuXgJ971cMbFwosnx7gvXfv4cN7TxqSlGADTb7/TwJ6ak2+vi3aNu6ngOdfs8T/cF7nfOXXf7u6emUHb7z0HL79/bu4//AptiYBnj5dISWgxAUWx7hycQ9RuRLm5+W9MYpwiOefu4YIOY6Pj/CXH+1j//AE167uIVulWKQ5kqTA0+OZ5AFJlimonHxPJYyWBNJ0xrlBVw5GMcMjS6SVJyBb4JVYJFT0KoQ95yaT5igloTEQB8qhL0h1Z1LmwsHudojPvHoJl/e28NJzF7E9jvCtdx7hX/ybb2C65eHv/PRr2IlHePDkBNduXMDJQY7/8/e+g4MFmXsBtiaRKIf9o0zCF0bciJg8m1RQ5qosmBOmwOUrQ/ziF14FMuC77z/ArQdPBeBijpTnr+9hEnpC65/NF7IRcUOX9NjMFyNhE4DPYIjBDqKtS6Kk1YkF87OovHGS6peKXE4lVfi48YIb40uFRQsiqX/kWTy643OEtai+48aC9Birg3s42n+AORVhEMmmGbs8LS1FCRLgC0OGj6jiOASmyZR1GdpRG4oOsrTAMs0RxRNEk6vwB3twAsVoJGgsSo+7opzwNmBMf0kmDaCIIdUy8SQvzOHju7j93p9KsSHKBvc0zolsEkxKznPZgomzQ8mBw5ASArRkWzI0QxllJSZiEASy+TMEPRjtYrh7DYvjY9x7/7tYHO8LCzQeeHJKxQqADAtJVqxCCMlfMxwFiDiUBD7LEj5zyPixJBI/OJxLXwWsB/PsDLBKlmDOH55U0qBbJSvNI+PpGQ2oUJ4tITeS3bZC4fp4+c3P48VX35QgJRpjYuhpAKvO01q7o/Xs62LuGmDjx1Yxi9oHa6UJsFlfSsSMyd4qhdJiLhqXWL9At8P+VO0u/dUIGjJn4xw0YJXFxdENNiFrxjWRj+3O1JzQjutibWgCvulK94oyaOUq3YSAmIVmXrjJf2h8tbbrtOF62/dpXCbN2u1h4anZ7TxM9IRquGH+miFvkt22O9b1uczwGINAzb3yiAUYpPNpgd32bBkWrpE82xdv+0udshy9dEX7KTZqvcE7txouoyIGlrlPhd2TxdEid3b2V5l9udnutXaUW681jnMtcBa43JZvc5uMRcthtuauVyaMQ9vur30QJK2Qr204wJL3ui8qzUA3UlNu1QLQgOkWs7PPP+4Ov1kHtvffXox6lNuS0rS4B8xodq4zLKCurrBl21JO9jRZrekCv625sh7V6o7VInO9mj41X13QRq+cWjkZ5nmt2/Qc2YyEegY3vbg1KvbK6qyZM0avHpYOY7deI2vro3tMYgtDO5D+jFef+rWtN9p6rtGMzQO6ArlBP5y7Qetv3/Sudu8b1dI3C93tZHNz7JXR9F7tc5berJtpKY9u0099ac+iEEbb2nJtN8Lad1qS13kXnyOAkrS7iapQarBPZk+ZIAkJ7tIqrf2PNiUjcExUk3l+T4hj6+hOGmcarv5VgRD6MzuffEv0mjAWtRfaUTGNJdY0WQOSdZqUZ+y/XpD24aXy/R0k6QoOwSMXUqE8TRbiR4XhSIrDyJiozUfboE1HGkaU7nudD71p35o4WH6FUvmsHs4w6YXkpBdig+MiYC5F8TUKLJcLrJYzsWfvfPQ+7t+7o9qttaangQyRPTIiObzsk9ipugUSDq5tV507vKrUnAf8Ny9RkMlINqSk4WT+TcUAU2YAQ6/VQazUUxBHhi8opQiQZPDSIDwLsfNQ1aFYVS5yRoiJLOeKHapTWhEM5ViT2MC8ha5XCchHRiIBXPp4vHoYexgMWO6W4eYkYToSal9mJaIRUUOAWbbg8vkKiFTvY5Ek9otp3zIEIQsEBUiWpRT3LdNMWKPjHdZ+KFHmOcJBhJwFgggceq6EnierHHnmo8odYYMGMQsXEfxMhK0nLDzNuSAhg+nkpG8kWRIcJlOWlbmZdzSOsZilEhY/GDCKzUU48KVK/WxWCGNUUnAJMamQOgQSyJ+7ClQluO2Q5UnQloWfCN45KHLl6wzGu3TuUSYzFUkYDwi7wZcivrwugeNGcP0Bti88j8FwV9if9JHpuwbxENnqRIrmSgV65hQdMAcon24iyoyuedZ1eO5NpHPhaXuKtbtoXcSDglefv4hXXryKwZgMV1WngWAmQU2yLOl3U5Y+eLTE0TzHdBjgn33jCR4crPBbX7iEL74yxaVpKKHsB/NMiGYmlN1UVd8bB9geEH8hVgJhezKkXdIF+OodrLoek3TmOLh7mOAf/YtbeLh/LH4wC0VxvRMoHw5iXJiEmA59vHQxxpdf3RJGaEzcIy0k/ydlaGvg488+OMHvfGsfRwnw3oGLwzLGMA7xG2/7+JW3iG0Ax/uHuP3eXbz74QPRKy3dp/VAw1g3a9z8q2xtW4vV9xsb3Jqh+sqOODzzPvVxxePT+34oI+D84j/4jytuUMNxhAcPF8gqVqFjvs1MQEkKbZ5VWKUlpiMf03GEn3z7Fbj5Ev/vn72PwXiEt1++gj/68+/LyQAZapJnkxw1RoOXkJMAfsK8IXHEZxcoslyYnKRlUzFFDGkYeqI0k0RVvxuGPuYL0q8rOX0imOU5fJaD4cDDeBBiNkuxkk1XbRaUeN73wvNb+JWvvIV0luKjO/dw5coOLl+5gGSR4vBoienOUMKbv/2X9/HBg6e48/BITlEyJoRmn5n82s+lQrtKUq1OIwlW7e2N8cb1i7h4YYqTkxzf/+A+mCxl/3CJRZZiOg6kbQQR3VJtAAy5UIClAg/ZD55cegErdSsjkaAyDQFu6KYytxOPEEwuoXKjNlXK0t+KTak23OTkCRYnB/JtPJhgtLUnIOvBk1s4evwIUZXAj4DZkieAHraGAWKXLEn12aLwsTP2EHuJnPDxf9zgyPpkOgGesMQ+T9KAeZIL2zX0K8TRGD4rtMNTm+n4IoLJNXUyp40vU2BF4XUdQKOxNxWQIIaJg8P9e7h38xtYzI81qAkJk8jSRORIQsgJEBYsXjVEkqZykjuMmetS5eVJk1TYnMOIQKxi1jJsJqHB5MaYHx0gWy3hMg+pC8Qx8+EEmC9WmM/mAo6ORrFUNKSB44F5emj0sameVDI8Op5LaA2E4UlziqzTCmHoSb5ZCXFhDpxCsZNp/BkA3JUgGeYKZZh7Lie7PK1+4dUfwytvvA3PY0oHc+ptHNBmQ+3fwtveiDLEz+cY2m5sg38oN0a9yzaJ1e/myXqqNaiiUwPY3rQNmPY5Z5Yv1+2Xyv/UAFgaN1Atsp0T/bsyzu1dTsfdmWeYwjf2NeLX6BPFPmeybpQdLq7eUT+m9U7LuNG/ShV2Db5vAhrsUVa3WVt5jUAbxqieA8uZk09kDZn3q1+MEWBLjxm6vulo70r2Fe2K4EYKTMEz016z9uvnNHikbtuGIFR78lseWOMMGWyz1W7ZB9hPw61s91/d08d1NQrI0Eo37cdK0uuh1bfZzTVroF4XG+TBngvj3NuAvz3v7aQTZr2tx5mbZ+pEDLVgyuedRtZ/bvIBzqcuegbKykHbKSfVO6oN8tqczLQOVpq7bJKrPc6t5+p2t8Rm03TWS6vJLWd/1JGeeiW2p9RIf3sF2eb3xx7Kztpf78b5nqz0gVJSrTvO5f+dPZJrutpq6Hlecbbu+Xg8tbV12dakupXdhBzWJtQjN+dpq62xN1/fvKf9m9Ic6rPT22J0TIeceJq0N99197c+Ye97khnUes81wL91tqSBJ7Mvq1f1j0TNyHRUDkQRVR5E8kRbFrzOR8kDfL13S7ohDWDx0EqaZIRc2tW8q2ZNmWgHHXIgV+jrmm2yr416xagbWiMih//dUxSzyLpLU+89zTPMiZTFJDUHcNIfk2aH2txVrDcJ8/XFXk0WR0IsqKocfhQjiEdiX5LtSQIJ7WRJQ6XzScp4Cqmi+REihB5TBUApiePntLFZaFOADj+QyujZaibFg+aLmfg0vJ0VtQmKsTgKD/YXs2MkqwXmJ0eYzeYoWOZc8nIqsIzoowDibJdMNyllnGNX/BDudZrzqfORcr9lmDmJII6wL4XpKQWIVAFbeaKAdEoMFOGDDE6CoFr5yeF2LkVUpJcaEJIisWSaStQVq8HTx9SFJMXnoZ+hCBbyn0/ih1R/kSgsvoNeAX1GiYrjX1KzooLrFgq0ZK5JVjCnPyjyTXKGIu6wAnqW0D8kKEoWKUE7+heqesAgrLAzHUiuTpa7Lml8sIGli+OjBaqsRLwVYzD2sXy6QJ76yCsfgS84otTKkLEA8376qugTHbjAleg8ZK6E65vUAQ6ZspEvUYr5SgG2ZJ4S+B2NmSLOwXzJSDoXEXOlRg6CQShFlDg/9OcJuAbwkJaOsFIHARm3pZANvMiRau2VE2E+mwHZEvEoQry1RQQfSUbGZ4yYxX8jskd9BATz/aEQiAhwjqZ7AnbOnj4QYD0eb2E6GQsekRcR/FAxRX8Uf6iP6Ku/+eJlvPTCNQSDkcqDKmn8HBmrUeTj1tMl3n+wxN2DFE9nGXbHgUQL/skHxwg5sQCWqxW+9NoF/MbnL2BvGiAkal0RzFRM9knkScGiO08TfPRkiSezDI+PU8m/yR9WWydrc3vky3/M2Ulw8sULMR4epcLmvLwVCnuT7aKqIwB7tMjx8qUBPv/iBFHg4P2HS2GZ/srbewK6kl1KvITvp9zMkgLfuzcTxujNgxJfv+Pgy69F+K3PB+JvnSQVkuMZbr13B+++f19kXZmFhiSldgkbN5CjjPpwwyIXSM+sSLdPAc8fxWXw19om5yu/+dsVGXCDOMbsOMHxkqgMwcoKo1jtPzxdoXCnLBAUAlf2Inzmlav48PZT3Lz9GJev7GBnEuPDj+4j5UmSz8IspC+XWCal0OFJbye5bjx0UeYlVglzQqoNg0AQjynjiDlIeBYGrHKPOl3yITIFCdM5cMcy+V+C2MOl3SEYB//ocIW0UCd2kuhaV/V767OX8Rs/8xbiIJR8iPMVw5ppBPBdoVQAZAXtr/7pHfzlrXuSo4V21migNnpW6SNbqCCA5TJviXoH+xYR+BNji2imhwmr25WsgJdIyDR1LEmgrGLGEy1j87hSzU8tWDI8uaHLRit7PbdLlaCOYGjoMoCCm1Uo7ENnfAmOR7p5Ewaud3UJtz55cher+QIZDQuGXjBUnZvSKsPRYi6GxvVJjNBPcLiUvNXCPo39XDbNw1mOJ4mH7WGErShFXmVyAsd8NMqxryTtQOT7GDD0oGISbbJfeUpIANEBSbA8gaSidUYXEV96A04wqgu/yB5d5JKUvA5j1huksYU5PsvlDMf793AofWLVNh2Swt4ToOT8aKo8wedAwMghUp44MzzD81RIhkSLM7F2hMlEhZIbQ+5kkaqE6HLiTBCbYDIwHHkIIw/HJ8diVA2GA8nT6jg8pUwxjGl05CIXDK84PF4iYXJvh/lL+Jk5bUpk/bAaO40hhvQEgYc4DpDnOVarFCWNF4cn4r7K4ckTPJBdy9ATH9O9a3j+pTdw8fJVDX6rcB57E+8W3WkDkUqfnO0uWc6sZn6pO43kNkaDbSj3ucBGvpWcKryt9dPjm3cjfGswXKZPv7sGx9VzDbjPZxu2sWyG5mVdNkn9HKs1nbaYyOIu9tICCHpYsvVQ2YOtN2qbmdfMRvu3Ol2Abpq4d/o9re5bc6P8NWU0raFY9oALoKvHUE1O/a250ziiXZe/PXGd0MI61NDMT8dz1u1T3IqeH0so29NgtVePpwKHm58aHtV5eevRNONj9bcrBvZTakC2NSIdMuia/Fqzpb8zvnV3PQjJxiKXtlZj3+IxI9V6ZzOuzZBtZoO1QPG+xd+jDOrxb+PXfbPW+1nDcVRAcvdn4/yfhvR31YalBmq8wR7DTYrJ/rzuaG+Lzt3fDlzYc1+PknuGpzeXPls7zdTaU2x/1mrCWXNtq/6ND7GwH6up6tduK8zbuw5oj0B+4hE93zOfbUr+Kp55/ha0Ru0MH77360/i93fXlpYN7X4qgEw+I1Cj7Ff1Y+075s8+keZnQoqQJIiiNAMWeCRgJSxAFlTh4TD3fgJyzAVI1hvzNIYqasjjITPBG9pUdHQJgSl73TTFFMIUE0ra1lA5lZ1hcqB3ZHXD4NfM2/oxGrSU6+2bZEdXW6/ekMQmzDM5xGYUEBlpKvdmk+OeuegJQEp1awIYy2OVSy/NsJjtIxjuil+0mj2SlEyMgFrOD5EmtOlzxKMR4tEWqpIh72Ra+RJeTOCQvhCLe/L9abrCYnYgYCa/U2PpIUmWOvQ7xGp2iCJdqGi1xZyZMgXsC+AiHm+Lr5KmiYB6LMCzWjGXfiZRcWw7mZXi9/DMX5i5BMVU4SE1S0IN1mHuZvw1wEigkyChgJUK9CQ6JwWBQF+CfhTJKCz0o4qt079RHhSNBMoLEAr7swJrIfgcA81ypM0uofUS9pNLLk9pkxRiFNhTnsM0XvSPJSpPp36SvKQguKSK6bIN9Jsk4itwETM6zHOwSgop8DOa+sglXVUleTMzSVXIMStULQuSbPhE1uQJKmzvEUj2cXKYSb5OVlTnsKaJYvpK+rFQAZNBRYJLjJN5glVSSTvod4urJACbK8QJL2aofIaYTM6cPjarrbK2AdcPAVdPga4K8kUK+rclQjeXIk0Mq6dvxeJNJG6EQxXxyPB1hsY7vo/FvBAAOo59qQNBUhJZswRkXbJSpfIRJGUdXx+NBiqNmo4GHE62MRxPJNTfD5naDkiXGcLhEJeuvyLp7R599A7Kco69KzcIqwqIG0RTbF15E15IR16v8fOr2R/Qlet7hfFjyOD8zKvPw4mGIn/8iQJXQr4FN3Ac/LM/e4J3Hi5wMMswWySYDAf42de38NV3D01AmmAVX3ltKmHm9w8TqZQ+DF3JkXlh4uPHn58IcPnOg4VUVD9ZErRudBLbQx0g7w9DASi3BgxJd4WN+dLFAY5XuVRnJ6mJIeoEXFml/Vff3sUvfGYHgU9ZZ4RlhX/ytQe4tZ/g7Rsj/P23d/HegyV+7ztPcWM3lkrug9iTnJ+3nizx7v0FPjyoJAr0p1+O8LlrLo6yCvOswpKA5zu38O337jX5gGXPsEBPc2hUHx41IGg3X/GzMjw/ZXf+gJbAj9BjnM//8j+sgqAE03aEfoxHxwRfVJiyH6jw7STnaYyDVcbcKS5euDKQ05tb9xWQMxyUuLA7xaPHx5gnqugONxlucMulCmah0SF5ICKCmy7mcwJDJRhRzbUmJwWVgzEp8rpgnjJTPAmnTkpV9Y4PZsJbAdzcCuFAKWQmimYbwyhAkuSi/MfTCL/5d17FGy88JwWOZKNjXgmyAGk0pBlWWYqHD48Q+CW++sd3cOvgWHZJnnTR5hJdTAuuIDtPclJLKDL7FHrqb9kC+ezIx2BIGj03YZ4+S60+eL6qjiYgrD4x5N4bsBo7QU0pYMLTPYaJK26fhwBRINuAYrK6BDyVAeJJyHko4dcVKeVFitXJIWarDBlLS4ludwSMO0oI5OUybxPml2SDkGOWknHoKjDZ5WkisEgKHK2o9CJMB8po4alg7OvckkwgXqm5jSkv3DQdBVQvygIeQyv8QMLLCQZORi7u3N2Hc+FtDHavyWnmweOP8PQRK9Mz+TaNYmVgsC1UvDzJIdtyMZ/B4Qmz5O9hbhJumQzvUGH5AmxJbIgybiREXTM1adAFQSD9kHw+KQsX8TQyFtCYRsrh0QyrFUMyIjkR5IfcOGlTb2+NsFySoZljNIgkp5CcMrsql2YYkjlailEieW4oDxwXGuE0rgVs4SrgJsIcSpQ5xeIcDiLJMUvrjkY3E46TNS3V3Jkc3KUBSrCe9pQnITl83t6Fy7j6/KsYTnYwmW6JwcKDhO7PZl/Gcrz7vOENSqmBWDZrLduprd8vY9C0Rr2yYYR2sQfZxtZQIm2j6oTa9UZnPdqGE2zfogFX9ZsNaaLvxR2fxrDfpPmdAZCnbcCo9EEDAAAgAElEQVQeus1vjZjl720G3tQdfcNgu03iK7VYifrh5sGntk99KSmB+Qs9gvpnk/ToB8rXNhNb3yhf2wPVzEq3KY3oGUi1kZ6mHayOago1tSHc1gB15k21rUNZq5vVtES5nDqXsB5tdVlzTbvdqj+N6WpLXXtdtOaubx7sIdZMoA3TtS4+veGZm9Zlt43rhvcG+Ln1wLptdseUACo5skSg1bXN6qIex76Z77utXypVf5p1sFnmTDtNF2oClj3wXb1w2t+aCNYUe9JrasOIGGaCOfg5Ddtty8J5JOOUgf5YX33Cd3bl5Iw2bHpb3wrrysG6RPevxTU1cd5x6Vdp63eftUluVhdnq97ztvVc11mbkLneDhnufUaTL02Jt8AzWgEYZjwhIRU6LKmOWA2YhSBzVVBRcjIqZFHbxryPYcBM36MOMgle0j4mSUDsO+5PtI89VaE6X9xDmS8RDC+L2becL8VeGE63VPGV5ULuGYxGWM2eSKVmLxxrHaFyMsrrhdmm2qH2d/0XmyepWjpjVAtdc5+y7y3J1QV46kMzC0BQgK/EZ9eYCwkQ7D/DjpczRhPNJbIrGk6EwcYwUQKSUvRjNUeZrwTkY8RPlpChUAggOT9+DMdnscwdVIsTROMJgtEW5sdHWCwYQj6HUy0xHO8higdCLJEQZhI1RhMBRZkOiuxLKRa0OlHvqQoBlV0nQjAYii+0mJ8IG9P3XayWSyxXS2H9CTCjC5MQuFJFS0MBIAmiyg+j8ISFKX8oIFIXhJS8nmSfSSQUfTjFwlR8D+aN1KJGsFTC48nUpGWtfCLhMjC3o+aB0lb2nRIBn8vvBCQnk5Jp2JjT00XGEGtf1WAgYaISOiPdS2Whsg0SXyWkU4bLKzMp9xQxRUwmAp2BAlxFMkjCKVUIsFnuEiJOEJgEkADIBQAtJL8nfQuX4e4MUc4IGjoCdLJIENmdo6GP8cRF7jBCzRVgk4BkIcxPVzFYUWIUxeJnLOibM6RbuqsK79J/pb9N9l+VVwiGUgNI0sGJ3z6sMNoKhODDtce8olVaSUo38XGtXOm5GwgIKSnX3ArxMBRgjvJAW9sjI4QpyyQtncq7WtLHHAwFTFumiRQC9uBjvBUJAF6sVHHbPE0V+C6GWYZo7KPIK0xGe/B9Ru+lyIuZ4ARuFaNwfFx5/hWkyyUOjj6Q1AXb25fgezn8KkCSLjC98Dz2rryBIJqokOtPyO48a685Tf0anXJlb4LPvfmCrFNGnS7TAierQoDDe4cJbj1Z4WCe49IkxNe+f4j//Neex++/e4Tf/dY+fvEzu/jO3QWeHKeCA5AtSZCToer8nODoilGyvofPPTfChUmA795b4N4BMRqC3aoCuxSiEjzBwdbQF3DzwjgQP56AKdtDMJOh7bzmx2+Mce8oFVzoN3/iAm7sRVLoiNXZ/+TmCf6vP32Mz78wxjgmuQ14/+ECv//OAX7jJy4KTvO737gri/TVazt4/coQX3ljC3uTQNLkEU+6zcJHHzDKNMZ/8IUIu5GDE8o4gMWTQ/zbb93EB3eeaLfDYnXKgZC2yvXhidIuFsuzxeRsMzzbpp/+q2OMfAp4nsuo+BtxkfMTv/wPGVSNK3tkmTkgyy0tSswXXBwVRqNQAXqBg4OjUoCo8SSWSlx3H8wFoJpOPFzejhBFIb73IU8cuFnxdJZh2xJwoPI9asa9bFDMgsJdTA6MVCEeFvyZjAME3OjLEsMIOFoyWTMBUVcYe4PAx8kqx9Esl5MnPjMRmrNyX7k4GVIxiLgJlfj3fukt3NjexTfeuY3RJMTnXruOy7u7WCXMGepiMVtKgRky8f7p73wb3751B1mmiu0QgDPMQa4BZlPhTscQBanKRyMsMnu5PpMkS9Oncaf6wx+GJhOHG5AFqrK3yIYZgCfWEo0gdhOZkdwa2deIp6q8VjYtddqpKi46AjByTlTOGIZ/cNsna9ZFxnAGKqxlidmqREY2I8MpAoK8juR24QElSapUTcRl+X5hj5YVlrmaF75DJscBtkPOXYE5NzHmRHXJ0mWlRIas+wIcJ2ybU2JII4cg83CML3zpK5jf+w7++M/eQbb1GhZphYf3bgoyygp/rDZOQ1hOUlm0SWSGuWua8NGUJ4TMMZOkKhG1PhXmvIS+LyAy203jmmE7PHXi7wQMaUjwNJzQO2NOWEiKxgfHYD7nSbWLKB4hZYEjOdnOMd0aIWAOmpNjSW0QhoEUamLjaFAz5UBeulguSjk1JevSdUOZF57gsl0CXksIEoWblRXJ4gwxn88E9JSqiVkm64Xg7yrNkLJqnQ7FJzuVIfhkUWsrQqxEjlc42sGLL38GL7z8hhj17J8yJg3zcXNYLo3LuiBUy/uzNLzK+i4nr7VzIJabBQXxOTX4aMx72xRoNhWV4L/xqtRV3RxvFmhhnCHZxQyaop+hlkcbETV+idnUDDVUszPUu/WNWnYUiaOvKJLug41E2nRKbXPryDcrYk21rwuFtXptAwCtclHq3uY1zVzUQ9f2qToQpzXW+oW9+E03N189bs0+pe4z89j1znViK7nETERnjxP5aoKvlbeir2k9bh3eaC5rj2JT9mlTXsB2QgbjxJrZsFtY+6yNalsjBtb4vC1/LWZOvdy0u7wOj9bvkc53DiPkBd1B0TnJOsO5lijCEF278rAJLeqaIN3rTgVo2hc3q9vogfO9tAYVrbbIQZBVeqQZr/bY1rdoZvOZ9ameyeTa0H5bjbWgb/vh+t7OtWe+/nxD1nqMvWxOna5NL+8Orlnim67/GG38GLd0RtZmwbU2ps7pV0uJNntBXx971uyZ8/M3/AIV5UDWnjl9V6dykorFbINaI9E0VZ8bWVa5jTUaJXYp7S3aJwK8aYYfhzpLCL7x8JgpfDKxvSvEEi7K61hENEkTJMu5zN9gOBKQTK7n88ig0EDX/ORY7C7mHVTvZqRTKKGqtMkqRr7Mn2B18CHi0RDRcBfR5Iqyy2nbxkOVsmn2FGV6gHjrGlarGXwvUu0ScsMWvGAgtmJ9MKKL50iXpZCGCktW4KdJS6Mzjop8KfBNASZqzNRvChxNVwtk2UoO5oW0kZHIwUrGjMAi0LdAmS3gVwny6hh5kSLPLiBZPoVbHghDM5hcQDC8hDgewfEG8oIiWWC5PJZQ9SJbynMZUk6gM13N4Tgp/NDHeDAU0kDmREgSV0KL02SJMj0WpiFt6OmAkUOORNkhiAVIJIi0WM2wmJ2o6C3Ok7BjtT9FAJKgpduQEnJGIjGXHqOPGOXGhGW0e4UP4ghASJuZ/o/UHCAoJ2CmCYVR9j0JHMoe1RYh3ysn1CZchx6QIoJIYjJhYKp3aXhRb6UVfIads0CRkEQgxXwo36o8qiKK0i9hijMCeCw2a6wYVUqHz+fdqi0qTRn7oQsjSt0gVbeA7FDJ9elLmQZlotNDE2CUPhcdLAWSClAvNQMcBCMfEVFTvR4zAXsKyadJXgxD/OljbO+y7oFKScDcnqyHwPRvaSKJNAUgTEiG8B1EQSS+WS5sIVWxiFGB7DvBK0bZSS0AEoO2PaxmGdKlgzioMNoOkfskCemsJh6wIgtzqfw++kpcL0mm0nSxL4rhSsKO8k8nEx/DyEOeZMhFfjwBOFOm6GJBI6Yz48HEkqxlOpuOsDJdrrmcfQjheIrxW6YVooELb+zDyZjvdCj3FlWGNFsJSDsImMfTxWC6K4v1+PieHKTsXdiWPkfBFLODx8Ks3dq9igvX3sJo+4oqXNS1xZ5F3/dtxD0mQfeRlG+msfv8my9ga3dP0vtRFsaRL0WC3ro+wqWtUBic//zrH+Hy3i6u7kS4vB0KMPgvvrEvRYEISJKVyRByEmMYNs7w8a/fPMaKqQWzAq9cGuCtayNhVX7v3lyaIoWBqJ9yBW5enIa4sUMikyc5OQmsPjpJcTjPVS0SfY+xu3ko8/d/bA/vPljgzWsDvHFtJFG/370zx/4sw1de2xIQlD8PDhPpE3OIkolKZiiXt+T/zAq8/dwEL18Z4Bc/syNpGfgjrGgAf3Frhv/nZoIvvjHBz7zkYUHCFeW3KvD+7cf40794DwdH1HcayJT1rHyfJve80R9tAFSBn3pm6krujbdj5qwvf+enYOezLJIf3Wudn/v1/6hiDsyL26oA0SovMJoMcHSY8JAJYeRiELJaN7BKHVFoKcMQMhUUYFKQ7+2N8OpzO3jvw30cscp0SSZoIcmgJf2KyrAi247KwsPNTylLbi0+FW/E0F2CRszrUEllL+aN5KZqak8TVJ1uDQUkfHycKEVeVjieFziZM6dmISd23DBJBx8MHbz6wgV84fVr+PD2PoLRAG+/eQNXLuxKmAxPve4/PsLXvnkL792+h3SZiCLiiSpZoB43+Yqh/Mw5QX3sKuBVKgiqcmXcjLlsPEeFeFM5yEbB9Ccee+dJSHcooeoEQXWYusPPWYVQGafEtaigWf2MmwmVAQ+4pRQRjSep/u4gYkV4grCSL9MXoJKbp+/6wlC9c7TC4UrepABRsXtLMT5CHRbDUAXCp9PQxSgspPgT0wYQrDtaEsQNMQyVWcjiRmIYuMAsY/iFSkPAMAWe8akKidzQc3UizOryZYUL4y185s2X8d4HN/HNd+8J25dtGESxMG8Xy6VKRQBWMGceHybB9tXpVJrJvHI+WGGd6QbIfiRQyLyceVUK8C0ngwVPx1WVQf4wH6coUn0SyzD0IAwEcGSlQBpyNBhVsnAfFRN5///svfevLdl5JbYqpxPuueml7tevA9nsZhIpUQwa2pIlzUiAxjBmxoAH1hgYGzYM/+rf/Df4R8MwDBi2NTAsh4FteWAZ1iRJIw1FkZQ0YuoWO3e/dNOJlYOxvq/q3Drn3vtCd1PCALxU691Qp2rXrl17f3t961uLwYiRYzzy5Vx0b3elXEgd3lvCgoz/JKtgWiGWywxFxbCCQGobDDO0El2f1lGypmi3I8E/WapkkFILKImXCKhBY9P9UN+NusoEuHQcZkZreX9YnsA+ZgDBQDHP+bsaBzefxcuf/RL2r9+SnyVQa42nBDjrzzltllnKuSSOP9cvbLcWbXas+1zPrWgd0fccxLlqtKfY2npqWNlqX65T221pT9eHF0t5tbEXcIP+7myDQtYGwsKG1n6WkrQuGFkH1GvF/RZY6a5y3jnnQOzV2/Ur8aE1QKnt6UwD1lIC3Wao1yUXlgJ5UG3DHwFErftGb1bvp3Wj30hW987RP936+/WC36Pj9Slm0pRu9Kw7tGXy8BmpbpomljqSTrvlE5CzRVQvBUMvu/jmTfd/6srT5d47oHZ9s1pU1T/jBmDc7+jNk+rmaBN/33os7X13O6SNd+n8h01mbge4dtvfrtFtX/YD5Q1IXHuxC7K2mnoBEJS/9w66AIbLdS68SecvWNf8/gSxfdL1i9R+rAManzqO0fWju1QfAn/Uqa4eEb135eKrfOGUF+emJ7yB/gcvnRauniue8AqPOez8/P1Hcxkp5WNpyRUnWQ+RjcVkq+nbCZSP0AEXmnHFML7sEo/bh36EZj35Ry+8U0/+0Y/jSK6BlOLhfKJgopZ9Swm3oqC6RskU0ZZHS8xZokgzFHkCLwylkkTXcSa/idjQYNIVcxCCdWUSI48XQJPDjyYw7FK0IhlfMS7yBvtIVjnK1RRZdiZsLT8aiiu1lDETyJRkLpAs56jzRNL/BOYoMccKLZZChdEYdbHC6dtvyi4hPLiNZHkk5iP7zz6Lye6zWhLNuKlYYHX6GoLhTZTNBMvpEWZH76MpK+w/9yrC4TWEo5EmxInEoRZCA7uBDCmapWopfAt6cWdCrcbWLVzBN40wOVuL9qNU3uSYHd/D4vieAKw0a/GiEbI0hWPGGEY0jGHZLvX4GWMXWKymQjxIYw9pmiLwM5RpCssNAXcffjgUGgTLzeuyQFmsUKaxGNKQCZVVNDHgLWQoSq2qozEMY+4i537FFy0/AqI1E+YcFwS76IDt2LA8T9ZOAmgEk0sCfIwzuzJfKZQiwEfdJT4KAmcac4uuPMuzpSO0vJou5WajztAsZSaownEjZfidudQ6P80+456tBeVljWWpdMvGEjRZMTvlVdJYxYRLkLN1eGYJFa/FKihWPAmhRPBDVlPJ01HAXMB0lQIg45AgNJtPHwmr9XVQ7hg/x/dEK8gEPGEVF/9E/J3naZPz/CyvQ0BT/GmFIUxSkEYj0mb2ixgmETwnaYdVfZTvp0FQg8BrjU5nOeqUUmqUhLMRBBaI4/kDF/EiFYCxzktEvk/ECvNFDqMgSGvKPiAVSTkFJQVIFbC3JVhYtZTmcwMhwDUBJe4/qSPK5ANL8rxGQFnBqhtL2KSkTTRFgdGOB8Op0OQ0Hmp0/JKcJAQc7WPuWVnxR3NW7h9ZbUh5O+7lCISK3JvViN+BUdsCHJMERGIJ+86sLJSGrTgB9Uz52juGeHLUJSvwXHi+i7xMVM+0NOG5pmhCesEEy1WBeHaGvesRCs5LBeDYA9WVdblvMzAZHOL6C1/AcO+OPsGPyOx8mnmac+5nXrqBW8/cEBYqxxVZ1WRN7g9c/MFrU3zyZohRYOO//EfvCcOTwOHLN0LRy/zD12fCsuR/K+r3Sdyt2AD3jQQ9D8jGZBVi6AhD8p/+4EwIMsQ++C/HJ7U9qbnJY/huEpi8N8tFR5P7JwKgG7Fsw37Ufia789bEFxD19354JudiO8nW5DFff3mMz94eiBs7tT//1bsr/C//8j6SnN4mnbpyK99kAD/7wgg/9dwQX3h+KOchuMohTDkE6nz+97/3EL/+izfw7IHVVgcDO5ZKFnz/tXeF4dmtX/Ke8q0TeROdYISn02qdaoiolQYdIKoxxqaRUT+UvAzs1Ot9LJHW0wyfnxz7MfaA8dVf+08b6iswq1DlNe6eqNs6M080D3LMRjKAFp3QKpaVk/Lf4GTeiqsQoKvp6t1gb8dHnjY4I9tSGJAMlIja62an051WsJN6KNQgIUVanec8j8FHLTokzCZ5gSdi1Qw2cgokE/KxCKSZ2BtGCCNXHMQYt8RxidWyxJKlGbymZSJoAbnKMfGVz7+AOwcj3L1/imlW4Nb1CVbLAvfOYrzx1n2cncUwabLD8npmpgxbmK1SnCAlLdSq1I0bgzLROhGgk0+DqS/2kQZC4sLHEg3SxIl8GgTnmM1Wtp/G71oS5LHUp1GNmdpmj5mgpY9RVchFYLulaDNuVW4iXEOBYP5M2jvzmJy/i9LASZxhJYEcAUPBYcFEIBd8FjxwPea9UKmS4OskdDB0cykZYhBA0JTnYYN4bpZCSAlN0WAQGkjLEmcZxNhn4hbIOFExU8pJnCY8TYmM2TnDgCPSAAbi0sJyoWUxoetK/5BnqUEFSzZYAs6yHNUwCDwXleidMnAnHZ+MghbodKhjBAHaI2puJnQx1wy6yP6QGSrgMRdFV4DwICiExZllNuKY40XBGtGJaUo4HttkwbEKGdvUGGJbGQTSrd51XGU3NA3imKZFLmwnxNlpImUflByg6LhoxLZVWhqvqWYPJ3E/cEXbiILtPE+artoxSoMkS13jyZw1OfFLnliAaurmZqWM/JY5oQxOyhKEwz289OoXsHvtOkzDgucF0nbJdq8Bjw7Vaad4Awg8cnlLkYqQUUVnSqkha/U/W3F2BUZ7AKdG+S0bsi/Cfxk7cpOQqeDMVYuFaiFp7NzfLfbZcJsQ0Bof7EO0G6W9fbDufMbsPtdlBhVo3/zqcwrbbeE5CLvWij1nGJ5DOfpO94Hc7qh1QZOw8i5DDi5CXF2r+iXGPRitx3bSTcF5W3nU1q57fePrw9pD2s91/7TM4DWzcd01/fNvg6HdtaQgvNsKri/Ubjv0+bb/X7fZ7TNvf3t+nx3EeY5dd0f3YbP177YRrf7jvAqIOUffHr2crlnFvcO2AZjO4Kj/XHuB0eao30A8L4y9raZf2bYOy1w/5W3znvYP22Dsk8UOvc75UPHd5pjq46aXjfJLurM3SLffza3nsH1Dm937yNvtrrtNHO8+1B8i3Rg+L0zsseEuXKX37j11gHx1h1/dT0/2VK8eTFd//rKZ6tKjH3dg77aeZEhtYPV/SfvTK2/hqrnisrH2uH74iI/qfF5fj96WMchYyhKgsykJhDUwXU/iUmpWWm4ksUGR5XDJ/gNj/BpZXuL4wT3RWBv4EbwwkLJksy4w3ptguljh4QfvIBiMkExP4dCYJYiQzc/gOiGG+7dQVgnS5bsAMhi2D2d0B+FwH17jYfXgHuJySSRO2WwiNeTDCwZw3ADx4gQ53RwbD9nyIYyK7EWyv1w01I7HEjZBu9REYY1xfP9dVKtT7D97A8++/BnRv6fZCQ1L7r/9bYwHBgbjXTw4OUO6MlHlHia7I4xv7cEbPAvUDkzTE03DJJ6pw7TtIF3NYLu+lI+LoaXEe2y2J6ap7MNsSdDWguGEEk/WBUu4j5Acv4lyBaQNy89pGJLCaWYYh7EkzGvDwiAaYrpyMV+ayFaMORuJWeO4klJQSm2xlJylvqZDcLQQkLIi87NO0eSZGtlwL1RqWakfUG5J5ZMIfNUZk/Xcj9WwqbPVlIgT6srrHkRIqQRrGeuKZBiNciwp/SarlWBfSpCSoJMsrm0cL4asjGVJ+OAehQQQSnMxzlbyB2kTQoYg6aBibG2JLBnjX8Z03I91VegEw8hsk0osyQeqCQ9/JjOyxS3l+qwSY9sFfm5Ly+tKK8EI+ihwqV9mzVi8gxsZS/Pv3PVoNR4ZmXLOdg9EcFZUPKXEneW7PKfG1wKGsnqLxkmt47vGNqqfKRVespfj2CAYWiihUl5LGhMpOCLQI6/JPTB1+OsKDp81q/uo8c+Scr9BOLIwHHooWYUn5f8K7hQiJWaicSjrZaFKDTEj4ufzlMkBZTZzD8IGcM9Zt8APAUzRF5W+1baRnc2YnrqKRDgJvPJc9KzISVASKTL1ujBoMut7iFeNmO6Kj4AAuTUsW/fofFaBx706ySitSRRL+AsL8UoJGIap2p++ZyCIaFBETdhSfA+qjMC4SpYRGe6MoAh+0zRWxpbo2BJopVmxAY8Scl6IOGcNYybVm9xm890jOMzBxQQHx8JwNMLe3i1cu/NFYYOvySAfeR5+xJrZNNgdhfjpT9+BGQykXJzEKAKDwhHh/pveIrMc75xQIsIQkx46oxOg5PHffGMujE2+N3y+fN/FrKjzYzUgwCYJTyxBv3MQ4HDo4MG8wHffW8pYfGbXxwsHgZyTGp5vH6dCQhOJP9E42Pzqyvv7RXHc+/M6v/DKBG8+TKTUnJ/twpo40zaypH2eVLhzGMgxBEjF+b2NiXk8WZ13DkI8M/HkuOf2fXF5H/iWgKoEgdn277w1x9/66qFozi6YAakbjOk1UjVYHE3xze+8hvvHdINXYoUCnj1Ak+O/B3jq1lMBegU9e7SCjhG6tTv9Cbvzx/iC/BWc2nj163+/IUOP5dKDwEaSUMS4RAEToWfi2etj3D4Y4U9ev68ObdSVKIBVrsQfLk4CXDaNADqc2LLK0olSJaNVMJlMSwkMWUKseiLyp4aTtSVZZGY5awF5AI9MSJP8Q31ZxIGuMeAzE9XQMdvCrRtjpCmwzGkMwwwlgShmZqklSu1QH6EtBeASHFy/toNJ5OKDoxlGHmMuC4s4RUwBXNLzSxMBHbEJzmXiAcjVU4A+ZhWZldPFTrN5kiO1FOTrtDb1tpTaz8+K5gsBUslYan/042PClJTi5O8IDxMAloWUJkic3AhsamJ1DQdIgEF9IqeBa6kW5zzNRci3aFjOzXvTUiAV1aY2DQNM9rsodAtYvONZGEpGLpcsEY30UhpTOQqCkmRpm45c52yeww3p5FfjmBm+DHhmx4fvZigaaqZyQaVmC0vJmalpEC9znM1Z0kMGpGZePEvgbwXtyKwkyJnQ9b2S5yHBC8FB11HwtdV46gAwnYw1+ycTHRcCZt7JUF27VDKjRZdDG4EkQysp5VnF1OchaKlgNFF0ymwPAkcyonymbD/7kwGhlH7QpZCyAjkXCBuLxQLjnbEwbY+PEhimL9nymmOOT09iIRMGF+3WwInjKAo9ZDyHsD+ZPSXzgouEgWEUgKLzvksRfwaVlAYgcO7hdJqiqG00/K9hGxQEYi9ImRE3Hh5dCUME4QT7127j4PotYWZkWSwBKTOoaTyT8iWyH+699xaWs7kEuZ5LTS0fw8mBTPXh6Bq8wR6mx++iLjLk6RJNVSAcHcKNdkTInMZOjhPA8ViWpRnzjsjH59QvE9B3vEuiKb+Lm4h2YpBMbZ4nyLJUdKH8IEI0nMi40wi2ZW/2QNKLwGQ7c67B0k4zbBuy0BB247ctS0MzdptQwrqcvA36zz+4pQPZO63cfxsqtytw72MtTMfMdvfbHkh3fl8trLLe7W+hBJfjyuvrrPt/q+x+Y/LZQBu2oYfNHl4HEj34dBt0aZ+UzI3ngGX/qM1rdL29/tyasalDo0sE6SKht3YpQHLJL7s1pxuT+ukLjkCbE/F6UDwOkenDsb3GbbXuYwWlLjlZ33283zkbmMxlD2k9NnsvZr9zu8XpcYDhhTZ1Qe0V/XfhfL2B32Xet8H53jP/sJjS5lXWr8iFd0U2EB1+f2FMXTXIunlnK6/Qv8xlDbhyID+u0y+2/6rfXPXo+5eWq13alvUb8+QX/AhHPqIJH+GsH/6jP3as8rKmCeOSmVpRATw/Qh6kroENDUxqZR42piflmDID1TQnWa0HcFHmwmj0wIqTjG4fMBwfg907sO0B4mwmQEcYsnrExNnDGdIkxuTaLVSlidViiapYidZivprBaWLMkgzL02O4wRDeeB+exWoXF1U6R23McPTgPhxnF5M9V2IZ042we7iD+GSJ6WyOKLLRlD680Q344QiNxVT3fTTLdwWMaqwX4Vr7MM0SVuAhWeZYHv05LDdDXXrAqkacJajKJdJVBj/cxfDwEKYfYjmLhRBhlClcv1kqctEAACAASURBVEQQzJBWFZZZiOXCwtCdoKmmMMIdXL/5aUQ7O5LoL6fvAmSiUo8xOwWCA1hOhNXsVBiiJGiEey+IRFCdxajSmTAoG2uAuopBukCWJiiSmbhEJxmBvgRltoRlpxgNKyxPEixWK/gh9zfUkg+xOC1gmy4Ky8NsRkKBib2xJeXsBIyWKY0wi1aMqkKVaYURUUFKAAghwKTpi4mq0Dhb9CxrS2WWaGrKSq3IRpoUQuhwTGrnm7IPWhWlMEAp/cSxITJUdSn+BVy9WerOeYGgqRjSCDitOpRVbQkQVxesLFJpJbJzlUHJeFar3SS2Z5gnnIJGqtlYPWU0loA8pHZQqkvay70e2ZltyTtJCmrww88S7FQNTY19aXxSatTJUnLuAViVJR9u6wcEyOCL0+p6tpWE4pfQMoal9FqOax3g5XjG0wT5tP2M34W52EU0LYuB/wjRWWTGCL/RR4Hq/UqwIBuWRrdim0SwTiTPqDluwRQ9fjq/t39rHbhdq0YYmWLiw70J90d5rnE+ZdBomivAZsGaRX6We0rumXhPtpCRKH/VItTSBlUAo+Yq9zXU76yFXVpVNC7S/SAd4RuvgUM1A/orGGogRDDMqy0OTsymBWazHI1piZcHx4YAtQQfTQOjkSNjggA7N7o8T5NVWCxIKlGSj1QtWvS5sFXblJWLgQ2HfVUamM0y1BXZslopKnMwNSXFjZy3ZcMgC5eP1AH8yEDRlNjdixS0bZ/ddEqJiBpNaYmUGwkyg2iA2y99Grdf+mKrT/Hh14bHfZLj9tMvXhc39YTkLJpetSDlIqsE8CWe8A//+AjP7/uyP2f5OMvAp4k6lZMtySmfJJ3uq6uN4b+hz3elwe39QD5374zkLuIvJr7w3EDK03kOsjdZxk4GJ/8urF/VDRQ2eldWvt6f9UBUmhGRKEYzZbaCzuzP7npSEs/rdMQUto97cvp7iCwGmZzteVKaa+WsTKS5LpnoNdK8xFc/McG335oLuYkybmSvUlf0p18YSZv+h9/9QEDhX/mpfbxyO8CqrdYbGMBxXgvj+O0fvoPvfPftFvztszaVSKZs8hajWQOhWskgNLSWcNbt0aSn1wCo9vpPwM7HjfZ/ff5ufPYX/n4TedQX5AtkI3BMPDjNhFY8iizYvotf/Orn8M6b7yJFgS+/8jx+91/+EH/+zkzyZDqZ64RMoFP0dsQiuxV9FnYiF6oKpBOy5Jk6Pgr50XVQ9YRc0uRFE5O6ikDkSRJYJkpxpCsLGAWQ1rZkwASUYlFFbQiDkSXc/Bxp3iwhFxc9y5TydxFPsSy4ovUJ7E4C0cgYhS7mccEkrwhCL9MMZu3iLz6YomxLtCmBWJaquSnoWs371QWe4B0Zr6KPyWyaiGnXojek5cyqx0ZoT2YXvsUs8xC+paR2lB3HzGMbz+oLJ1IskmlkCOG2JkZapmsKAMrljv9X0OmOoCj/JwRTS8s+yEgU0IkLWptdbLOmhGIi28COx/aTvq7lBwTOmHXJm1Kc8zyDOjHMGlnI0hJpZcDxTGHRHq9KBJaH/SGfdS7gJcFoho1MFs3jHKfzFAnRU1mpWIbBsndbSs+po8qMdhrn0i0s2R4MI5mA4lWsmddWk1NKQVptKR5HEJTPVoyMxD2SQKcKIsiSZ1rwXQe+zzHNjGeA0+lKJn7mjKnHCmqwooLvmwgcZijJ3gy1XF60Qysp82F7V/FSAhYGp4vlSvRg0qzA0cMYVeOJppQKMhCmZkDDrCfLMvT5kj3pCitAM6u25QuwW9WZlLX7PgNRZsDUEZG6QNS3dbwIJ9O5asYy4yxZYAL+ZGpwXBUYRNTR5YJqYXrG/nYwPNiD4xvIVqeoC9Wi7Yqu2AZm3AmkRoEtATiDsyyjCVQlLGoOIDFxoqMmBetbpz4GwuraaAogaXkjuP4uhrs3EUY78lzJTlWYSo0I5P6lxFrLvWbTYzx4/w1JVvD9p2A+9ac4ZgjQeyzhGe5idPAixpNrcOxA9cEkkNoEGC/bpJ+DqpfuJlvEVecrKb1qY4k1MNCdoPfxbaJeB7qflzOcw0tyv30EoduoboCEl23t9RzarnahvQzobNu1hkTaU20AXBu2T+2EsnFe/UE/s9mWtme2IKfzY7r2aen6JfehZOnLiUePWhcfh8x059y+5GVdKefq/0G/Vy25cxij/e1Gq7ax4S7kOT9I7/scv9pk9p33Sj9I7T7de8brhNfmcY8CWbq1QQdKX5ZhK3v2hPFHd74rr9neTP/RnN/3+UX6jOPHX3r7QXc/X/Y0tnr9smf9+As+/ogrz9v/w+Zz3z6pbsweDcqv+7k35+h2+fxNuuKteuw9XDWjPLbLnppx+tim/FgPeOz9POJVeNS7dWWj1w+k/fTGvLJ9xovjZSN3dtUcJ21m+TA3uspi6lcVyNTHEuM8lnJxAp6GFcIJRoIklfkCRTZFHC9kXRdRjyoTZ2vq7lu2jSxbCnAZhGMYVoay4BUo+3MK1AvEaS4xX5ZWSI4YHhVwAx+jwQ7Ge7s4Ob6L+2/fRZw0wuIcDUJkqwWKZIE4O4VtFBgdfhKWM0Ayn6EpMjheirzKsDhZYf/GAGU1wP7eMwJ2zo/v42T6Zxjv1wiDCFU9RjB4GXlcIcmWcDwbZvI2KsxQJT5Qhjg6vQ+4pZjr+IObWJ6ukCxXCJwKLquDvAgYHSCbvwejPkOeOmhKG5VrooxzJEmK6y98GpPdCSJvBMdysYyP4TgZrGqJDA6KykHDfQAKicVqN4I3GEvcmGcLNVeyR0gWD2BYBKwC5MsEtZEjWcxgG7boDmZkWJYz2HWKOiURJEc4YCKb0FOBGzfHaEoHb72VYzweYXe3RFHSFBU4m0Y4PWXCfSVMQQqHKQuxhk/dQlBncyqAnOghMsamhJfJ66jGfVmXwhBsigpxVsALfDHVSWLG8SxrJZmBMTkhRxrkGMIOY/wd+D5qMgbrChnBW0pkkRii/CmVmzJVK1Blwmz4LuWuGJuW4hNAAgrjR2KgJI+ULRDnuL54MNA5nPJZFV1lCZxKGTqJLgr2M4FPpNFoHDUkapMyQp8RPVANCBiPMt4nA3Y9l4qmmoKWSk0RZE7JKCTNyL8kkLSKnO1amsuFVNuShIRcltgGDvtJHXXbSjCSK9TRXeQOBMQlQKz7PWHukQnK+6OhqOh1qpYrvSd0R9BeS6odCYA2GHAvRVCTKl6NhazSPXBgW/BDR95REnBoLtvQ655yZbbuz1iNWbJ0T0v+BJwVjX+Wm4vmKMFmJXKwCo3HcRfuB2qoRDYwiRwmZSgISFo2ikWFnGCjYYtsGsHJboajqRLlzeyhK88yZlm9jA2Vo9NtLZ+LSp5xD8jPsj85lhxBTGViE7CeniBNwx19jdpSYhEPIMGEBA15fkIAalmNqARwY7m/GCBxj8qqvpp7eT4cC7VUO/K+LOzs7eFzP/vzmOzTFHczDvy4FizPsfDlzz0PfzhWxrXTviMtIHy2qgTw+977KwEG+fXavUT2V5PIxvGCJf+6V5ctc1tRRwYonxHxFeYFPnUzwidvhAJC/p/fPkJKzEOwBoiJ0JdeGOPayMH/9Z1jRC7xE8o8aBk7AXBxSrcgGAhBRmI+1Fnl1yeuh3j+wBdG6TvHSTuuIXjQ558b4gcfrDBLtORdv1qeM/ejYkrVnZ+sUQVW+TuR/WsaKUfnvfJ83357IXNInFKeI4PrBYhIurMMnM4Ted9+6bMH+Jtf2kdCIhHBeAM441isgdn9U3zrWz/AcpVt6HV2hKfzf1uAU/HQlpjTlbPrXqHT++w2hJu7h82ysJ+UsX9cb8xf3nmML/71/7gJ6JJoNIh8Gy/cPsTvfes9pAkXYE8Al9FkAM9usEpifOoTz0kmYjZN8ac/vCt/X5XAZOxgPs1EJ1PAJNFz4ULX7ny5SHtcsLvpjsAKJzVmFjkJl0hrRxysRdvDNzBwlB3EKU4/5WC+ohkMKfV8eSykKc1zLIQ+KfAGVimTUHzp6eoN0SIRvU7Xkswp/5cUJcZDOpdbmE4zDHYicVUnaHhylmK+SuAL1V64m0h4DWH6c1FX3RFmGU1bSxC4KDEwIBtPc6JKPye4KsxDYRNxkVPtUIGHO5FuGti0k4YheitamsBjCrL7Grr+sUyECxIXb8YB/I4ZG1No5XS4k3IIoflTy6azVGabCVaplo2UY1d04TOw5/EpMchRGjsXfboDEqglYze3Gnh0C7QqVDkXe2ql0DmQJQvUlTSRpCy7MWC6lTrC16rLwb6crTLMFomWVXAhLRU45PcsOyfgRs1NlixIOb/0IydzR8W8uVYyQpAIR7OvqlPOrCCBRZEpXzu3c0FkAMQZleAhJ+/AbxCENmZzA4tFIc+bbn65OB4yg2pjEHqoqlQChrqmFAIdDnORLIhCR8rIWbY+GA6RZ5kA7juTMabzFMfHzJQxaOMszjyoTqgSwrSBTVcFrvRnTQBw3GqJhoY7IsHjMpIqEXqesJJNk6Cvh5OzmZRgCIAmizyDrC6YKDBsNWvZL2dnS5FvoPshgxWOeYKgfmBJ1p5BNoMZ6qKkcQXfc+BGutFmRvr0JBXXPjIPNGurMgdMPvBfXoMaOmIeJYGj6tGyXy1vDMcLYRq+BEXsN/YjH5nlqJkB+y9dnKr3GBMVTJCoGJOApBbNspoGEQXJOfbcXYSjmwhGh7C8HXiur6VX3ZesRudw3QaEdTli9YiZdRP26wC9LrLTPWoP3tKHff4bAeP1+W5+XYQTH1W53m1wz6UHLpbIboJ1m9Bk16LzEtvN1jwJUPCky8/mNv+8h9YA2hYWt8YYL+ABPfis7ddzpLTDjzYBsd6j2CTibt/gWtxz+7BtA5TubnptWV9ym8W5jvHa+al37kuQqifu845W2AaQOvc96dPoHXgV6tU/1VZ3XrzU5kk24bh2PtpgRz+qlHv7Hi6/qUt/2/7ywwKAV/beJZjU1T39xA/hCU9xYZC2n/vw19kMzLstyGOGz8Z42yI4P6opW/jeZXDfVaDidrdvTOWX9d7TdMmHQjIvm62f9J3rjjsfnb3ZY+PV7Zqmic/ubdPfEuCU7ZeI2SvjRksslXkiSd+SFsW5sj4JXghzpkGepciyGeo6EUOc0B8BVijgQ5XHSBcLlHmGEgmS+RK7Iw/OqMTxSYkoelYqX5bzt5EkS8xnS5GoCqNAwIAg2hNtzXRxD1W5wMOHS9x/awFvFMJ3STKgoaIvyfJwFMDZvwOjimBkMdLlqTh+E5RhIn4+XSAKfYz2h6hNG3maoC4XUrIr4Cwz7WUk7i6MEf3QRhBW2Bu4oDfKcimuQYjnK0TRENH+LUzPVrj7o7cRebbEtIwl5yz3XeZ44VWWjHpIYwtn8QlyIkS5CyfyMBoPMR6M4I08DAI6Qucw6hw5K1iqiMr2UsnDOBP5QpiHRnBTym1ZZea6Pub33sB0eoxoMsSEbEzGS2mCgW3jKLWQ0vHaoIQAM9uelMZbDivSTNSUY4p8DIYGllMb8SqCVS5gmDHgFqirAGUxQLJcqtxVSyQRwIf6jIyd4wVcSSqTMCC0XuQ1nzME9GLMOhpFwsCbJTGCoYdx5CJZxmL0Qb+FoU+dxBoxzVzpfp1oeXA0CGD6fBSstmLin2xijSikTNmHlDobJl3CGySpI6AvWZ7zBUkmTIhrzE/mGSuVbBC4q8HImrGdlBtL3Nl5MMjjVbaZlMhpBR+NXwlmMvYl85fV06bISnGfyXiY1YAEFtXZXYxiWUEoRlRqhiJArlRcte+SfK6GJx6l6vEgF+a5BLzUAJV7VTIcuafLJewkOULfXUlMSGk7hTp5T+oxQINTZc5pLCvGTGwHz0sDJ778LA+nG6yYGGnpPncDvlnBIeuWuv/CctbpQBUfKmJ3MF1LpoGMOBB7gCXkPA+3TDTntfg77qdUwkAMZljBxz4UribJLdzv6+9YhKnAJMclP8c9XCk6nrzzLj4Xo6a6RFVakhAZR6oJazoEomvEyxS+48kerGP3sTIwTbhfN9CIYz1ZpXR3r2BTFs+20VAqgFJemYXVgkQZE9HYxKjFE9g6sorJZqUFFPfYlNwis5jJFVdMf22sskrkB/gz97x8Jypqu9IYmNJ4poODG8/gM1/8OQzGe7LYbewlnnbK3zr+RuuoXhhuqyurZsXU0SS4mFAOwDQQpxW++aM5vvHGDCfLUsrK6ckhxC9hJCsYR31RlvTzi8AkiSBkhvquJexK3sBbDxMsEtXK7H+t0hL/5isTAU5ZCj4MbNHWZGk8TaRF7s5Q8JLAI+dM/kvt0L/39ev4pc/u4b/7px+IgzoNkNh+guavPhPJv6/fizdK39fiX71KM459vleiAdqSrXivoat98uUXR1LizneF5yR4SuYp25xkNLjTvTTf8595aYJ/50sHGIy0UjhhtWhJGQ8gj1N8/zs/xNsfHCuO0Nfj7MrURce3fXPb88prKMfrnk1/bldm/WFj/f4Ju/MjviB/xR83fuYX/6OGCycH3N7Exy99+ZP4g++8hz99/YEwvjjRsASC4BQdsDm5f/rlm/j3fvXLOH5wjN/+/e/hrfsp3AC4ueMgzWy8/t4KTZWqSDGNjDwVTRYtcsmOKW1adFbE+EcTUZzAZLHjek7WPLVDLGYpOenTvc1AFpP+TEc2A46r5epZxsmX49VGU9TyAhPQYaLH8znZmVoK7Jry0i+W1GvUkl+Oc04+SVbKJMkJlg3IM+rgUO6jLUNv7ZAk1uBLIEANFzs14qG+i6qQavmELBBcUHmjcn8ELTk/MQiQZKWwOmWhk4yiWBZCpOQJ1lFqRIDVGg7BS/6ZLyDLQio6pLFUoqXyM5bissTFmQs+z2VpmYGtST3R+2TGkeZEh6GFgcOS8wJ57UqWRBidsvnlkaYczwwxAVSnDTQIMKv8QKPi4IWJOKPTI0Fh1bjMmhJJXCFPqftZCIhLR0nRiSHLd5mi7NiXFJ0WrU6ygW1E0UA0ceJYy7AY5HUbB/b5IApFR3VFxmddSeZZfegNpFkuIDCbx8CKQ3cwCGTCuveQUYEjC6s4s5ecvAscHkxE1oDC8WTtklbPDDXPuzOkDlOGjAL9fgDP9zGfnYmZkO0S5DXw8Ii6oKY6hgrQxWevmTHDKpTZKQFSJ4yuYBhF+8WhvdU5Gg0CAVuDgDhtjfl8iWF0DatVhfkqE10oZvYZ6bRzsNy/YVBjyUQYDgRUXFGvVFwKRelIAzYulC6BfgYEBUyrhuMQwDXFiIuJCPaZ6KaKy6qOA7abDE5ZB4Q9S2Zz+3u6LNKMrNaMne8TWBVkWgBqxlYSHDO7TZH8lrPEn6VkqHX3lDIfeU3aUiMuSExIe5ZksQlGi6SA66MwJxhcewU7u9dhMAvcGS9t75RbEzC581aDVIPYPguu3Xau9Tbl4PPtJ4/dZo+uHVn7M/ZVu/CemZO8f+251yZRW6DUGlWVkSJtkV9tARGbvK9zEEzHXQcAd2Lx55zN/na8HY36YZaHtU05B0jbvmj/sEn4OkcSZLvegWVygT6g20bz8rse+Lvuh/MPXtaDlwEn573ehxK6TcfmKnolYKad2nbj1ajI+gqPwqM6ALUbV+smnJ+fY7lvmNS/hzUrWJqk7I6uReeXvQwWuqpR25HE+XGaFunr3XaBcde6yziZm/0jR3Ay6P+6NQJbs2Y+RDBz4VltG6ldcs7NXtkYhI9uQX/oyPcXR8rFnvgY0LMLrdq+7vaYfvqO7J/xqlnpfIg+9oinasBl7+tVvXbZiL78STxVE/7KDz6HOq9uyhp0adP21Bqsqhh5uhBwyo8GwhCUDVe9klhCMJgqQZKcwWgKqVQhUMCNfxonWC6nKLMEZVqiajJJatbwJbJkrGODkjBLnC6oO5lgsudjGcdighKEI0z2dyUpn65KlHRcZpVFvpBKDsfdEefw9PQUmZGhsnLEJxWm80zkbLh4M8E99D0899xt2INd5NkSJgFHIpM2mWIFFlUs92cR9CBYthegNHIEA18Aynyao7JoiOlidZQjNxvs7keyzu8fDgQgS5YVoiiQOCNP5xKjFZmB1797xFQ9xqMAJk1K3BT5irr0LMul2eYYd0/PkOY0tfSAgqxIaoQ6GNOXwHdQphkCi8zYiiqjCMMIrh1Kea/ZzGHXBuLERWKECMeHcGkodPwO0jxFlTtoLJb513jmmi1x1sOHTP4PMNlx0VgZ7h8tkcxjeR6DiSvVPtR9b+wA5bzC4iyBHzjCwE3iFYq6REAdUJEHoCmRRKmSGCcgxXialVCM41yXlXNaBVdbruzP6mSKqjSkQmpn6AlBJUeOUURksxQpKYK2UcDYvMHxWSHgmI0QNR3ZjULKg4meMbnMfUWW1UIQYVUewUbfEosiYZLmGZAtFZhkP9gEOOgxUFUCNpE9JkXiVWseJGasrLwjs1IBQTGbpVO4TWCrrX4ir1YkG7SEnQAoY23GvRxjBDkbYfspACky8/RFYDfVllxDKt/IaJO/KwNUyrpbjwSJdcXVvQU7WqKhmDO18mtSqi4vuLjRKluRE5nswbhHJBCrlXGyeWWZuuzdCMB2MRZjfl6fe0KVFaOJk65B3LcRXGxgkcVam2hYHckxSV+FtlRcqrgk0U+JAluOd5wGaa06rTarDYmfUm5L6SXqBM+YnFWUlChglRwBW5aPsx/oKs+ycpEK6KyFec2W6dDG7oITsVqzMjAc+aK1yUrFJC2wXJG9zLnAkfmDsT8xeLaVz0FiD/YHjZDsBgb9P2iKRfDZg7jXZwsTeaZatb5PALUWubXh0Ff5rriBxSo8h28BTZGBYGAhGvOdbvDg4QolPNhmCVeqKtnF3N9zvGq9Pe/v2dvP4+adlzE5vInAj3puOS0eIY+kW6UeH1twjLzy/DU8d/uWAHAdsKf5Kd33kXQzDhwZ5//V77wvrEhhOQp5h+O6tWo2aJ7ktEbHwMOZenfwWAKU9FEhEEjA8oOTDHHBPb8STzi2+NUB92Rn/8rn96QsnnssEqKmcYmTRYF5WorUAeXmOt1PXoNkFzI8//Nfu4NXb0V482GM/+I335Dzsu0HQ1dMif7g9alUKGqC4PyrMzbaJilwjHO/JvdZK+v0a58YC9B5f5qLxijL7XdCW+6TwCeNje7OMnGDz9NU9uO/9tP7+OKLI+wNDHwQV7JflWRC1eDt77+BP/veu0rQkX7Xfab8T/AXJe/o73Q/u2Z3tsdoAd0mu3Mzrmp/6v3yJ+zOv/LQ64kaYLzy9f+w8X1mfoDJ0MXf/sUv4sGDM/zD3/0BdoaBUNE1W0rNkAoONSvLGF/7yqv4G195Ff/gf/9n+MG7Z5K1+du/8jmUlY3/9bf/VNiargAsLWWdQQMnVOoJcSGisyPFi0lAa7fJossiGh+cdHRBER0Uh6AiXb75EihgJaULXPDoNJ6R1VkjCF189sUDrOIG3/7hibAEmbGm2yN1fQi6TcYuhr6Bs0Uj5SXC2aSjYNVgRHsvw8B0pq6BQv9vs2CyHEkwRt6dtp16NDLmZZVl7a1mM5Uuf76nFkC3dV7mksy1sq0egCOlyDopsjVi40QQtH05PRrmUBBY3NcNyS5TZ0eEtBnUMHvZlnbzZWYJCXmTXOTJtiTLlQtPQTd0kw7rNXZoeqNF8AIKcjHguUXmpp28WPpMTZeSAJtlwAe1lyrJrjNDZtfUEbFg1JbIBcByYNslFlmG09Ollm7IoqwIEftShNFZKtMaZEsmqCbwZiEKI9GnWSQrCY5FxFzWR2WqhmEIP/SRlTmyJBMQleCjhCxrt3Fq5LDsokQY8Pgxjo5OBJQ0LJZ6qLwCS8YHQ0ey0indiQwC2yVm8wWGwxCTyVhMjqgbKYH8cIzlcoEsTyV45HikxObRCTOc7XMWxmw3GLjgUOezZUL2d3LsC3E1ZTabLNQGw0EI08wxCF0sFmciGO57O3h4PBU2JaNOAYR5HnGH12wtgyNmrtcVzm2GgIG0Ql+qM8pRKmxZh8+uFIfIMGIJP09IqJjBIRnXNDJSyQkxRxUbzQa2q4kKlhyJNhAzfILtMuPGUpsagW8jHGgZPIMhWdjIwSaQyowuQfKSCRUF+pmlZZAuMgYUp88rWMxuOipBwbHGxTRwXIQEXO0KpRnBHn8S44M7CAOaOum7c76w6grU6b9uzID9nWgPUer0ZDZQpu7Y/r/te7kJNm4BBpftdi9pX1vb3javd5F13HBxQZWDLyJhvVvs/7FlDW3hJ+uqy9bhtH/KC6tFv496iOZ2E7vPrSupFdZvAc5zfdb++duntNF2bmQ63KkPp56/Ovr37m86/+tfz5m2ekeXnf/8YpdBLdvAT/tM1r9uv9mI63qan11gfClV9zI4rW1lDzu8gGk/KZnzMszqkePk8rhga6j0rt6akfUy3utn3g7Jbrv2RBHH1kHr615yH1eVxG9grR/mov35+MLnLzbksi7+sJe9BFv90Ke66oMb7d2Yyz7WO7n08ueMxe7PP/5rfuwd+CFPeFEWQ+crSW/SQZumQK28S5HFKLMZ4uUDWFYO13aRpCuRfjFBIxm6cPN3OZoslliNMallkj1HuaIS8WqFPE7EyKHIGJ9nSNJUTAktMolYLUW9db/CySzG/GyOMuHiasAPgdE4RJYbSMXN2yQJFLbHahcTduFgclDCcSPMjmuczWYwwwYIXbz9g1NUWS6xksRoZYO9w10xdWTSNhyHyOkGLiSCEh+cvYtnnp0gixvc/9EMju8I45DxZbTjYHQwEAMgVpnUhYHF/RyjPRdW0GBgutjdDfDwZIZlViHcGwggS8pkOHaxnJrIlgYsx0KWL7F/2Eicf++NDPv7Lg5fHGFVVnj3e1O4pl6XAB4rlHYmI+RVirxJESCEb3kw/Are0IPnBMiyHGaQItoZoInJJm3QBM/C9cfIVm+jseeYH+c4uneGIkvw7PMRDiMfnu3BGo5Q1g6KusDZwzOUTQIvUimo+3cz5TizQwAAIABJREFUVCb146mDF2A5XaCubIR0pyZztzTRUKOepAXLRVO6KClLUBQwXSbFM5E6oqyS59GkM0deD5GbEyTzY1TZETzTRDgcCRja1BniLBYHa3/IbQMT+gqAlLmJB3cJEhlwvSFcEkSqRLVIaVzpewgYOJKFmNMYU6vOmASXeitqfToWqoQMzgb+DqW2TAHiqdVKqIbxIw9OyMoFXbhJiqCLO7XsyU4k65dbCHVN585LzXN0X8bqQAUYNZ1LQJP7Qb4pEttKNVsbB3BPKfqh6rSuaXYLhbgW6b5M/RL0G76f4twu4KUa80hFHhmkDVsimf4WQCHpReNem5JklIAisMcgu1M24y0qKqj7QCbzCdLSQZ2xcRsaCQCr/lDSFpJJxDOgIphpopAuU+ao8naVTMN9odyp5QgzzvVZGVdivlTJLAKFlbSnkf2fayvzks+X808tGqEax4scG3Vd2z0E+0JcsOmRYDmtPik36KrJKDtU8XpQggJl4CzuJfksM0O0YIWBKwZNuhKQ/cl9KqslxX2eI6KxURltJSdl82iMmjvKwnRKuJ4Jq6SGMKvzeL+uAMY0IiIZpLIczI5j5FkDK1B+UZ4AnNpIVmL8TyCXGrHCQamoCavVnL4DhONdPPeJz+Lm7ZcQRGMt7abpl/gmUOqDySS3Lc++ev3inuqnX3kWk719JK1BGFmXUn0obGFNKJNBeW3o4v/77gl+4/fvw2/NfHRtUGII+3MS8ZmaAu4JEbcFxjtimIQt9IsQSbGWEUyQUzNo8tUZCtFR/Rde3cWDWY7vvT9Xr5AWFOVxZMFzHHFOZfsE8Of07pn4u1+7joFn4Y/fnIvzO8cc/8a9M13Tf/eHZ3J9aX+LXXTXvWzp7BIL0n5KPJQNntml7J0jJfJ8lzkt8xxkQhP4vDZ2sRfpvENw952jBKezJcajCH/zZ67h668McJQT/1AmN0Hbk3fu4Rt//ENtUwtyqt4twc4W/GzB4I3y9paIpMddBDv74eJPmJ0fMjj6K/6Y8dKX/4NmZ6w6ImR+/Y2vv4rlLMHv/NHrCPxQskb8Ip2Y5cq2w7KTVEpL/pO/9/M4vXuE/+Mff0e0G3/l65/DD14/wbd+9K5MsFZrIhT4LjyPsUmuk7aQFw35TwyOOLGLUDRp5ro4cZLiKKc+CrNbkcPyATLyTBU7bhwpm2d5NR3gkkzBlWef2cVk5OO7r91HkmsWkOXrZHoyUHRDB3sjT7SLHk4zOf+NA1cyh8tYr8uSC9GfEW0VBYJk4mLjZd5TqqSsTUYtrEmZsESjQtYrGGLMRI1NTgiqrciSDdEV5YtNpR5mgEouZVyKWZqhupwE13xHHdYZ9yQNgSEGgXyh1QlRyO4SAGgJMc2XIgugZArLm9StzcA0JmuTfW4KmzNkktgoUFaWMDt9aguVXGqUaWiwdBsNhiEzTiUqgmN0lG9BPD4zyQQRzEKNwHVFe5P6T/O0wgfHUzR09vQscU3nAsV7S9NMGMHsKQ0WdGHuSjk8OpsTPOWkmmtpSpcV84MAfuAL8zJNKLzMwWHC9Zgd1ywawVAG9aFP5LFBGO3hbJZiOaeelYpzcHwMAk/GueMYyChuX5XYGRHIjBHHS9y4fk0Mso5OjyUrNIwm8D2WkB8jyVPs79K5r8AqTlHVPnLRX9KQBIbb+QZoUNB3i+0QtZbsJ+LxDTVjbZGFILhPwHcxP8VoNJYNz2yWIE4kVERtOKwzUvCSY0j0d6jH1AWAGmAwNNui2rWgU6sXKxqxfD4MdPh+MMjQ9rse6ZwEyZl9VO1dASeZheW5KQzOLDVLcyh34BIYNZCxfIlRBqgXynddIzg+P96TuEu25DFZk1tQi4tURCYDbJG84CaEcgIMglcrlZ4YBC7GAxe+Z8v7m9DV0xhiePApHNx4XjSHeHKdpTaQKP2xBcP0bdz6ewfKXXD1veQ8/dWunbQ7XGvj6McTBtct6eNR52D1RTzzYqu1AV0IdmkotoXn9fGOLmDawOX61M3NP1xcotYshc0rq+P8Fsj6hAtcG//3jr4K5rqkOX1Q8FGg4yY9VfuwR77tRsiT4IRrgLxtziWnfsI77wZTd6Ktj63H8NOdbj04tiv0N3pYf9i8RCeFcBGgfWqAcfuhXrln+DGDYdtjogdgXxx3m+9Wf9Z4olZeRIwvR7qf8nE+yeHbohndZ/S5nbf+qvu47PleNvd0fbZ5q510wbloxmXj6nHd87TD/aq58Un66+M6Zn3HnBeltFyrfOTNYgxcVijSpcQpdMNmMnFx+gGa8hRFOpcksDUwsFzEqGnqwBJMKfYtkTY0E2oQuL4wWJgc5fQcJ0vMpithXtU0k+RaS028tiKHbsZuQEDKQeQ3WKYrnDxMcHYUI3JDuAPuwHNkZy6ShEnbUwS2i9GOBz8KMA597OyuMN6fCKPozdfnOD5OJWZdzlIpSafOHmNG23KRMmmbZDjc34G36yAtE+wFe/R2x9v338De3kAAomJaIFsySU3nc8YrJcQJxQLi4xLRxIOZOzBZvRJkCEMLNw89jHwPf/qDUxiBi8ObzyBdLjA/OYVhjNTgxUqFCUfDlwI5vCEQDR0s5ikWZY3lwwQHo5EAS7PFCoFrw/KAoeeLtl80dnH92hhJQi8BAoAah/oDEgRcBAOWkNbIFwMsEw+r+FhYq3Y0RGCHWNy/j7yKcev5HVzfvS7nTMslDifUAq3x2psnhHMEdDm+l4H59XDHhTccAqslytyCHQxh2wXqtMBiucA4ClDbA7hBhB2X5kcN5jkBxALjkYsxQcsSWC5Ysj5GUjl48P6bkqS/fn0oWpyrBTc0Cl4RlGJ1W11Qf5VeB7rHqFY1Hh4XWCQFQt+HH9goCpIJGL9biAJX43kCl2TmErxj7MidC19Amix5NtIVi91paKkzhEUAKq8Qs0rKsxASkC8qTAa+7MlYukvTGJZhs3qJsSgr0WTHQHkuiT9Vl5B6/d08JqwtAlqtdikrfHXvSJYk5bsI2JHcQFIA9xi2yCcI+UIruTXhwHe1aUvgu/Qo41uRlhIItHWF1zVSdRN1P6ccMdUUrbgxlDJ3sqoJ2rS6hNy7SjWcGvcQUBT6opSsU9+1lW4SZh2Nn5SlyrbxKoyHSQgQ8ozslVpiQ8tAk52AQ4kxGjw1aEjrZGWWMERp6MsEgEpDiT6omBrVyIUIIZxv9bJYV2ZoNSL7RaTVyLhtPSi4j+MzkVm+ookQy/JpcsZ9QAOHruuVjSyuZM/HvSf9HiTUFzZpBYNsUpahi7QdJbJUN1T2l/Sp4B5NjKzIKOV5Dak0pDu77DYJgFL2guKpdYnlgsxmlV2ghwH3KtSJ5d7YjRwhBEmXk1Waq28HRy3798Yzt/GJz34Bo53r8j5RViueP4TtBBhMDuF5oWj0Klh5ccUk0PfFzzwHfzAU8J8AJ9+JTmJNNDNhYOTbGIcO/uiNGf7r33lfzMTEwaNlHvI4UVyj34dNkglxCr3edkypcla6aikw2VbGCliq30uJu4CFDv7ayzvC/qSBEPEMurzzPfzk9RA3Jh7+/N2llJL/s++fSum6amkauDlxcW+aC+bjknmrVGU5P93X//AvpiIfyHu+7Kvbk4tsnby05/cjin6GGrB98c4Q/+K1qUqYtQs574P/8fz81CiwcH3Hk/vg11sPY7z9YI6/+/Xb+NpnRljImqhgMd/xxYMTfPOPvi9MYwWcO+BZda+V3anr87lre6fX2bI+N0rZO4+J/n6rve/e7f+E2flxRVM/nvMYL/3srzc7IxOBVyEpbbzyyecRGQb+4M/eQDSgmHWGaOjiF3/mU/jBDx/gNWYvWTaTl/iFv/ZJfPaFa/iNf/T7+LkvvIBr4z385v/7LXHulpeeg5qLj8R8mmlRwxwOTNVG0Wo41VTppFLaam/NHJoMDzglMwvIkmllbDHLVjOwoWu1ZyMpWU7M32tpLjPDXNRnGXVkTAFPSd0nIOsEHiahIVmLo2kOJyQr1MBsUYhuDUE2Sh1yHMukwywfy7hFh1N3jpKdE0ZnJZlrvkGaI1HdSGbLxO2unXw44bvUrmlqZJK1pFkQy3MV4CToxYmNSxD1QRlUxTkBZgU5yd7jhMhsnJBHW2869gHBLmppUtM0cIBI3BmBk7jBPObCJ3XyCB0TFvUZ61LKG/aDBnbD8imtsWQmS8SgG7qhcUaoUJgQ6r1JkfGGLE8FsAl6dSQsBrtZbuHde3PMlomAaLbJzDD7PkdDILVgEFAJUG6StUeBZjFqol5QJmPAqlm2og7qZO0GAUXRWaVdy7PjIlExqG0d/gaDgVL/xbRIdS6pyRJEQyQpcHoSi5YLzZKYWXUdX7PEZIzWBSwutA7BOQ/LxUL0Qcc7O5gvppLxjsJd5AUdAdVtk5OkT6aoq/cP+pqmpTCDlbWhk7pOrhzjWtK+8dWBQQKKW2IUwFIo3yPoX0upfOD5onvJTN5ilSFNTRS8D75LrEMRJm1XGKuGU5JBlnGkQY4ukq0LvGTIu8WG71yh2jgSsNHNnYsZNy1kSFfCwqSQOHViWMZk2TyW8gOQQNW2bNHdtBxH3jUmQgXwLEpkaS0i+MzKku0pyQqbQKeWOnSlGmRtctwQtOaiRua1ZIJFxJwsVxfTOQP+HDssaxh6GJCBW1JTi2xZINi9gxvPfRbD8d65mLTMJ1z0Vd+3W4CkZInZbWFQs13df/rMulJiBWLbZybN39x6dwzSyzfY5yhndwq5vlyq/UT7/JWuvh0odNftFtLtOl79zAZY0J5Xftf/w/rces7uVrq76d5d+evGLfbb1NLQuwHcuRd2hdYXkJGeaHeP4ims6/570Ne/6V3i0rDpEmRk417btm0/j7Ur+SPRqQ6y2eq6LWDovIO6qzwOrum/8dvQzfoJtAc9soHrE22DS+smrpukmxQZBl2Cv2WvdEzYTXmCjgt7rr75RC17THP7rOF+L/QDwW2N2W4I9ofwjyfcefqzXtrvV51mo2+e6pNP37An/cRHRuCvvpDcYWt4qPI7Ii6pE1E37z3Zi7i5RF5xycvn3CftiI/3uPXMIVUFjFkIQnDzxJJeGgsRVNFkbZGt5HvL8kULnBI4D99/F4OIbEzK/9A8psBilgg4wRiLG1Kyoebzhayjtkttpgrc8jMtzXLk+VHcMhTJFs1gWx7iKpPSZuo3siR3GAXY2/EwXazw4GiJxbyQygyysfZ3BljENc5OYxh5imfvhNjZ9+GFLt6/mwJLA0FkINh1kBUNZg9yuIGDuw8XmJ3FYlhSyn0bUqnB2GwnCmGH/H2O/fEOnDDEe/c/kPieWnTByEGWaLxkugbyJcvmlUlFDX8vcBEMIwEzslWMwKWuZY3DmyHTs2iovx7tIclWWE2PgNzHgoaidozJIESyKASkJD4RGZTSanB6usI8S3DtcCAg2vHJDAd7A4lvzcaVEupozCoxArYpBgMH2bLBYNfE6MYY+bRBPD+BQ/bp3o7EyrOjBY7vrfDgbo1bLx0iq6dSnu5aFq5dv4bdXQ/J6RRni0xAUqJidBnm5vrhBznm9wu4O2N445vITt9H3SxhuTtSKROiwJ5vIi0KpME1jG49gxHeQlNmiGepxECjSYgbBwOVMEgTkfOKUwfT+UqkEMiaPDktQZUnssSYVBZigu0KG5EsS+ouNqzuCS0sT3OcHNUwHVcMagwzR5owCc4EuI0w9OXdLnK6ibejn6xKh+w5umpbyONGPBMap5Rk9Si0JT5epg3c0JSYjnCF6BK6Nt67l0mVmSf67cR7YzE5cr1Q2qsgJIEPNYSl9JXwM1sGIkE8ghYE37n0ETDrpKNKxptCgtCYU2ATIqCi+aj7NAFH20oprb7iaVp9epm/CPipA7pSOhUk4fsuZ+JerI2hWWFSI5VJhrJQrBJk9R/Ltxl7F2Jky7+SPWfAa59HxX1Jq6fJ+5TtpgAtvDfumVitSK8Faj3qfoKMZZ5bhbBMMZUS41myJkUy1BUpX3om0BCVe1fZUzpK/FkVjNUBlwCssHXUpIZVlkpqyTQopBEw2ybl/iRBWEK2QU7CkAVTDE/J4iSZhPtflqNr6bBpa9UZfR24J9GeJWOV+xq2UZnBsl+iw7iMQ5XKE+II9zplIz4J8j0rAummXjWwuG92CNqWUkHKl4Z9LjWYBIObCsOhK9JcKcHWxhSijoDgIDnKxN7+Ae586iUxOiajmn4QBHJ3D26LCazjewjDsYxFAt/rpZ0sZ8/GT71yB5ZH13QF/AgGdmXgBFT5M024ONb/5N0l/qd/cR/zuML1HWp4AvNVoTqXsmdrxac64k+PktExJc/BRgU012Oee1JX5fkIBtKpnKAmTYX4M0vmWarOMnGyo/eGDg5HLr7z1lyc2anHSfDwN37vLrJSz83P86srC+e1COby91/7xI4AndTz7AyJBLeQ+28lHXpLbXfMusy9jUcYL/wbL+/gW28txEyJv+76WPVKdcvUtYH/DgMLz+0HgkdErimszxef47MiTqPgOtuaTBf49jf+HNNlunZlF4KOAPcdGN0yPNel7i3rs2N3duZZrayUxq8tMasjyGwFrD8BOz/eGOvjPJvx6s8R6ARstxa9FsMO8DOvPIt37p7i3ulClzTTxL/7q19BlST4f/75n2nZuTixFXj1EzexPzbx5c99Bv/zb/0Bvv/OezBsX9zUybSkcY9IMSuaB1kmWxe6VmtXFgPhlLXisDqnimqLZGHkqzHg0QiIGi4lXc516iSw6YlLmw/DceEZpgAkBAg9ZrR9C0PXxf4ownf/Yir098HAxnBg4utfegkP7mb4wz9/U4BOgls8v2QiWq0/We+YyaKbmGSfVG+T5kPM5InINQFQLpyygGpWilkxnofgpy+angq28v+WLGPiJ1q6uIINzGDacg6CuXldSFkRJwTqnGYEDVnfIcbvtYpIs6yjLZVnhi2wa4x9Czf3h1is5vjRMRmLriyapIRblopTc1HjpBFQYNoUQRvYtSPntFkiLEARgWIgZzBIYxuWfEskwMwPRaQNuNR2ZW94Id567wTTkwUc15GFisxDBjXMSLJfzaKGzSy6ZIioD0kzKrIT2mwn2Z8mTY4EllWmo+fCdh0RHI6TVMBKz6UYvINVnEi5OzuEWSehv5eZ6LFQGmGV5jBFAIalGbH0oWuFEkBLplT0E5ixqqREguBa6I9FcHu2PBNQtG6GOJ1SNJ+oHKe5WrKTlDri/EewznM8zGm6JAvtORDSPds1xVOdfXQjKNnSRvSJmGkfDAzsRI6UIGV5hiBwJWBhsFg1DqZnOeK4RNmtJOJOpPwd2Wgy+80gTy7f8XoUyJMgjWZZMkm3nE+jgsf3YjhEmlZYzmN5HkzBs5kEqR3HwyBiXUgG02LAvFSAk+LeFoFGAqIWwmGI1VLUzmGIFg6ft453to0LPfWiRPOTJkfrUmMt69cyfILdFXzbxiCi82ktizKTJdTOXcYlRpEjzM7RwAfFtqerDD4TDfYQ4e7zMhauPfOCGCIFPrVZqV9LprFmZFmGNj85wmBnB0EYtq6ONMbSYFpkMzrEZQPAazV3W7mFbm3bxvjk53PcbF2i1Ic7zj/zmC27IE5bIOc60jovzV6f5TLMdGuV6INY2qbLwLqPcWnp9YXO45uE2n4JyIZe5Rbksa5obwHsNty4kGRvIb71p/uY07kOaU9jsmMxbFWgd1lz0Vbuvro1qHfS7fzFxoUf8Xiv7PVLJDD7A0rvu8/2bUv5e9jrBs62ja8qV+MSbsLH9My3AdBtTPiKy2z3x2Nw1EvOsjWw1r30BGe67JAL/aaXlEMvoOm95nTvbPerjft/ws74CI9iu9nnQXd77W6C2ngxLiWrPHEr9Mzd+Vs33JZdL4p3G8mWJ3ge7ZWven3kDE9+mie7j0sn8sd/tEumEVFgHJzGc9jc2PpEtVhKTiMZncer/ERiaMudSPLx7MF7mN+/J8BTKMn4hSReJ6GLWNyjLam+YVKTzJTFcaJxj8+0eqnlp6LLVyJZJMoUJIjDdbexUTSZSOfwZ9cOMBqF2Dmw8eDkFPfejmE2FiajAYYHO3j3/Xvwa+ClL4yxf5PrYYqsNPDBuwbqU19MSUunwDCkkQ3ZWCWWqwSzeSbUOIIUZKZFkSNxl217AowuZnPc2b0Fd3eA19/4ESzqbbMk1GUS34At7j0mlkuy1lhBVWByECDacbGa51jSZKPxsOdb0q+5ncDbtVDEkDJZ9jtLQIP9EU7vn4mRzu7tgcTq5SnjTcAKAtw7SeAXDh6enCHyHFiBh+lsJppvhuPAc3xhwrEEXEuyaly/aeHoLIMND96EUTtje8b8JbIkgT+gzilBnhz1KkPpuTidxYiGIfa9gYB/B7cd7O6YePv1BabHGdyBSgUFIwPpWY0j6vTtvYRofA3p2V2Y83swHE/6dzTwsL+/B7dOscoSrKwB8niOyAWiFgAl5H1jMkaZUU4qh+3kePiwwemCgNsZTDpZLyuklVYvEdQjn4EEgohGQj0TIAV8iWvtA3aIMj5Bkc1UbqhlIkaBh4hu7GRQoRYjUb46w4kDN2BcTDMdC8uTAou4wXjPh+M1mM8LAVU5fouCpAQm3WvsDGysZiUWooWlIAPLu4UQLXGviZyGQzKfUCpJZbCUzdnKZ9FcgAkFAX7O5wbub4RZSeCmZSzq3KExsnqcqkZiGyVr6pbXkLI9TbaLjmbr2i0xhNBfyZqkdq4tmpMkZki5O4cPpSUEGNESfO4VCSZKOT61ztp4nSxTgnUEAWFTDk2lokR7U2IlGusoY5RALcE0IQyQBFCbKCVObyXLxLhJxAeVNWoCXlu2y/mHAFXDfTPlxsTciF4NZOxWLAgTV3gpXRcgiAxLAsPKZKW/En0a9Ek7cNpKQpFUIGBNYNTmvRE7YNdoFRjfVxJ9KpqSspqLH1cME0ZpSBVjTZk321YZrKzUazuUBGiNc6VaEIgGNhLuhRMIGN4ZodIwSeYfgpcib6BANSvRhE0MmvSQyUszJA4xEkW0XD8MAkT7IwyHAeq4wOz4DHYQ4vDGbXgukyMreP4EhzeeExKFlLIT8zBNDEMPn3/1efFqIEGIj7sDOTtGJG/Xs02crgrsDh38t//kLu5PM/zcyzv4/O0h7s8y/IPfvy/JozXhYV0J1Zait0tQ3yBHwTwt7x6FDn7tC/ui2zkKbElmsASdGpf84j1zWOwEZNerqW+Xi+TeqjMB4jl5rt/61kP8399+KKZF/JsmrxSwVed0BbBfuh7i/ZNU5OoIfBJIpiESgc+Y7O1cK1X5RQBYz3W+nnZxMz/3c5+ciOHRyUqTZZo0bZnT3G33gmx+S7A0Kyl5YuLWxBVG6IvXAjx/08cx5yUBalVmLVut8Cff+B5OppSD0YpPBTt7LM+1lmdP17NnYLQ2NuoAzrWXRD8MOQc/ZVb5MSaWHx+V/OSIq3rA+PIv/3rj+QQZyfSiojXwb//yV/Hg3jH++Z/+BXwpmeEAouEMtQI5qeREsDBPShweBPjP/s4v4V+9doT/7Xe+IW5qsqiyLJtzizi36QaTUsVyAdKMJV/V0rbJsiItUsQgVKyZExKbQ99m1y5VE4XZL8/AMqMRjjqKc5HJ6BXIF9Kx4LvMGrJUmpqQKha9M7JxsDvEgwcxVqsMUWiJ7s9Ln7iB2YMG333jHSm/5UIhxdV8KZjZ4vltBdFyGuPQDY39xOWPwJoMap1YW4xH+pmC4ELYamEdtl3Kp0lLZ9sEoFWzIz2OCzAXBC5eosaEjKXbNbPZniz8q2SFKqdgtXSqAMEizm1wsSC3EKCkBYuJGa+tGARL4KuLJRcpZvg5AQ48AxOXZc8MEBho0n2P+Tiy9QhIlXJvUlpPsEl0Gk0MWBZfp5gxxq19CdJv7B3i3skU771/H02uExYnlqxgVlCFswmeEcBlYxiYEXxiZpgsTy5+WnKlk69ObnzWFgbRQErLl8ullH9RRJ4LTEK39qLEZDySQIR6MpxMKWXAmCAvCgmSXN8VgfuySmV/1JLXYViWiL7zaxAwg2xJuTVLHE5PHyCICA4zOGY2lmCfBkkqGc2Fjdk4A0EYwHM9nJ0tNIjrWHrrzVOLXkgApUInHdzACZEaQBIshsDumG7rNBMi61VlBFiyMZ8zS+yiqW3Ml6k4bgprpLVkVB2hVnGcIaGUxGtpv5QStwGiLHICthbiJLm7O8B4FGI+W7Vi9tTpSpSNbLhwbbJfa5RlLOwA9YClq6Jq9TRNBpuZe3GLZ7DBINoR/S0yRLkg8fEKb4zVYAximIZmfMVSD4cMUn0qge1pqUtObRq6dJLxy0wl32cLy5QMXDWnoiv84V4gz3lBbae8kH5j0DjafUaMo/av3cLe9TtwvQCL6Qkevv+WgLUPP/gAbjCC5VC/NcSLn/wUJnsHUk5DZopuXvvsw3P4YA2E6mDYpkGe/7YDTLtd+SWI2BVYyoU5+iI8sg3qPMnCplHGpnbe49CC7St3Lb4Kgmj7ZN28rXrpjctt6QTIZ/Q96Zgi/bu8iC31obHu+97vHnFrT4rFbT6f3qc2QKJL+uIqhu6Fx9Te4QbIcgWw3WuMfOoRmNnjnupjR8tHPsFjr/AhD7hq3G+/h4/onMdc+fG3vtWGdtxuD+32Zfv4AbnH9lwv4F6Pq/abbi7qzvHhu2mjFZssbb7C5/PEOh2z7qDH9/Bjb/EjHNB/px81iz3JJbhGixxRSYdsVlykWE4fwgTXRA+eHyEaRUhj4OTBfcTJfYx3Qown1zGb5VhM30eRzmC4+7DyU6ymx8izWjQcp7NEjTh9xjTUkjRxeprIJs01Kd+SaSKephx0p22As9OlxHJc72nqaDiGAEyWzZjNwY1rLrDHKiwDi7sVZkcphlGEnV0b82QBq3Fh7zWYzhfi/HxwK0JZhnCSgSQdf/Sje/ArD8NJiGPqfIImiUuEIdl/arIR7FBexsWK+ulZDiMv8PJKOCRbAAAgAElEQVSdV5AWFl57/XvY2Y+wmmewLA/hxIfH0uIMmK1i+BNDwBuyB2/dmWAxLTB7uERgRtjd97FcLaW/abRULbiRLZAnJqKBhfHztuimL464+U7gRnRmNsQ5fHq3wFs/OkYYhZgvYrilBct35XntTQIssxxRFEncOU8yTAYDHN70EAxXuP9WhiYLcHibbNsSyxkBQgtJnsAIWNlVwsRAQJ0fvnGC+H6Mnf0xvEGIskrQuDVGu3Q2dzGkw3ht4GxewwuBa/sR/uL7p3j/fomxW+PFF/YEwCSQbAe+SFWtMo3lXTtFFqdYptTcDBAMLZwdzzFLCty+foihFeDeB3MkDc2OCknMz1JqeHoCACUFJZYIYKkbOOMmSg749C4gDaNhJVwhSXpndxd0GqrnU+SrWKSnCLYzPqYUGbcrTmRiOPGRLlai72l7hn6+rjEea9l4PAeI9xMky1OWHlOL3USWmci4l/CA63sujKzGvYeV+A+QLKJlxqqtyIC+ENd2LTXnGJMScOo+UjpJjBw0DGPZL42PBJiQ+KsthVVJSY3NWqIBwci21kcByTbJraXZmgBWd/Yuh6OIUadxKBZMJGqwVL3iDlZ1Q8k2peyTKzVqaiIkTEWJCVqzJS12V6KMADsiQqXvs2x/JbshegRKFSG7W1wk1DmdOwzZS7XZWZrzVCYqq5Y9nxrh8FmrNn8FgstK0pD2c49FoyKColUlpeWmlNK39yC6kmxHA49AF0kIrZGtxPeMka0GKUFPEhe4ZxfLdyV9VFkLptHYliNKAFeCrCRQkclpqM8H+0ScwrWir6vk5P6JjE/Z4FqZlDdLebRriswEJRaypRKoWGnG/Zriw2wr96q2AN7cXwgnVqTlWsIUx7Wg0RV8z0c4CJEmiZjtigdFOJFKwCpbyl6Pe+/dwxsY71/DYLgHx/Vx7XAXX/r8K2hsekVoqbcwEVswnczKd45TjHxHysM/mKZ4/W6M904zcUpnmTbfxYFv4+5ZJmXqskdrAbJ1wr89Z8e84PggsEhQ8tl9Hz//yi6+8okxJpGWlStbUs/TMScFbLXaqtaklDlx+6sb4gT83z1O8N/84/fw5t2pALsC2PXYlx0z85c+s4c/eZcMWL2PoW9hFKi2KMFdfiVFDWqE0vjoZFUgzli9qoAwQVo2hb/7yks7Yjr0FhN5Pef4DgMQKluv+ov3pnqhBhZxii+9NBFs6vaeh1/+qT0kZoNlqfME3/N0GePPvvk9HJ2ueiXsCnp24Kf+2+l4tlq0PwE7nyQM+tfqGOOrv/rvN8z4KXWbwsY5/q2vfR7PX7+O//G3fh+mTSFjsjcZ2FF82BIRcQ5pAg2vvLiHv/6lL+I3f/sbuD9bqBMe2V7CFT/XM3GYtaX4dAsEVBRWbhpkFSdelhy3mpQyd5KirlR0sglpZsKSb9sxELFsuKaAOsEJQ8SKmf3LxACFABFLmEnldtEUDmYLVYkmICN6gXkNzwHcwIcTBKgT4OHJUrJofPGZEWIIwwmSYCtBJc/X0FjNwpnG0UxhzQwRhZ0J2/LDnJ9lYdYyBXGq5rG13qNoxMgyx59J/dbFnQtQTlZrbUmpO8E9caCnCLRozlCvsGLiVfqXz4mLKlm1ogEDOs1Rj8QWwEcy/JLeov4hq/xLARcJwDKxRp3OyCpgSsaWGk/iQyZMWwqc73haqpzRVVA0jxzUVi1AqmvlWOUFijwSir9lVLh39y5S6i4xyBajGQJkjDLUrIlnL+gUn+aCF2pmSrNMsrgz8+M47aStpesENLkgU2CfDpFE0sY7Y+n3NEmlnEC0g8RJXQW5mSDjhoAlVGTuigYO18TW2ZFaMlm6gOOR3cnMlYU4TuCzXMf3sZifiaPpeBIJ8P3eB3QXHagxEseDyCvYaOoclpnh2o0DYQYeHZ2hKluH1BbsZIZRJ2ldoCQIawO2NZ1fNIMI7BU43BsKa1KcIh3q1zhiuDSbrTAe74m5EpnM7997IJlA1wpamXICJBQMVyC2yyhpdkyzy13JuM5MJWyrxGQygO8C89lUWCgEbClyz0bKvdTUwmHpf4zQ82Ay0rBs2YgJc0NtJ+FFFKNn5jaF50PEosvSFKZobTqShS0oxM6ydWYIu4x3208sk6cBEbOv1JXlO83NYJpSO9UTDU9+MSBlcJHEBOMN3DiIEPiOlIbxWix/YHu4EJYs7XcHYlRGhkq6WIh4exh5ovE6mxWsvsHhwT5uP/8Mrt16AdduPSvMYMmK9yu2OxJgu1OW2Fqyr+elwhqpdNinzhXnzNXLqKAtqLWOPbaRh84huwd+bZWi67Pss3dldK0Xn3N8tQcGClivbbv0awPL6UMDvT9cQHa6jtlA7S6hv3VX3Aatup1IrxM3kcatpv7lASYbGE17e4/DiC4Csxd7un+Oq0CXp7rLSw9uAeWr/nZJrz5N23UctV/dNx8VQRLKh77t63eq/fGizEN38UcOlo277DdzexRu38qVL8j6Pb/8iL/M3145Rj5C2fjTtf/8gZ9r8+qcJfz41hRAz/lUI/rpmvGXdrQy/xmfcQ7NkzmS+Exdz7MpYrqZF43EUNQ2j6gDHsc4ebiC7TUYHdgwrAmmd48xT2awB7QdyjHyeS5g+rBEukpQuzUMl4YetVS1GIWBZEXX7QrRMBCtcpau06jP8k2c3l+IoifBEwIbBDgbg/Etq6BKhANgUeegDjrjigdvL3EY7GJ4GOL+/L5UTRRZhio2EXoOxofA3mQEo3IwPrCRTBO8+VoC340QWyvM4gJWUWH3po+0qnB6N0FGhqVrYxJGYkpT5Tmef/4lDHcCLBcfCDGABojvPDxBsqhgVS78JgCcEqs6FjZYsaxgB6Sk0dWbLugmIkfXbFYJjVkD7rLapUadNwhGBHwL+OMAu5MIb79xhNUilxL44SBCkTZYrXJUeYXTsxih6WG8FyFLCwHbmDAnILooSjx8mOH60MXh9RHSeinaenFiwvQrMWgqFwF2ghESi+aVBQasghsOwXz+G988xiIjEsS9hcrxMFlM+Sc7aLA3MTGZ+IxOYFKWiXuWrMHqZCUJ13A0gOcrq9VAIO7T/z97bxorWXqehz2nzl7rrbv13rPPkOI6kihZC02J1hLISiyLiiMpsqIggmMkDoQY+RMgdn4kCOD8CgIEiAPYP6LA+mEYNhLDhuKIkqiF2kiKwyFnxJmerbfbfe+tW/vZq4Lnec+5t/p293AoirIM8BIDznTXrTrn1Dnf977P+yzL2UxBRuxzqCQLvBBBO1R9lM9IMpkKdOxHHaQnBQ4YFuWTheri5v2lWLmse5mnUCrEyhPYKKaeggRaUuzQ47xklgFth8oUlcegE6JKroKtVOOFrLNbWJN8EbnoDtl3kbnnKRj03t0lOcgIeywe13DyEEmZoajINGVgDoFV+sqTAWkJ772ei3Xp4N79Epn8La0XYigl+XisCylc4vmK0ahJd11W8DwUJMSAWxJryGZk12ZEhxUnBcqBsOfVfDoZbMQnqK6SiM/VNTnZogQcCezlNTdB5S17ONZ5EmMZiYCKQR6XxHUM3NIV4rNnLFA5dSgotj5YgY9kqNoaSNUc6Te2croKNDLFFf/HHo3SdvMO5ZIp5iaBVqn32E00vuJEfEy2TcYme1yTjRtxRqQL+Z2ynyRUyoCfOhxIXmtcx9j3E2w1b372vjw39b51LPWZpJ9ew3V9SUCXoRAt3k0Elsx/lGzThsDBK02gsdehBNzFhMzn3IJxieXyO1kzgJT2AoHPvFUFGbEftaR6Upz4PfJzrH9X+VoSpKqUO0FBOfs9Wappr+Epk/xDRv1K/bobrOHx95Tu66jnpRydxIaMmSEO8xxCqVC53irktCxR5RncMEDc72P/4kXsDIf4oR/59zEY7io1nCxHSbb5/dbenARmv3xriad2I2z3ffzj37iLz/7JCXoxVWpnAgfW5rIFq4scbdePUWVlBVWYa7z4ZA9/9cVd+Wx++9N9dKMmTPbRmx+/YVrV8b0XuWEr9t08ukgjcYc93b956Rj/x6/dtPuu7jma4+Mn/cD7h/iNV070LPGneT+eDdcVhhxRLTpsexh2glOGKRmf96e5wE+CoGlR4sUntwRUvnp3IeKQ2ZqdHd952ftmBcHfuzjwldb+uRvHePHpbfziJ6+ITX+f4dRKZK+QLlJ88fdextGEHsf2LInZWbM8jeFpknYjaUmLcgqMKr1dgxKjrck6rLHw2pDba6XYOMBvMTv/3Iqy9/RBzif+2k9bTUoauCTT9Lfo4lM/8nF8+jOfx+uHI7hMEVyTYUhAjg+2JbJNlyn++ic+gueuX8f/+X//Jk6mJ1gzmVkLGRca+nsABDkzenPU4As3CfpoEGiSJ6Szlhci2Z8uA1ckBecNb9ngXAC9VoVOaCxRoydbcBA3GhZ2XIMXSQ0CEtBzKBXy5NeTZ47+nWwwPlDtiPJj32QYLV9FDn0iFfLTJOjVi3Epv5EV/IAbBjcsyoSN1cnNk9MFT+xKq+W9dWW+kLU3qbE0Tf5OFquEMHoxNycD4SRB5/ZHU2oCytoK+ZeWGUhHGG0ISs6jD0oJRyu7TQBpgu2AU1Uz8tYU0/BYm2pJdsNdcKXFjybPBChbpVwR4QXSeVhh55MFYKbOLLDonpTRKFsyC1LyaSQMzJcVZuOFTJwLGuizsGLIT0gwm2xaAzUJoGcZp2+WjsbFkNJxSwE3hrC4gkEoX0jKHaxDWosZwARySsN4HXuDXq3+JoBKD0kaLxOsTLWBBlFozENNj2rLAU4hSybC05eIjNNURVoUdcQoXcwW6PX6JmcvMvT6QNT2UeRrvPEWzdd7WMlrgWA2gVOToDOgZ3e3o3CA+TxXoU6Al0FFTIaitIj3uCa+tY+ZvpZaomCJ5pRVVOjGLQx6PpbJFBGlWpTiewGWyxx5nqPbiVTEkOW5mOeYz0ss6YXEdNYmRvIxvSQLXF53As/yqFxnCP21fDTXq6WM6+NOV3J5/h3ZtZTL0+RblgURv3vK/H39/mK5xHROoJurfKDqIorow1nIlJw+qfmKzGMgbofImKVAs2hK6jh2pqeQ6+lzOIUnC5cbBFmjlI1wwLFIaNpv7AOeJeXsvCXoC9xt+yp8k7QUsC5JSe2rkhGApczCWcsvVN8HTdkDCzGj9J6FQ0rf3sIsDLZ6Afr9CL3hBVx9hn6fA4HefsjrY/IbDgny3GwW4igSI5hvbGxZK1eay/8o2EV/v0lyfFStUW+Sp9Lp+j3P//dDyM1jwKUH/njjoB4DMz60WZz9/oO/ceok0hRmtSb9/Hmf/v7mgWwUAo8r7DaLGXvPWqKta3hWDdrrHgdXvae975G/33ze6TtsHuhDcvb65L4OgK+5Tg9elq8BAn0TMKIGqD+PUT5QoDXnu1npnl6YDQPQ5s/e7UE4X2Drq6s//Ztwfu/1Dng0AHf+C/23eoAPncoDR3MeeH3c2vKohem9X6RHvtK+0uYpPXWItea3ATY3H9G/WJfx6z57+nDSc5zMOf7Mjm6jLA/heAyDKTE5nKOiJ3pRiu013PXQ3g9x960E06NU6qDLzwwxpmR3lGOdvIOdfgR31xVr0C1cKRQ45OvFMYKVizfv3IMfeSgXgE+7mS0f8xOrp0rkWJNKJf9pD/cOZ5iNUrTJWBp0sa5SkQ5oNUUeFtVQ9LsP0gid9gDTcoKqnKPUkLSFOG+j5cYYzY6xvd3C1sDHxWt9dAYlbn11hdW8h9lqhjv3prh8pYdn3z9EslgiqFq4fW+Be5MMsR+i43QU+DPc7eDaR3axapmvY6cTIV3MUCQL3HrjCOlBV2DdJJ9gdLdASGZpsEbZWqPPgekqxyqXo46kre1OH6lXwBGQuFYyO9mZZOgMLvcwGs0xvjsX4Hrp8g4cz8d01kIrp4x7jP5uB53BGnmyxv3biZRfXuTg9VvHsga6srOF68OLmJVT+G2ygwr4VYA0m8ENXVzc3tNQfbleygaKfuasSfN5iT95+VBqNvqOem1H4PTOhR3MJkt4ToZrT29hnbGmtZDKVmBp6b1oh6lQOBkdGDHAcRWOGQasteZYUy5Pi6fKQ7/TEfDJAbKTJZLYLigUo5Jplcq3MHI83H5nqdAi1sYp2ZaF9Q58KglY9qLIkrhJHhEVmLLXCOuywoLgpmcyXWJtWZlj7ZXodiNZWbH2IYDO2pxIIIfgo6NUajMyiUM3gLv2MU1MMSXLJyZdUxJLmXLK4b6LqEM7LRejwwxUrxM0VTq2POB9KeAYJsNajwAca8/GTkbqGnliNhNp9jNk2ClUQcQXgoIki0goqB6Kdmc1oaNBTCWDt56O/RW3I+GOtE1i/9h4i9MbtMUwG8LIhjSyHyG4yhpSAUU1o9JaF1f2Ys1yJyk9wU5J1gmLsuYlOGvnRgsr8TUZ/OOQOMOezoJ0pMyiTZr8RS05nMxE1sbs3ZroQLMRJXDJulT2mgad1mE6yopg/0lrNpEvVlozSOQRq1EMFKtpC3lSWp/GE6PWL+WYpWSMEOto48SuaA2mMoCkIAuEouUG2X2tiBLwQp/Plo7A44qSf/a6BBFluUY1Hy3gjAzDzo8EETYEomjwGguoteR5j4MDx5iueUnrL7teJD4RbCXLyOf7Sg5vrNdWYIxRHods9JQYz4T3VJ+nO0IWWIHY8x2mtTP+ndZbxB3awO7OHn7uF34Jly9fkzTbgM1asl4nqxN4/NybM9w/yXHrJJOU++ZRKusufYsNiKebwlRjpyzLjaLQtm/zyiSmwWTyjz3Tx6e+6wI6katEdn3+u+xe/Cz2mf2Q+wpZ3Q/2KU3lfP4tmnCh/+GfvY6X3x4hZIJ0/cM7jd6YZGH+2pePTwOKmnpxM4BIHCvzYlBP34s9+YXu9QJstT31w0xSZ8o85f1feGOMgLZ2tdfp48DY03J0oxX4rmf6+OLbMxxPFtgfdvCLf+UqXrgS4v6iwpyEMd4XyxR/+NmXcTxNTpPnBXC6ZHCapL1RojZgp3xmm7T2B3w7687jFPjcNIT6Ftj5dRdVf06/4Hz8J36aWJRNl0iSdyg7TvHE1QvotbfwhVfekBE1b1x6anIKROo4DcX3tzv42z/1l/G7X7iFf/3Zl8QQE7V4BQGiCgviAmn3vIGUXFo0GWKgD0NVWHoZOYkLkh5hIoMK6/G1iHFBiHxSzm3x4vvRyoh+IkLYldAHzFJPoThixnOx0IZE0BXICj5gPtoxGZo+2krsLvHUtW3kSw+fe/WmNrkwsPR5LrJM8eL5cgG15G4ePcGsmnZPpqR05A4HTTrs1op+SQQb63R0skzl0QIUmqhSLsDpmbVYHn1eqhVyGTWbWTQ3NoK7PHibGNp2puskGxlK+0X0N/CzrCXKWlONkcrPVOthNqaSDbT80iax9SrprV2EzgpxyA2Rkm9HEn3bsMyAmqbRZC226MmqFdLRhreczgQmFWmJMi3kjUkWgkZXBNboKZrlStvjzktfRErKDXltMl5oKM1psyPzZ01hVTjYpIieTlwoySbm2bMYkrSiTlGnfwFfx7Q9yqZ5Rfh5ZDASuOMks1rlVGsL3GWqOJP+mKLOz8qzXB6gZaGITfhBgDAqMNyOkKQObrxRYDmn3yPvVzrV8EbmncUSuUS/T3ZuiTQh+OmjqnITsjicMjJch5NiFl5njM4G6BSAW9GrtcJOrwusEzUj/X6s7zrLSiwXBbrtGE6LBUOJNs1BOeEuI9w7XMi70vE8vb9Np+1+F5NTDSZBeV4XsoINuKTUrtcP0Y54kektlsmPs9ML4SCRl2meu5iNE0n/w2iFNF0i8GOB2Pxes8zDyThHUZIFyqlhrtcxCZQPJ/dV2V2smAZbaDpvCe38c4K4vlgCBDsJOp5Mch33hb1Yr82LlfylrJi1Z11DCgLUbQKlLlLeE2uyMio1KYFPoNRAYq4/XNP4eQS4uR7QUD+i/Grt4miciR1K43yyv3f7PA9LZWQoUhB30R5ckJxiMR2j9CLcPThBlszx/m97AU8+8wx627uSyYu/bYjsGWayaQX5LtzG977Gn22gBic8usx5GAA5jzI+jDqeBcNsopBnGNTDRdG7ISYmWH0Q5LT3bQq4s/c7j9Ccwx2/JiK7AdHV8jA1GY+6qPV7bYK3p6S3R34JXy+Aeu6abF6AzTHvKTBkH2r+o+fZve/9rviar3xASv+I7+0hVP3PiHj3TQDVvua5PuYFdVl6bhzxp323fzu/96744KP+chNw/iYe8sPkkAdR1tMgtocXkW/sqB5zf329T+3XcxBkhxwfvIPFeIaw04ZT0tvtHWQpfd+57ZlRIMEa1k3tAQEy2ztZbqTFFoL+JTz57LO4PzrEW69+Bn45x8Brw2kvscgqyc0ZRnh5bwtRx0crrzBfrHDIwJ5xht1eC71dR37yrFFn80x7D5VHrdjH3bszjG8uMaClj1MoVLMTxlgSDAXtexyFBV6gXUvsYjk/FrGBwE7HjwTa0WP9nRtHJrENVtje2kIrYE3bwsXLXbS3OmJ43r17hFla4tLlEP1hB+vAwysvHSBCiIgp5KMMg2su/L6Lk/tz7ev7ex2E/Q5a6wJPX7+Am29OcefuodKxJ/cK3Lud2F7tOtje6SFrlVgtKwUW7e604ccdzJKJLG7E1AtZK+To9Xx0+wTvWljlBfJVhp3toYabswWDmgIM+j78eI3FyVTNbbbqAasM63KJRZHi4O4UrtPBC08+hcnkRNc0KWay0mKwjRf52B72JOc+ORrLtuDqlT76ew6y0rw4t/YcrDOCJrF86de0/UpWWI6m6PYDxG36zrPer9DxY6vR3UDWQWWaYWvQUwAnv5Muw1DoeZkuMJqNkaYrJSQTaM9Zs3PgWnEYnqLwC8ymtOWqFPizGOU4HJE5aQPuqiArkT0DA3Lo5+erXmoFlOqaDyiH3Vt91hmUfDqYUlVDEJxe8aGnYyexgKQFv/bTbFUOet1YihqyN9kvEaDnv8+STGxR1p2s1aKI1mdmOUa5vE8wzFkhF/uKTZqrjAiCkxxIi91ZrlAw1VxgVK1eqRsnyqJNrVUvLiKC8JUEzjjYtqeboKDgsooAsQGITdQPf3UtySzrd8tUYO0sYLKWwpt5aWPB1oBWVjURiJVijtCbQBpPwAplz6d1mupyyrgb4opZEgj0JTtcfTd/BPPZMQvMNFtL3tPkFBiFpT5XAZ21IlBEIEN+6qBvgbB8kE4F8yTDSHJvBBAqAdm/kCjTYsiRZ5/JwlmBqAKq7Pthm0A7taVIHOztaEVGz1oLTio9dkMtkCsjy7ZWC5FnUnWG2xA3cEjXFNYmSqa8FAWfsl+srQOo4lPHyvR0EYEMqKcmcVVamKzrW33HHplDJxGe9PeWSE/CE5mmFKbx+hDAZP1f8XzZCus8zaKO7GaSZfiZXqsUqEeWJknj+ngqHcsSg/1t/Mzf/CVcv/qseV3WACd7YpIq2CPwuSQA+crtBX79lRO8cY8halSonduc6/+0cCxjCVu/1vhT2v83xBg+FwQ3P/H+obwxn96P0Yt4V2zU2O+yiW23iZ/YnmyEorOAH+5XCr+qWZnNzs3z+Rd/eIBf+a2bIoJ5VA1IabfCfj/E+y538ZtfuS9lQPN+Dx1CzZRuGKRSyNVZHLx3KHmnF+h3Pt3X+Xz17hKHs1xy/kVGxaFlivCH2ACvwwPz0poBS+uFj78wxEvvzLQXFVmqdfFv/eh1fOh6hHlSYlqtkFQrBMsEn/mdlzFdpDofyddrYhufgTNGJ59j+7tTWbvulQ2Je8N0fQjsrKvNja/9W8zOr6fK+ua91vneH//pNdl99KXktEb7SIsTkxwf+eD7cfPNu5gkc4XIcNDBJ51TFyb9feqHvwPf+5EP4h/+0/8PN965I28HpVFrATd/SPklcKH1moWYCyandzaR4/StTUYkOYlK9a69WmqwQDMkUtc9ssbWiFs2sctZ4PG1mnHZIkbAZ7lwlShHO0ALvabeng9OCxXDfVqRwBAu+Ny4OfltexFeuXGgFDIuIYFSvAgE2YLCya1DwMR2mpq9Sc8kJtQZs5PzTZ6RX8u1JaTgRJFgYb3tudw86o2RxYoWOXrGlNxcmMzXEqbGTcSaBAMJObVS3BHl72ZJAm/NBcGmQilTzTWO5ELpSUJj6CY3Qc0AtdCUvIZM7iS7UiubC66b/XYlwJPfGWsOLrRkvipl3ufx8JpWSFIyHOmPSUafgbxlIqdVeJ0AySzVVIyTYjIT+CHcVBTERIl5WdoiQo/OglN++jBGtXcoJ5i0H6iniEyH9AlIcgJn9wA3Rk2dtBGRAcu7kf4jdu25eNkU0UEYRkiWPE4CfIUSRil/KCsa9btIl6mYnAz/WS44UXLEIohCT+zdFUK8/fYSJ2Ojsyv1nqxmfXis8AAGeLFgrCrPEsYFLluxwhRAnp/KrNpQ3cCV2r9VzGE+Cw66LCLdDHGbcno+E8ByxrCBFTqdNlarGeK2gzggy3CFvGhhOi9xMs2xXpGJyVE7J1TKe23KIWNEs7qpCy8WeXyG2h0mvfOecJDMCzVNe7tbKIoFPB+YTVLM5xkGW326xQqYl4UCZe8sXhGiLH0UmYM5fUMZu+5UmtoTKCUrc8WCyOP3vFTxTHn7dJ7oesSRJ3ZLp82E11hg6eg409/tDdv6/paJpavTH8o2O5NWWGFifrZ8HjmIWKQFMjYY67XSTgXWZkysJzOGtgS8vhaKpPsPDk6WmRJZyR7ttwOEZFjQQ3cFfW5VVJKc0NaA68QkodxihRYtFHoxrj39NK49/yFcvPqE7k0Wajxum9I3ZcUD2Oc5BPDhIug8ZvHg3PYMRLB/O3v118QE6/3jYZjzERvLhhyjKS+svLci7EEoo/n9TTbX2Xs2eMTp/zeS/9NY8I3P1+k8UM6cssIe7S96FsrUoMyN/+1mIfiuIJGVahuM3LNXN5+5eQ41LPked+PNdzj/Kw/Db5uv2GphDN4AACAASURBVDyKx4HajzyIr32yjz72v0DA5MMHuAFon4OxH7plml/evA6boN/5m/dPe73e4x3wjb7sGzq8b+iX3+OR19dTt0/96J4fxDxkW/se3/qhl51aiBiby5aKephbN1JqVti1/xn+6NzIrqkyvPKF30U6neHqs89jfHSMfHoXoZ+BJL3ZHNi+5KEDqpNyjKsF3DyQF6UbhTjJqR7KsHvlCrCe49aNO5gdjRG5awx7oWSdBDqDsDTlq+egR/kMgZ6ig4xN22KOuOvBb5PBV6LKqG6oNMCldcvRQYp8ViBqm1ol6q2we2WIo3sLJCdZ7WPvYbs3hNPnkDcBskAhFgd3F9ja9/DMh6/g/t0Cb79+E9v9HgbbXdy5M0W1dDHcB/r7AVr0AJ1kmN8lM22N8SJF6TqolinaZCQOLyFfZkj8meyuAtn9lBhc8OD1I0yOZrj6vmsY7Pm48dJdTO4ucfX6AHduJTg+nqMND0EnxjzJsDcIEXRCgV9l6mI+oXR+Ar8dEMVT2OcTH9lDJyYQF0sWzVDKrizx10hzYJqR+VqhylkL5Vi7fYT7H8U6m6I8uocgmODwZIp7d2a4euEKfCIqJdmwGY5OFiIOkEfWjdtIC1IS5A+Fdq+FC9c4fF5hNl5jQaZa5GA5XWM5o+w8RxwFYu2yHM7yAttbPnaHfWzvxGKsFqmDt28ew4/JpmXYkC87pSuXdrEzbKPISuRZiuOJseC8yt535fnIUyKPFaKtFdbBGpPjHG68xiqvcHAzscDQABqYTxalCAHm49qS7VM0uKz+I12ewIlChF2qZwImkGJ8sMDx5ATZqkQQRPApXSdotV6jG3voRm3J6UkWIGhCL9ckT9HuBvp/EiZYyJJ1R2IKy3oFmjCwy6Pc3JPvItmheVJiRh/2kn6v7N3UzMmCiqCw2XhZ4KuiiWTpZeoqHo/8Luu93AguZPgpOQhly1dNxvuPrQN7MfZrBOf0Q5KM3r8uzyQ1J7jNZrcm3QhIpG+hsUYETPEfBqjWsm0xFF0D5ei9qSFQrSwjY5GhSrZfsZ+pj1v/D0SyITMPeoKxBX0qpXjkETBczEgLgVSSxnoULGj2mALyxGlR0KmRifhpAn5Zz7FHVSNrACjrZ/qg8QyVzSDCEJ9Rq38JWIpbQqCrTmZnwC77V/XFBBApD69TKAhKOby36BfJY3GoALNNocUemd8ciQ9czmqVFS0c2AcSlOYxi6ZCoktBVWlp4C7tH3hMlGrRp5MCNp4VW/M6GEa5Gmq5mCBQy4rZQDEPwjdrtBa9POmHKftPWoJYoFTL80VE8Z0CYTfW4MT3+LzRI9VBrxfhZ/7m38Vzz35I2AL/IVmCLE2umexL+Cy9dHOGf/rZe3juUkc+nPwzrj38Ts/k37ZBNqBmw1dohoVnLMbNjACSETNUZJYHIX7px57Gx54d6No+jvXYbH305+QzS0sN9aE1+GhhTrW16gMpQYafEERmyNDBJMUX3pzil3/9TYUGE9v5wBM7IrJ98a0RgsDIQu9GLX14728AXpKMUnzgiW31dJS0P3exI7Znkld44zDB3XEmkLaxCNi8Ts01zfIKH77exWRZ4q3DhYBx4goEU3/+k9fwsec7KLMV5lWFJS0eZgt85ndeUvBtA2w2rE49k42EfUPGfsbsrMHP2r/z9Hv9GmDnt4DOP8Ni7Bt4K+f7/upPrz1OuejFSXlp6Yu5V5YZXvzA09iOInz6j74kb6BVZg/hNFnig89ewM/92A/iX3z6S/jCK1+R56Fo/5yycBpSL5pcU1Wv8SHX1InBQ2TpEdQCAnlYOgIKueYxsMjmTeb/wQWXk6/mRiRtnog/N0T6D+lharXQ9szQmdPRWbIWs5ObhibeMqkmTMM0OEuMpzShHbvyh9Em7AKLhanByerkZsGUc25QZI6atSAXUqPaE1SjvNsU4XXKn/ZBVlj0I+Xwi4nripLRJIsbR7UKkRL8dSpR+jkB5Pnz2PiZBEa56bqNH4owLHuNLVZrXTMOw+hTSak/l2V6lBIM4utkLn0q/SWAzaROBxU9K3n9BIdZmmSXCdyU23isRrgzA5FHCQr3VisayC5keE9RFjKTZmEjmX9Z2QSN1gNZqvS83e2hJtKUNGlzoIxLCwgNsEvEMRmSZIVyAsepF0HUwnxJaY7tMLQmgutZWjx/L45pzM/JIBdIJpw7CFlkrUjNXyIKLLXPbUWSe9PfkwsjGQ8E44bDEN2ujxUjO51cUux2uyeW6tHoUCyGLje6FRfLAEHcU7Hx9jv3JedfOwzhaWAYbuJrK2pUyJgEQxNEbbQsEswLld+Fpqsq0FRxWEEjqQcZq2QfMnAnx3DgCUxcLuYIwg6SeSlfUzIRXbdAGKwRtgKkixxRP5SM5uCAHmEt5Flgcmp/haIJuRIj2KwNKKXhVBky0KcMieCfqwV/PsvkhUkwkFolPiv0xKJUm4nqNJnnM8MBBieUeZ7C84B2O5YXFxkDCv3KgCUTzMnsbRL3/FCbVVWQFVwgCiv4EW9cC6rid9OOIyW10kNzMuaz1sJwwMR7KISIqD4fvZLVngyYDChnoUtQWoztwMykj0cpUjLN99vyhBpPGW4Eyd27QYjRjL4/Drqxj/FyoaZoQcbHqiW5Gw+cGy8LyTxfY7a0Yne7GyCOWvJtJTC6zEtcGHjY3dvBxWc+gItPPodut4/5fKZ7L45M9v6on6YgfxRodgrc1L+4uUk+EPxx+sY1KnleB36uAFGRq/vujGp6Bu81sGkzjWxAuE1Q06RaD86RH/zvM3bXBrJUM+ob9qSUZnVtxKbBfGTPptnnr5e99gzuba5d7c71QI1lR3v22Zvw2OP2x1O48QGQ5hHfzOmpPg7ofdQnnJMXPQA8nUOhHgdK/YUGIL+BquPr+dVNr4RHVdXnb0s1k//uXLjm8DfvFjv6zfXjcedz7uT/zFDF9/gFnTJSrNE8O8o6YEHfxaPQ5/f4/nqZqX9OZfI1M0SfJ+sQ/j9rEtYZ9APsNKvn2dzk/MJ6+vEPX1fNYB64f1h7AUkywatf+E10Ow52Lj+JW6++g9nREaJgDSeIcJyewGst0PVDLBOCamtsDweI+mvkqwJ3jk4wP1oqnTzudtEK9jB6/W20vTl2Ll7A/ftz+bn72z6mBylaVY5r1zsoqxyrjL5yEUbTBG3fRb5OxFahMoLJ6+uiFMMmTVbwQ95JIYppAWenRNRxEUcxbr06hbNY433fexHF0kFSJOhucwDpS7J8/3gKd2UAY8tr4/Cd+9getrH3ZITpJMHxawXiThuFV+DkZKka4NKVLoo8wvR4gdF4iXScYrjVxqW9S1j5FY5n9zG9n2PQ76NHJUYQ4DhLMKesfRhi52KMbBHhrVdu4n3fMUDltvHVPx6BCd/9YYj7d0bY3o+xfbWHdeHg6GaGbE6AplSNThBxkS1x6XqM7Ys9tNZkGbkKvoxCXpNQTMHZKsPJnTGSUaHfbfcvomg/id3tPXjT+2jl9zDNx7h55xDRehu7gy0NmedZpmE2U5lXKf1S25guZsjXOfwu1SLAbncAN2Tw5Rr37hU4HGcCA7JlhUE7xIAWAj4wnS4RtRw8eX1Lqe1V5uJ4MsZgO5KkPUmBk5OpABbWYP1OJBar61ZwfA/L5Qp53hIgRADrYFTICz0O1xjuhwi3WN9WyJME0+kM65Zn9VXHmIE330hw6/ZMAbCUkrM+iuMePI8g+ggIKvR2+wqYorF6RUVRkiFLCiQLqrMYFuoqDDXuBRj2BmKtFrwWVOGwR8hTPTsE2TmAVnhqbS1kxJYVPNqGEWQNzP6sZN3st1Dxc+ZUAtZ9jWprS9RmXclwUQWiyzqNLETzZiTYKLmzmRDW3vEmPVdnRDZfwTqY0vo6Eboii9L8C9nfye+TvSL/4R/SQkyAoSWRSzUmlZzZcinJnVJt9lEFCRA8ZtbvrH0JztrAm2xMcRbFxGADUTuECiyxepP9QkQSh+Mop4EsQ3lTag2qzG+UvR87RLJt2ZzXie+Ux5Nsw/63XJFswWG/+WUaGGsGcJLg82wEdorSKeSZAZ0CcmiFUF9C01eyJjYJPC3N2GuQTikSjkJ5yVBl/oRJ3GWvJlWlizWT16nK4xrr889I/gmkVlwzDEuBUuaJyl6ZoCXfjw04j5J2X+yDGZDrVCT3mEqP5yJVJdd/ysrrnr5RblEFySB2fa86UWHT9fZjtg38bBldqY2wHoJkHuUE02OY9gwRQXKK3Qr87H/6t/H+D30cbTbDpLeQBa3+wCpQIwS18LtfneCNgyXujnMBdBayauCisTeNudn8NIxNydfZC2/0Cg2AKel6tcJzF9v4zmcGYo7ysxlq9NEne2LLbv5e896NRJ5sToKcHECc/p1AuZonpGBcy8vgLUGWduM3SnBR4UAO8Ec3xvjMKyP86ucP8J3P7eDGwRKjGQkxZ7L20x2+ruVt27fzPg/0NedMLOFjz+4IpHz11omwDO5nl4chntmPxfqkF/SXby9wolT2Wsm5UTpQ6fnkXoRO4OJLNyci4ei65bnu51/44afw4vNt2QEuUvq6rnB8OMJnf/8rurdPpesKSLI8FH1n8v21nvLU07P277TgIlNNNrkbZ/6djYy96aXsYL8Fdn499d4357XOR3/059axXyFwLcUsXTE1meBGKRDik9/9EfzeH7yMm5MUoefTKhvD3Rg//gPfi6+8eh+/+gefF02bQxxSzrkB0K+Qf8BUNm40xGAEdRJLY/BM/RjIRYQEPt6cCjGiLN58HM0Dk1M9vq/5yHAUoUJUklYHIW/+gMXaGh16FpP5VSNS84WDWc7Fvy62GbhW2vRsTSq25BABulGgxZRymKDly+Oj5duie5IkAiw0BVFqnYGQ3Hu0YHqk9jOfGyjWLRTcMLmhK62wJclS33Mw8Bw89cRFXNjdwhdfuYGX30mxJBhK4NMysw0YqVpYM9mcU7Dc/Ho4yfRIy+fEvKLPDSUsTKGuPWi4nMh3hcCs0dFJYuW0k94zXMwYVCR1rViplDqR0cngoxV63FO50Lmc7tEfqULMA5cPIgGvpcKAtEFVJdK8UBGvRL1yhSgIdYzJZKGFhibwy8RYfgIASRunmXnABiCRhJl+M5y8EPQkkMaVlj5CnIq2WvTq5ALj6rU0M2cxwKkWvxN6MvEnjNqamhUFfTcySby52a/zFdosJNcFkiQRWC2PxjLBcEhwk2CqBSDNpnOxL7rdDtrdEK1yJPDRDYc4vL/Ewf0F1mijUsJ5vXgJrKnZe/JpNDmDwD1J7Sktt2RUMzO33zXuiTFR1AbqlrZNeX87RDt2kCwZOMCpcCn/JjKWg9BX8VmtCkmnGbLV29rDdJZhNidbMsSc4Tr87glky2/H5EGGbtUFmiamFjLF9+t125gnCyTLFP1uKD8vSeMJMM4WCIIYjuupgWRQkFLJ10wmt+vJtFE9agyrqipN9ykVW2Y5Fks5+liloYR42xxCnwxVlt0l/Iim9y3MponWB98LUZQBFss1OmoQQj0HvKdZLDOMYDGz9PVuHIp9SSYMm6Il02c5ha/WuHVnrs+7fqknwPn4uNDE9/JOR88EQcpeJ8Ddo6kKnX4nwHRZYEEbgDWZwB4GvVBuujTNns0LFRyyV/BcRKGLZVIgDn2lHpJZ3u4PkK/pTVXg0rWn8O3f833GbK0LmLMap+FIniFbmxjXWT/+bjDdeQCtBiHPsyRPKysrshpfqwY/OeNg1p9V20mc/nl9ME1hZEDr5tE2Z3VWzJj18AbYWLOvBRzoj+tjfwiQ2TQw3fiY+iMf+NTat7WZqFpFuwnBNvCoNT4Pyms3waMGD2mKv/rM6880Pra9+aYLj95hwzi++W8raJrfOLtSm5/4OBzKLvUp7PoY1uwjPvdsVXqwOmgYLg3z7ezKP76K2GDrWohZfaIP/cbjUNnmWp2WvadxXXYPPfqe/5plzbt93Nf85X+XXvDgiW5EndXr+SlJZuOk3uXiPGCU/16vw3nU+L1c/Lqp3LjRH32fv5f3etRxnr0/61KxOFmHVWQfmdyTPtmmlHARUXtYt3MctlvwAOuKWo6z8REPjC3kzVeoFrOmp5EI0tMxxe23X8Fbf/L7mNOv0ffE6IncEJOTGdp+hEU6RpdSIDDJPEHYdbH2CqkBlmmCm2+N4FYtbPd66D317dgaXsXJ26+iGL+CnUtXMDrO4blzTJZLRNE+2v4KQTTHaLlEtcjkDx8HgSTxDNibTkvVkFQyYFnghQ9fxLWn95SyPVvmYmqNT06wxSK5HWNxUsKrKsSXY9Xat15bYjkaKyCIABqhnNBtYTInIaEF3y/Q60aI4w6cXobZuMRqHMFplegMffnz5+kC158dymN+skhxcCuHN49xcWcHY4xQtQqMDgpEaOGpa1cxWWa4c/8OaNREn/wLF/oYXOyg5ZUCaINujNdePsTtd6Z46touELGWqBDCFwtwclRqkM0E5I7rw+95cOIKWCYIhz6uXr4sJUYxBdrDFdb8njg8Lqe4f5wonHM8XWJrSMVHADccIHJzqX+y6gSHd6dopUPs94e4czjCwdEhdvY7qqlbmZEHjiYnKNYForiFuB1g0OlKIsvAUt6Ht26m6G/FkpFT/dGiEk5++WvsDmMEXSOB9MIIR5OFvM6H3Viy+uWixOh4Cde3+myvHyItZuj12uhEWxhPp5guMrE+k3SFVEnkBNpaRhIJKvR7EY6P5mrq83SNqO3gwl6AYrbG61+d4GTZQtD1UCRz+Yi6TiiwsrPtor/TRhiy/uTvkjxAiTnZrRmczIe37uJkPIfDFHa/helsIdCUvqq+SyZzJbCd4U9k7gnFUt/HvoS2Qi10+j7aPVqHMSrdwfhkyWRU9AYhqnmB8QkpLww/osDbQkXSgixWPgOWS8A+gwocEVtEFjGmorFRLB9CslmRU9ip0Z3SrJTEtLPoVZNAK/naCBaqF2rPSfaElFELFGMvVXtuilUqFimXmUr5E0wupw0bewpjg5otDcN7ypLhvXTTF0KJkhZmAnFN2iwKhGzPTAXJbAn1vuyB2NOxn1QBZ2o4vsYXcOogryxhnX0yg35l40mZb20Rx2sg+gXXM4Xknum9SN4hUajg8SCQCFAkXF0Dc6/kGuIy1IVdCe0ECIDV14EybnZ4kj8rQNgS2CXLV/XMfpX9sl1bEkIsHMpROBBPoYlkYvdKIJlgL0OMtf4S2iXLyaU1FNd6vsqAKPaeJle3fpx2cQoSVa9DAgqZrwRym+LQdHYCruWS4OvWdAlyExcgoL6q5EHJfpMqwJ/8D/8jfNcn/wNcJNu+3tv4vbKj5jG0A2ZEMGU9wf/123fx5E6Mz74+keVbo+farFFPQ3tqMPA88KkjbcrgmrHJnvu/+9Qz+M0vj7DT8/HDH97Fb796gg9f72G3bwFh/GnATR4Pf4iz8nfnWSVZPXtS3q7TtBJ4yB/+LhmUJHbofq1BT5WitWSc79Nv++iFLv7wjQlevTXH//vSIe5N8jqojNgIfV5rqzT9blM7Pp7tqV6tyPH979/X9bt1zMGZgZTEAyiZJ1mEUv2r25H6uhv3E9w8TmpsipYLBlwzjIip63/w+ompDeueq6JitAU8c20Hf/nFIV687GNFK5lyjdfevIUvfvENYSpGwjqTrssioWZ3crDRhIGJ7XnK5mRNUYOddXCRehutQdw/6/Vooyf4Ftj5XmvQb87rnG//oZ/loAXwC8mVV/RzWTE50tXE7srlfVy9MMRvfe4VgZe/+Nf/Cp66cg3/8je+iN/53MtMGlIRxoVoq0twqoUpDbBXQMiJR2CTKpoDN8nklNpSSmAJ7KIOymuDVH0lrbOIpPmz9jXzh1hSds4lVDaQZGFSwkqAhH6Sa7QZTBMQkDCaPsN6kszBZE4Y0iRNZCPK1YMbRk3xD1qukg812SB4WoOlZKpxSTBWvE3DuIjzQSCGxM/0WyvE9WSJrzWs0hZ6fSbDf+gbAnoMdfHUlS35znz6D9/BGxNO67jZcnrAc2XBQrTWmnN+njZCTd1sBSRDkBuGR7n7uhBhj0+cGKGUixeUFVtCn6QMNZWKwGbI1Hl6p/ic3ljqHScdLAR5HmwetNHGEYI4xuH9+wrqIWOAgSxcfPjDBoOTWjEvQ18bOhsBgp6c2JNZkGWUBafwvUCLPjchLhSLJDWbgdr/gq+lhNkAEi42DJ1ZK7kyoGF6RW/V1HxeVpR1BfIIsmvL1Dl+ibkV352OZA9kkCpAZ01vLF+fOz6Zox0FArAIGAqDLFk0k1nooNtvY73O0euUiNpdrMo+Xr8xwjzh4djklddHA1FVEUL4DApogBduuNzg6Q+0ZthNZq+ti6/m93XHUz6h1MMKvu/gyl6Aaj3HqmprCnxyciI59NZWKO8Y3nOk6aNaotfrIUljHI6nFhjl+yirFqbjUknikq/rwTFGdHO9baooswgEnqshRp6nKKsC/T79aSx8is/bYjZHGPU0GOCUnqwP3n9pulDh2+nEvIAqvuaLpZi5DJPyWqEA65x+TUVhU2b9Q4DUfJAUCuXauuBHgaV95qnSYgN6bHpMm/fE1twasPAOLMTKaWGRF5jNMk2CCTryexn0IxlZMzmWhTBDig6PM/l9bvdiTKYFpqkxOff6HYVoEUAvihx3Dhe4uN9TmTU6yZCl9MZdYX+3o4KTkikOcUaU6aWFgFmyX3nqBDt73VAAKJs+TtOj2Efs+/jA934SL37HRwWa1yijSY3qKeoD4GaDM34NHGAT+nwI+DMk8xTxOz9B3oAeN+Ar+9NH2Zo/nrd4/p3Oq1f+lGDGxsmd4iXNdTmPTZ6iKI8ALR+CgDaO56FDe/Sxbl7nd9tyH3pdAyydXqIHvqX6WteA34Po6xnz7PwHGgJ6xlNtshf+FLWAIKx3uxwbhfbZ2zd3xwbYe/oejzJWOLs/7D2+Hgbsu5+UfezXvr+a121+shWZZ8XnJvP3PAv4lDndYH6Nj+rm4W3igY+6dzeR9/o7PJN2129UB2qYJ9cZ60Jn2aSWN7/0wKU5fw3ODyDqq85QDjYNJQ35WV+cShLqfatmmdTyOqWJ1wyTZl9jvcbf5Y8F8RnLqmFCscZr5Hm2N9pASyoXhTRoUzxdZQR71LdIfVnszOpTapawhyRx+kWrUcRMUsBfJQUJw/+YVk1bGdYkflDXcjwXhbFQpeEjply79h5qvj4qK6wxo3flEov5saxU3FaIMOqcDjFPju/jS5//DObjWzi6PVMtdOVSBxee2RLDv7hHL+0OnGGFsB1oSHn39hGyGX3lPe0/8/ESvXaAgKBj2cfw+oeB+dvA5Cb2Lw3Q9jrwvRyHiwWyKlBa8OTwngabUS/A0d0ZnKyFnf0eXJ8AmoPjoxSj+zPVOFdfGKC3z/qpwiDyUDgBTkYLOItEYNv2/hZaYaFwzpUT4I3XJ3jrS4fyBGdtRM/J3f0I82qN0d2lQjX3rg7kTz26N0Z3GGFn0IUjD78KCYMSlwtsDQPs7PgYLwocT0uURx52exewLE/grVuYzwguFHBjYL5gvUVf8gKDnRaefe4ycvpzzhLVbnHPE0D85h+P4GUduINMNlN+5qMTtjGZT+F119jb6aMb+LgznmG438cqYa2eI3R7Al27rB2RY5anWCUugjgF1a8zDukzgpI16MEsgZS1M225EizmCfrxDi5vX8Vbt25iNDtQKCHVJP2wI+n3aDqRPF1lYFWg7cboD2J0yPCMKhwdWVI6ZeqlGFW1kqJkfxSr/iZw1OmGss45ubPAYCtGd6sGaDiwLkwqT3n7kxe30O6udPy0g7pzMBNo2O50kCFDcpTDqehJmSFdUwEUIk9WChUiU7fTDrC1F+HypRD3bua48VaOMiQAz45rLe9SpmWPl5R5r9EOaSvEJO8KkdeR4ihLphj2h4i8Lo7uLVFwzSoTzJK5+qo2wdB1iZOJEQvYg/Hxl/KqA+xudTAZpZgvCoRtH3GHdgkEWeq1ikw/Ql2Oi+kRrZLaIkHomcwyJEWuZPEV+0wxIVvyaxdnkz6eYkAa2YN9BBVsVDiJLSgZKsketn6xErVBJUE6R/UqeynahSlUSACjeX2uyXTkulgzI0+XqroXYP9GSzULLTJZfJ1lK+sJgqhULvJ6UKnHDjKjp71IJXJH1NInUFbekUb2IbFFIeFwRfIpKp7hWlJrgpYM5jX1JL0ylZyAnH0G63/ZwVmQJ2ttrpZkRIrEqd62UkYD+175hJIxyV5QpBGuhSRYEAWkuN9cLAl+8p3JXqeikltCXrXEsiVwzPtH4a9OKWagyCI8yWKNTNZ1JiVXMj2tE3jFyIySBpvXw1VPrVmVWJDWw3Mgwz6otS4FerLiaGz2aHNA+T37fHauPpF+KdjoPUrgkmQe9sK8wEo/FvmIF4YDJ7Kk+SG0WqtIIlqtDKRtufhLH/8+/MTP/ufypMwq9jMGvjYyagKKd08yfPa1CW6PUjEQR4sSX3xnbj37Rnr45r83++p52fn5crCxZGE/86Mf3cMrt+eIAxc/+32XBTTy5/NvTvH3P/Ucnr7YxkLBrI48Lv/Jb99RYBABzWW+wuE0E+D5sacHCnD63JsT/NR3X9Rx/8GNCX7+E1fQiTwxOAl6Nr6a/MZ5LhxI/MZXjvHrXzrCVtvXeV/ZjsQmPZyar+Z4thQhRmA40eXzk86mlldgiG35JC79wAcv4PNvTTFLCtUVer7qzVnDhDrsdX8Qi9lKlucb95f6x4BsD/3IxQeudvE7Xx1ZX91cTP5+VSJPlyjjHXz0/Xv4ue+OseM6uJdUuPHK63jtxoF5v9ZJ7BZUtcHsrJWop6nsm0ntHEhsgJ0Nq/M82Ll5Kb4Fdv4pGpc/o19xvufH/8aaGxLBsUihISHuj3L027YJ5esC3/+dH0HgZoj8Nf7aD/4w/sm//H38m9/9Q8Shg17MSZaPsN+VNHsyy5CkC90EoRMqEXya0YeScATquQAAIABJREFUcmM+TMaIo2RcIUKcplBay8VXSeItFExI9tYI5UFpkvG8ZDiQa1J2FgOlkeY5QePveGRBemstxqHH5Hbz4KQRNzebogiQJDaFIhgkSeSahsJkmjXhLQ7Wnodepy2gg5KJBdPD6UbiEAgy42jbPEtofi/j6rXk6CZvcOErBb2e0LQYlsP1d6UwIB71/VmFBdmH8pjhQp/Lc4lhSVzguWm4DM2hhNz2L4GQEiLwEpHp71DWC6QrFkBSyyMnV5Ybh6h2lHoQZCUA6ViQi0OgiWb5bFZMFkKpAwFZcWRbgabl49kYo/FYQNeq4IbBDcCYuEVGAIss2kDhQwQWCxohcQNr0WzdGJ5sBujjSRkLvz+ClZJBM+ExjBQCpARHNxCQzfPnV9nrdhH4ISbTmRIjRRHn2ctMne9j57oubTNfrXIMtkIxOqfjhfxEaB/S8iv0B33MZnMxYQnsrVcL+SKxSpBRtKniFFwUxR6CgAyCDMeHLmazAIW+I2PYEiBsWCPy+qkDgPgc2sTVrqUSu4MQ8/m8GXWeNZYbLR+T3OmPFEUhBt0cnpeh5W4pyX42nysJfIfSJRrSL+byn/J8Xg8fBwek4peSZ/V7nCzGGJ9ArMSyRSCY361VDpR7qEzRg2TfC28ybugEIElcubA7QMspVOzzO1ByuRthMp7ACwMVWGWxQpYmdXo9gUhX8o6TyUjhB51uB8kykUMDNztrR2lEQSkP5Uxk3tg1ZLCSgP0VvXJtc+SxeF6hZ1HPNjdd2gi4IUKf7jseOl16kq0wGiU6F07weE9tD61ZYzjTfFFisaCnjItLO0wprSQn4+kv0wJtP0C7E2OrE+DO/al8N2mMT2YtQ40oO+x2QlzYiTEa59gZRkpqv3ecakLda4fY6kU4GSeaDl4YtjGeZUgLAqjm/UvQ99kPfRRPPP00Ot0I7XYb3V7fUuVP2ZW2gtM7bFN23cAWzYZtA5iaDcxvUnYShobYzP/hn1MIcxOUqqeRZ2DRowCTB9+LwMApS7FGIayOaACt82DjA/zFc6LzMx+tBz/l3QHLh+iNDxRRjwO+6iugv95gajYSIr2HSVI3TdoFFasJsqn92btbs6Spd+0zagIrSuUMvGy+L5P4G9jTvF8DB9t3a6KeU2jrVL6/AbnVv6v3qX2nLH+tOaL685o/qxmtzTHo9qgLR519DaqdMjUbC4F6k2qAcW2lG2fNZ8swQpNpNQCcZHH8u/ozrEA9kyuLQaKG5aywbVjvTbH/4I27gSpu3hx10dpcx3q0dPYKXdBN1JHPU+1RXKtC1ICWZo1CxhUTs2ldQsUBx6vyHBMIXH/HZAtK/mDprWoQ9cWzuVQrqyHb6X3CnYEgnL2L1jK7vdjgWVCZvY+ZwOlc6CtW0FYlQZKlGgoKxOM/tS2MXR99sNZQvQ8Lca7tfG+uC/pujD6kz5e0k801fZzpT50qQZayPMtLo+LE3stOrE4Z1vfenEPjc2Z+aot0ankc/H2WFS7ZFPSmswZWqd56AthsrgSSEChQc70upaxgGiAbVv4+03errEKZ05OZr6+D1mpJIGsSWgFJRsbhbFADAdy25LPGRoRhj1wCmWJswzyXCBIfktqHDgk92deYzUoN59Y+wVCrN0uHIScESetGmP5uLRcdDsNRYU4rHdrL1P7grNMoC45Z85S00XGwQ1BxVSIa+CjKFiLEkvWiV6DVBfwcAgNZ27zxFSaNr9Abks0WYFEMsIrauNi7hwt7AySjBbpxR95ocbeHDAVe/fJtVPMVdnbbmBK0WtMqycNWOzb/w3CtBOv5JMdiliLuVQgiT6okemEq7GXlYDyp4Po+wl4LQ9YKbR+LSYHX3pjg7o0JLl6M8b4X9tFp+/jqnRNJCTEuMNzy0R22sVxyMOwj9UtUKdAJfYxGE3mrDwcuDg4W6G55pnQiGaGM4Kch/IiEhJX88rkO3D8e4dKFABcuh5jltK3JsHN9B9l8hdnhDK0uA3K4D1Op0cH8eIWjk2MMr3CY2Ec/Gsi/lLLxqMXaB5gQRPVCyWAD5FgugDT14dCzdLbGcjxHQc/FqMDO5Q4WxwzMqXD5ek/yrlbFwBRgPK6QTHLMqyWiOMAg3Mbh+D6ygjJ0wjItuIWPxTLHkoPfiAAT/eAz1Vc7uxH29tsoihRLhmrczVV/EHwnCM9/r5aWel24K4VBEsjLlwWm0wXiToitHbIcQ4xHBhZSRXP5ah9XLw1RVlPcubPQMz/sBrg7NhCDfQyB8K1hhMVRgaO7DLQkCN6C38nRDVxUBb30HPS3PTiZi7ffnuNkMYPbbWHrQox+j5uNj+M7iXxeGUpZrui16YmdViW0beCasYIX05PTl30AQd68zOD6DjoRWca51DxZyqR0ghAElYDhfoQnn91BMsrwxlePdJ/Q154WP/TnDNsktbRQJIUAxdk4Q56QhBzr+ZylKZIsgdfm4uaL5MI6jEFO4s7Rq7NmT4o4U/tn2h6lGCARELxWHWyqtYvSaWN00juVqiyP+5vk62ZDRbqK1hpbfVV/am9XuI6FFmlEQmuBmmFJUJt/JuIImX1SIzJYyJiDJHLULYdqf6W9ExxinS6WuoHu6t0kP7dQJVXTCm6oPf/572sLAeLrCHwTUOQCK6k9K8ba35D3LvMDCgKL8qc3Fo1Hhq1sxwiC8h8XCVnLtIVgU2DFQK10b+yv2DcxbJQgrsnxc9UvnvYEnrB+jRYCHv0uac3F2p+YpwGd/Ea4HhCoFeFG3w0XD15z3jLGvCdlp852t41HCkWJ5LUH8X/su2nbxt6fPQvtA8SwUkFiAyyuvzxe9e3iRqzQIrmbmCh7YQFzHP7wFS6ef/YJ/J2/+99iezDQNZhT6ck9T2AYbRNoa7XCv/rCIRbZSunqH7zWxQuXO/hHv3Fb66fyAOqJng0F7ZA2Zennq3azcaqHIvVfkizy7714CSeLHNd3GXC2wj//7E387CeexD/7vQP8jz/zPHZ6gdRtT+zG+K/+0ctSGrA3fPveBE9d2pLUnT8H40yy+un0BM9eY4K7h5dv3McnX7yKH/zgrpiRBFPpkcljH3R8HJykuHWc4h9/+h08vd8WOHpwNNI92253cXUn0vuzZztZFHjzfoLRZCGAkZ6eVASeepI208uNcu2HPrSHT395pFwOKS9ONUD1V1jXu6yvWMP1OjE+cKWrBPe3jlK8ensqG4vve36I3/qT0YN6s2a4K1JTgYMswEfefwn/9Y8MMFyvcHNe4suf/xLuH3FYU4OdjXRdloA127NmeD4EdmogYmCneus620Y1r+6/M2bnt8DO83f7n/9/O9//E59SB8MJCRfsraiDO0czhD5BRi6gKS7uDfFf/vxP4rmnruFLn3sN/9M//BUVlZTVPnFlG2nWwmSRYEygaZ1ju+thd6uHo8MFJkmGlUPGXRsOF2SajNBXkouowKaa/0i8lKBMndrO1SHSn1kTQmCGaytZVmtO4bSJOZrgcgMyObttS2SMMVSFQGkc8E9da2rJ+MqYLE7wk0U+kwdd0bPXJZOYCZBx46Hcnp4r3BPo85fLgFnyAi1gPuNYtGEyGIYbTaLUuRZi0OiaizmnSAwKKpDk3BDqiS2T+lg4awLGpoqyCJOvi8XZIlhGNUdLMnsWZNwUKiZG85rVQBUXTZpes5Ccp8aI5RSWxRtfwgAlL4AxXT0CVytQFU8/Vl/+kjT5zs1/sfbC5EWZzRKkaV57K1a6vgJffZu6iUVBpi49odJMjRQbDrH+uFV4LUnB6cExHk8s7VCJh8ZkpG9SFNNHS477CINATV8UWwPFe2A5L+T5o22NwC2bJH7b9SLCv6Nkmwe0qhbY2grQH3RxckTPyiW6lPp0QmRFrlRv+rbqGng5qjKRBIxgFDd9JnVHEYsnyq0zfZ+3b62QJ10V0ZxS8n6VnKP2ZhHkfGbaaVNZARwmmSHoR5CXBZqawLoxVqupgCpXLIcSOba3+hgOOPXNaI2ESW0BwGvIhPiCZtQrMnLZJEUYMfH0DgOqQsRhggsXAvhuiNGIQB2QlEsFIWkn5/1TM82aDbcB0mzSaBnyQZvJgbQ0YAYkn+tQHp3LZIlOty1mN2VJZEQHnNZyYOGbl1GSTtGlrxenaatcQUcMC+Nwgd5OLPIp9ePvEiylNIQyJwP2mZpOAIJMTjI92aytJFHnd91pk83NIiuE5zOoSXewClI2AwRQ07xEvxNiZ9CWZ9dkmuPu/aWFDPV97O3FmC1yeW4SBCWY2Q59XL48kO/myZQywEJFBH1c+b6UnV3e62G+tOk25fHTZY7JnH5UPi7uxLqnD46Xkv2zEFqkOZZpJSa8JEtFjmLtYrCzpVCnS5eu4vozT2Bnuwdfsize33LkgueGZntQDyAaP0wDrk5hyxpQsEZfPlUq3o2pZp4xnGg2hdUZwMUhA831dY+zULcnqx6h10x00Zzru0OgzEoATFmkOk76qPpubL7AKmBYoFpBbBv5GZuPb0MwyYznWcDxuTCGFwtqnWctBVFNYEjZKTgouK02+bZL0PDz2Mg0Uia+pw2UJJ9S8pztA2QHF2Uuj1t6AYvFzcKZL6kXWt5/bAY0NK7tbOk5y/Wda6P9IYsdAuqUVdn6bumkDcDGcDezURHwpCbJih4LzuKxaXWoizielykRuPfwbViE873ZoKgNWJuvFoF/ruO0E6GVC9dsWbrUWKd5HZkgXAAoQyXYtNUicTJGCEKJ1aDQsxqpqhM4uX7x1tHkvAbk6jerGS8sEE11oAGJZJK1fF57tA0ldW4Chg10l4+bF4iJzTWWwRJqeo3QXcNpXANrr7D6BrBUTu4RbkOC17PHz+X3x2JYUuUqNxCP3oRsdMjgOL32K2QZPZhZA7iSPdI2IUsoEU3EHC8JMPL+qDKx2dUuyzfMBpi69QueD1kptkYSsKEChTcPh5n8UePDa8l1SIAw5Zy19U7gamjLoVKZ83ugpYcVd1FozTfXGV4QAaz1vsJQjIYSqf22TqKlz5kVzxZOs2L9Ux8H/80cmI2xb0+i+bPRpkW2EdpvDJyWhYU81ClxVEqG/tyYSPzz2sOiZjoK+D61tTD5o/GEuNYIfdSz17y3AFPWTBl9/pYCObmHUjFR0fqE10S+krkCLDwGIga1f5u7ghuydrP7iuoGPgxKSaWShjLVWv7I74NDMr6OAGO/20GeU85J8GCNYO2g58disbBmlKogLeG3Q4yWM6QMqKktlSi13e5FeOqJfRzP5njznbticpHR1nJ9dP0IYRRgOgdG9xLsDTrY2uqiYGayl8HvMtXXQ1B1gfYKs9kM20MXe9c6GL2zxPgeE6wJErTQu+oidHo4uMOgj2N09kJMjhPEToTBdgfD3Q5IkDu8u5SEMt4NceO1I2RHK+xdC3H5iTaSBXB0kKBK1xhPZ3jiyT72rscoZ0CSAeOjBTp9F+0LkfbDfAwBmXG7xNVLbThRgLdvpfjK7x3g2pMhnnpfjN3dAe7eqvC5l+4iyB1cfTJGuBPCXTkapr/16kg+e4P9tlhVrcBBtxtidpRgOs611rscUqYBolUbnZ4n8IADX7cV4HB8D08/25NseZrWHoqtCkFV4dKVPYwWKQ7vLBRauLPfRm8Yy3N7eo9hQEC3H6Ld2ULJZO4FwfcUlR/Lf7Tnudjp9rRWjBZTzFl2JhGybIplxtet0L4Qos/vbJFgf28gAsBsksEJ6EFf4fh2gaN0IaZbP4wxySbwCq65PkazObxVgGSRIFml6A5C+A7DgICCvvLuGv1uIFYmFW6jgwyjwxR+2EKv54nUkSccsoaYpEuxOrd6HbCEEks6aCngJ/I8zBap7AhIOBnuxCBXlRJbgidkgRYF8M7BFIt5oVBHplsPogDZlAnmLmidN1nM0N4J8MSzfbHXDm4sMBtVGPRj1TvjKf1gSwGsbgT4kYPFJIez8uVRyLWHn+Vw/2CdxpDPpDDiAa2c6lDa1Yrx1kxhD7SvudEa6bIQU5XH26c0NnYRbHliio5uMtxzie5WJCVORm9Zen6q/rZnN0syBTlFXk9MwXmRsiqHF9l6QHahpNJcjxkeGVioJx9mSa9V1hBwN5k492NpAWsPTREq2Gdqn6Y03vILtDNpaSczkEM8Sq3Nxs1rFSK0NHuFSdy532ul1f7L/cxY8WyN63rHYS9G/8x641Q9YfsMX8j3YH0spiJJRQzBJCSnDAgCfS0FJbEGYF/EPZ2DnVJCoZURXnicDCzi4En7tWlANGil8olrJ4c7/L3TEo+9bA3UEuTUYNaz12gaZ9eU9QV7NnPdNzBQvqT1GqzYCa/2N5Riia6oyrjX9eI/9sP+1P681nDWsBf3KFPJaUZHH1X2ETVr1V3nGixqoM/+n8+R+gbiAXa82vsJmvp1j6dSg9+rsTQVrqt+WFp1e7ecDFjayxGkNlCLO1EUxfh7f//vYXjxSXRDT/cjQW6BqJLVt8Qg5Mf+L//qbbx8c4ztfhv/yccv69z+t1+9aXLy+rQ3mZubrE3+ecP0NPpJnb5eV9HNwJrg3ne/sIu/9NyW1RzMIZgXeO3uAnfHqdizPK/nL3WU9E5CBoHH33zptgVDW3o0Or0untpr6+9IyHjl1hwHh8YM5U/c6ePidluDNvZBClOq1jg+mSgTI2z38EMfuYxf/dzbel/VGLITsBo6jDu4stMR2ErQ894kwxv3EkxnE9X9yts4tUOye7cdhfjYMwP8+kt3ZdXR/L0NzB8kPzQ1iOqp0izvPnSti/1+gDcPE+x0A/zWVw7kG9rUQI3FTVPf8JjfSWJ8+Nlt/Pc/NtRNcf9kht//vS9rHTI2p6vnzKwWzMPV/szs3xq/TpFwGiC08eqsFZ2qlRofz0ZCddojbZIVTi//t/7lz+EKOJ/4qZ9ct1ggqjh28PwTFzE6yfHWrWOx3FZkiDkV/s5//DfwvS9+BP/gf/1lfOErr+LyzgBJsZakkw8Hl0jalAzo69NpC1Q4PJlpkd7dDdDpD3CP4SlZLj8ZbmLcJkwOzlR2I/JzE6PMwHxGOP0zFp9MewmGMLVPICVQ8PfMfEO/l5cAg9P5egI4pOoT4KNPRUgfUoVj1JtlCSxSsiDJ4mzBKQlYWsAQGwAW/CZP52JvIT5qQev3aBH84bSIMpPKlcxdqestew8ekMCizDaPlDBjYwbMS6rmkBCCsRNIwIvJuAxY2K/RMW29ji9io0C2KxmQqxKly9AZYyPQsDml0bM2C4YCUTpjF4+0fm7GETdJjwxPa6rJFlWSNtkTgQuHU6BZgpwMBPpxsoBgA0efC34J6kn5nRi9hQB4TjBURty2KEVhgC7BbIdp6CtMZ3OT0Gta4yKMuZiFFkDkU45sXhw+fZQisjoZeLRUuI2sAlpME6dFAYsOY5Wy2WBfmzHlm3AyQXInxe6OL8sEelxmSY6IshdOmOc8PhoHGIDaclNEIZkNfYFvZZ4g9Llosbicyicojod448YcR4clWl5H565tWv2+3SNmdm03nia7auC5qRrDmGAYz8EYjFbQCGcQA5VFALdbAtgperGHK1e2wKJxuVjqdQQJ5H2iRpqATSE5PmVUt+8uMZ+HcJwAnTjF/kVPso3RiACdi7TILBBMX0vNAGYVUTOXHlhTCPTzGjspAo8gHUFqem2uFKxDUNKl1yT9ePTcekp05XddlQQN6IOyFmOmqD1ZGbZAWuNyQVDN/IcYYGmU/tp4m16YAb8zA3vG00TXatB3EbfX8tVUiFDXU7FE3yexcXjdZJzuq8BPErKZjSXMad/lXfpwurh1f4F7xwt9F4OtCBcvRwICJpNC9wQbiTj00NuKalYUMBrlsu24sN3B4Qn9Zn0wTZIMdV6HOCLbmjL1QmFGXIems1zPbofJCA6QZvRKNaabADemkfIZ4TOANXYuDtHZibEup3C9RPImL+yi2x4q6EABZ4FJnYy9x++ca2KBquR72pTc92N4XhtBMEA7bGu94mChyBao8gnWbqKijutLscqQphOkybHWhvXKQ17WVgi6H2m+vlLzZQwvskB4l/CZIBjEa2FBX57bR1UEqBxf8k5hrHoWbI2W56xBinqeCbTwvuP6KA9gWosEvBLmwdRAgGQMlRXXBx8e2dgCS3gNuMDp5pGdBY3uycgmeCEzcZ8NRUdAuYA/hRfw3rf/LkpLHRWJQWsYARljBtjQofHd4TDCPlP4Jhl3xM/qipXfhz1N9nqFF4hF10S11tLumgGhYzeoRk2i1uK6+K1dSEwKTD+pGuDlZ1h4mYGPLCBpyM+rScbDqg5FaEBlNsmWMm0SH7691A1Curk80c92ZZ5bRpWw4VV9jmTkCd7Tc2myLsn0BK4ZzktVA6+n1rUGkK73aJM4mdezrYUmX2tsSQjEc12Se0Pd5Khh4nuyoWnaHk7eBboRHCZzzkGmAAQLn1M/WtumuGJhcXBVoZDdDVmD5v3NwaX1Z1asMwCNdi5UeYgtwNTg0lQMHITSJYXAtrBFFrS6juY5LB8uEj1qfFEBhrIIt/tbigvX6iIGTbS4jtYeTcw0cz3KDc1PUmuW/NR4raAhJkFOPoP8A86jqLGsyIbjyYrZSNaReYUpCVXreA1ytyrJ7fg6XgOZ5gsEJNCxKSJgvXDmLiuAvQaXVd8UbCprXyl56NVzjvpZoYSTN4GZ8xtRUrscvyveSwQlmMqrvo4SeTJluacTliJDiaAm70HWEyWqnOnMpPuzHuDrGXCSw3cq9Ggpw+GYwGYylWy4MaflCO2Bug6Cjq8APd5PXFcYfuesYrhBJI/oMPLFvGPQTroo5WN4+UqIRVWg5w3QCV0c3aMX8wrzxQTLvBIj7SnKs6k4whrdfoRRwSHZAq3CRT4NBOLtXehiuD2AH5Q4ubvAyWGOIOwibrfgtB20ojW6boBWFuAknQt25sCu8Fq4vtfF5R0fSeHg1jHXxBxbvRXyGTCdr3BwMEO5GogV12mXCOIWLuy24fd8ydLdwMfxrMC9NwwEvPC0h0G3jVXRwmy5wle/fA+7l1xcu7Kta0sQYH6fQYMplkgxaAco8tqqZlbi2iUPO88PEXF4nmR49WAsX8RhtMK1F3ZxcC/H8Z0lLl9tI95p4fbNBOM7QHKUAmGO3l4PQcfDcmws5IvXBrh3e4nbbx7CjR1stfro+B1cuLhFJ24ksxRluEQRLbBuuXjnxhj73Taef2Ff7NIbr97D9tDXIPyVL41x7UoPwwuRWSI5wOymWUYhWAv4JMuJ/8n1b+e6jyv7fWx1hoi9oSwK7p/cQivYkVIrS24qUOfmnQwMsu5uBXBLF+2oj87Aw7oqlWqcLAtkszUOT8ZqojteiBm9UlmjeAFOxjN4CHE4HqNs5ejvxkjTSoGR3Jc4OKdCKG7HGopPT2Y4Ics2jjQkXRSZngHWPJS1k4TQ7XhWL7MHYpjPopISqN1tYTlPEHhdlAQSvVJJz7we3SDGnbsLhST6Af0Zffne93sD7HZ72hdn+QxJOkd70MYTz3cxZ3jI/RZ22l0BNjduHuJkudRwNuDz77nw2mQx5wjWIciP9UIjNayZPr8GsiyRTJl7LsEQ872t51wEkSp6uRcKNGq3TX7NdPXtXksg8iRbY/tChNhxcfPNMfx2gN2dAOWcBBsHrZBqH9YkHGAVyHJ6IPY4BRSwTFWhBmEcentreAE9zjhg2hhM1pJ2WgiR7KH+SwV0QyEzGynr4WzvVSgowTyuG8xLEJufVl4ENti3GcOSpAQxMuntqFAJIxCw35XOTWG5NqilTsACjSxgiHspWexNMBD7UiXG8/9rf8Cmh+Kxc12Vr6iGoTVrX9jjWsG2NhQ1+bsNagluilpTD3tNss392UDEeuOu5fdSz8mywwBVApeGOho71DiXtYKDXVbN/Nf9UIfQc3hlDEizkuP+Rt/NYl2h4nXlcZLQQQY+yTGudtSa929+pBrEKjEgkIepvFAVKMfDoR/sCrG3EsGH11tyeofg41oqLCkh+aUwpKpi4j1T2akqoAUCbw+SeSxbwJiupn8Sm7RFWxdBhwpashCaEv/F3/pFvPCdn5TytBN6SIrq1JufPpUEAHk5/uitGX7lt+9IDk6mJffEf/3SMY5E0DjrsE5l1LXix/6uUf/UNWXDZTjH5uTaylCd7/m2CwIomRfwox/Zky/oP/jnr+NoXqAfe7h3dIIiW2Jn9yK++7kt/Nof366fT/YLBrhLzVLm+vOtwQDvu9yVPydl6K/enWMxOVLdJGsEDc4NrGUPygHxx77tKfU9r926B59U/eanPln+LgFIAt20fntivyfQk/XOW0cJ3rk3QZGzj2JfS/C/xPX9LewPQvzRnxzAk7f1KePh9N8bv09RCeo62koD+zyu1d/+ZF+g5//z+fu4fTgRCaTx4zZP75ooIdIF8NqijU99bAf/2Sf66gMPbh/gDz7/ut0Deu43AE7+d+3jKcBTYOgZyGk2Psb8bMBNI6vUw+FaddLcFKc9wOZN8ucA8n3rIwDn45/61NqvmRb03ul2ewL95pOF2I15kWFvr4v/5hd+BsvZCv/z//7LasTjMMJ4XshDpRUEtW9lpTRsMgzTnObq1uTEBD8k47DGV40gvVSYeuYZFV3Fi2eLrBRI9Bdh0SvjYQMtWQxxq2pLlmZe1x4baZcp55QK2JRKwGdZaRLNKRAXPrI71Yy5wDB2EARsVjn5YfNs8vKqIrvUpmLmkFJLw4TsG7Xarwt9SmCSmknEBlLTQJlWrcUU4GSYDQFNm1MGFRWcEJYGSlbeaWfGjZsNBx+kdiCOj/ZRbvyk+xMg4AbHDcCUgmzw+DvcKA1Ukdk+G7AVixL6olDeb8AkZU4satou/VQcSeXKxVITY0p4w9hHki1RLXOlq+dJbiwPgnS1sTUXHIEGbJZkrk5mjdH+WQARpKLsZv/CHhbLOQ4PRyadqNPMCRJRRpYWgfkWOoRv6ckI9AdDJVKOJ3PyK7WBUdpsXa7sukVKAAAgAElEQVTZAkhqzUIyCpGllFgTJOTOwI22RKfPgpO+j7Em5/TeZDhPWQZwvZ6uKT9ztSI7rUC/R3m8q+lTtiSgx8alwmDbQ6e9heOjCjfeOEaa8h4N6sKB9yhDgbjBWrPGCar5gvBYFG9VAxc1y66WdvJ7VzO4ItPRblBO6VutDMPtCFu9EFlGuwcyXsl+JJOQrGIDFHndg8gmzG+9PUe1isTm63dL9Lcq2SIUGdmeBZIVizffAItGPqGe2phdZpBtU1sCTGJVg8AxfZsMTCaAkszmYlHwu2Ng02K+VEEd8H5JUjW2vAe77baKWnqnEthn0R5RHkd6KUFdl9fJ/EuDmCBbjpRG9/DEAub9JB9Ygu5eaXYH+Rpx26+DrMzDJ1lkaMcMF1tjMV+htxVorRhPOcRwdf+FbigZOy/xjTdnksszNKjTcdHp+VjLvxRims7nuZJMCZL0+p4mszN5qvnoBD4mDD3wPTFsl5nJ0pkWyiEpJ4AENTmVNK+ktQoQ/shAXRuipfpRLk82K58VgiD08GX658pJxDZU46/ALWOqO/QdogG70DkCzZBlgdgH/HsWn6Ev5ijB6cBPBZqy2PLdAsWK/7hYVSzAAmCdYe0k8sDq0dPBNfnXeuWjBIO9cgRMJl2HyEuymrnuVYhjMqMCreP0YyJApCKt9JFXPkf5SBNO1Q0MyQtH3zOvQ9xLEfG43FxrSJ5E8EMW72QAE7innIoMYJM1Okz0XPuIggD92ABJbhW2zpExw0ES1xADMI09ydU5QFmGYg/XIm8BJvou9L7GhJQEX8Q2a3B4X/IsxYXjIEvfHMdEtGngZ7LorkE5m/OYfJtrf108KhXUUuQEvNhgzvYxNrKSPjehBU365IZJpjU6lZ45KRn4XOp7YRFv+4mm4aKJ8vDW6IQOIkrCNHW24QE/m2byPO/GyEBGJKbtPZVvyY+skaxz9ZXc2kCrUy6u4WnGOKnXDv0dPa0EatZ8Ucn86vuBzWZlDC3zBLNUA6ZFE7gk+5vHxT2jy7WSQPSKkq+lQia4TxIQJfuC9xGHOrI+Ib+eB8xmrG4eLBTQGMGU3LEOIdhK1j5B4qagFLtXpEBjzgjM1wXjuXFoxUFfPUlV/8tvjsByHRKne4V/UjOA9WDbwIqy0P+fvfeMtSRNz8OeOpXr5Bu7b3fP9Mzs7myeIbmBS1IkxWwrkCZtyoYpm5IDnGhAjtQP2zAMCP5rSwIIG7BhA3QQSFH+IdKkKXG1JJcrpuWmyanjzfeeWLnqGM/z1uneldf+JyuOtJyZnntPqPrq+973eZ9gygtNGbUvix2jIeI29qJGRmCAa4Q+3fSyrjcoKoKTXThY0zFSOr9qAo96xAT4CtcRWMpBB58EDVQrrmkOAEzdoQa5cVHykrtmScKf47VQjy+w1YB2XieBtfJakOu/fT9T7tn6kcKk88LTEWxSSF1MoY+d1l0Nr6HnW3Y4gRxLQWzg+QSp6cVIwLlGXVSStioIUPJ5EnMbbEquvy7dsXvOZJ3G4XYXZsGdkDwhVj39wEHsO0gSbj9kKUUa+nBMX5ElWFGZEOl+R2OGStZI1xX8MMDeoI+2TLBcZ1gu1pgvcwxHwM3DEQbTkYbwBGZPllfIsgr7kz3sDAc4vp8hzUuMpgmef87Hzu4AJxcFLh+u0aY97B1OcHy5UGDQnf1DnC9nyJ0cO4c+QIBnmmBnh9Nr+l2XiDmQ3WxwfpzrOpTLCn6yD8fNUMxK1FUAhzY2SQ/lqkTkxXBGkHeh12wwvdHHZBwiSFpcXhd48GiF2ekaR9NdSdazVYO03mBn10MYu1gsc6wpRd/to48Yp+crBAPWNTVuPOPicrnB6ZtrxEEFby/E4TRAErk4ntc6YxmQ8+iNJYrLHNFgjA3PJr9BsbbhJ61t1osSRZrLN/T5gyOdw3duHwrcZTBlMZyh2uQCVwKGafaAycEQ/Z0dZNc5Hr9xhmKTo8iBO0djBOMA55cZFgzMKQLsBRNUQYPLh3Ocna0VQLp/e4A7d/sYOkPECdUZI7R1ipP5GdLohtLWm/kxiurc5OONjyr3kK58eZUOJ0MMIg7HM8zOCoHpGVkSpe23rJ8mhwOlQKdLYFUWuJqd69ljP8Oke96H/rCnIfSmcXF5BkTBCBezYw3UWM/x9za9zv+cw4mSYYsuxuNYoYjsgciSogUBrbVoz1PlBHxCAfsWikNSQQ/j/j5m82vMV2sMRj68KsTF5Qp52+LocKo648HxKYgbTHb6uHEjweK0wNlFjY989AXshxG+8vrruEgzbApjJfI8JLO99cg4TdAPYp2fqzxFMDrAZHqA9eVjLItz9WPLqxK1N0VE2/Yq1TnNYQ5raydqMRhGqOX1COyOzFv3ctEi2Qtx63CA0/tzXF8VGE8S9D0f+ZpKOhssuQEVcq3UOFb/U/rcoCgLU17Qq529VRBI7aB+Uvv6BqW8hO3MZm+pc1jBQzb0N6dhT2q6bfo5ATa+MdmM3HwZMsVzkwCPhlnE0QjgdaFmTw4EPrhC/UxpqG8roNN2Q/5fDqEkY+X5WHE/7MJ0OqnrFvi0K2XgpnyIO29JKgdIBPE0guFA1AZAPAtNEURLE3rKm+cmz6UN6yoOrciaEcnHII7uWDFlnM5xvo/1Khx4Kiue5z0Zj2I3mpEJvxuvF3tdvr9S11nTcBinPsLOGZ7zUq6zX9OVbsXU9ZWhQFYwgV4fNW3paG/CyqsDgfVZOrasznmSAuSzamx/XtzSqRAw3Nd1QY4nWYn0M9V3ZLXP4WSnYPA2tMBy0XSBRcqvUD1BuT4VOHYR5depksBCrf7493wGP/5T/65qxp1+IECft3gYeUpbJ+jMdSqAW/Vui5//rWN88b0l/tz3HOEXf+9MdhJPZs1Peq2O4NKdb/qKWwslYXBP2Ytfz0Y0RUODg2kfn/nARB7IH392hINxgDh08XffmOGL787x1vFCgco/8embePNkjd9+9VTgJAHJ7euR2fnUaojMX/ZpIW7s70iSzvv92uMVLi8vjcHcJarz3niuh+9/6RZ+7Q/eM//Nb/bXN6K7UrNx1fVHOwJV94a+mKhvHK8xn13p/b/9o8/jbFHi0fnMWKKyiupk3129bQq1jg3dhWqJiNApV0xJ0uCHXz4SEMy1S+/S5XolJv6Tv7ahwQCKBjiuJ/ipTyX41heH2Asd3Hvtdbx+70q1kZicUq19PbPzqXen1CWsy7u/i93Z2TSx3zMs2/YCY3d2as+vY3Xaj3wdIv6PARL5zb7NN/Jy/8F+SedTP/LPb/yglZkt9dSzqgXVAAQY5QLnFPjkJz+GP/vP/mn8wl//FbzyzrvIsxrny1yH7yK1DZWABu8dG/0kbhHGPAu6JkeJctwlNfA0D0EeJgryqSUzI/OChQE3US73kOtU/PuNioOSUIlS1zv2iqjFxtxUgc5mVo0i/TkprTR5XVH3NAUSUbCTZCb+BpN+DyMmNtq3hNf5cmmqximjVJnW+RViTNKAuZWsgg9gxWkTGQw6IDrfS3iSmrARd8Vao8+LsU8J0JAloWaz7jFMDi43fQbNUOoKV8mNfIUybTEvTO4XegRNKcMwo+utlD/i9/HMI4UFgZLaubl2ZyYZIWSMFUw4zypJmXMWdRdrZMsa8cjBaErAjzJgorxAk1Piy02KPoP0RBxgnaWoyHhoaPys8Z02ZwN+oWI3iWKx/Dgdni9XKLMCScJCjZtypIN+TU3VhkCngzDmxsGiLpJH5b37Z8gJzCLWmnI9o9yb2tKmmmRscvNhCjfvCSe/JtNdI0oq7E1HqBtfnlIEy8hKJXDRghQxsurYaNWIYw9hFIlNQr+2TZtJdhQlZJYWiOMEziZSWuLx6RznF3NLc+f1lJSFgDvlxtacP02CtaJK0gxNbPk88G4aA0iSQRYQFW0UuCm3CMMaO9MIkU8rBX5nFnDGtOK/sxDTc0FPlLiP2bLGyTkNZmztH+yzKGXAk4G6y1WLBT22On9BfVauPbJiDZfovDo7HztJhE08IcDGM6YcmQdkOMWRK0AtW69kL9AfDNV2rtKFJKn0siSzke/D96DUOaQMgVJusoN5+HjQtWWRRflgnpFlR3kUaxqTBRD45PrxQ7LCe/J54vPCicNgh5IthkpQalaqSNZ7D12MRx7qlpJ2B+t1rbUTRgnGowHmixYXF4VAUIFU3EcYsLAbIUw8gZdZWmO5qFDkLQ53IhzuDpGuLJmSzynvMaVW83VhBxs9hVwyQeg91iDsDM1ZqJnXn0lxttfZAEADonx+DgVQ1fB8ssEz1CzSNKwwwFXgPV+nJlMM8sA1ryZDJHpk6PG54JDDLRF4DFYo4ToF2qJAONqgDSI47VC/w1AMNh20SgiCQv9jwcbrxGIwpgFw7aJioqdP76G1AR9qFljkk2kDtKWPtjWPK9+j5DIVSO+4fcCdyM+150SSn7GITSKu2VLeslk1lyWB60So6kiAhAYp3RrgPqK1z3OAZvkMpYqYSErGLgPxQjUeJlJnj9KBwFrjHLDRP5bT+y6IjU8RzwaBx1uQp/Nu1DRKfg0GfnZeULrshN4pyW/ITLACnvd8Iz+ozvOSzZhAOXED5Aml0VpnD8Hm1sBAPk5cLxZwt7UWMEYEzwyGSwheskZEDAxK5J8m2Btblvs/VQ929pFRoO/WI2xtVicCS8xEUo0LC3CeX8botUKLTQqbPjIcTTZljBHJ1mmvLADMZPoWVWuNjuTIW1YMzzQqM3ldFD7As4Z+VJaCW9D6hZN2Dg07X1mC7mKGCuLgGUswnExLfhbzjeQ0nP+9aIwNweRnepqpkevAWQOeSbGlv7OFJBDo5JNKG5O6rdHzu6aVLFiGB3TWAdsQsO2AR9I8eqZ1nGICfC3rCxYILHSltDBsWZYrZZfOqybOfPEI8lEqp/2e3ondUHbba+sKMgXZ4/CBQ1ULX7QwBoL8rBfMskfngzSslNObpFCpumq07TkhQ5V7CL83f5RBbBo+tmRMmlrA8jiocDGqUUH0U/sGg1HY3PT0PmqPGXrBoRulZ7LksYZdK7IxNio9pEU2Nes11TFaygyFEKOVw1leATYblHbyrcg8r+C5bDbJwjNva4KgsumQPYmBvhUyrPMMxYq1B9eTjw0Ba8rIyN5mrcdNmF7cXIdd2i9RC3nfyePNx3g4QESfQTfXuhyMmeJNxn2L80cpfCcUqDkJhrhz9wiLaolHD67gVhsMdxxEkYfpzhCXiwxlvkDl0De1Qt8f4vDOFPAGuP/lS3mT3749wOAgQn/CIEYH89MCw6CPi+sK97+8wDNHt7For1G7Be48F2H/aIhN6aBaLeQJWqQbXJxT5UNAFtiJE5ycL+GP7BlFE6BZO1gtyKQno6dGMgzx3IfIXPXFkKIkMytrqa3yRYbCa3DxsEJRkJ1U4SCeKGwmnNYgGjW7yBGmHnwvZIWJpvJxcXWFVZXBDQskoxjlqkXE5z5ssbe3wbMfOsCDkxT5VQo3CnE4DHROnp5zKOHganEpQIOS9GxWinlMkgR3vtvTQ0wnAW6+cIQq83B5fQWEc4z7ngaNrNnyhQ2SWm+Dj3zLXQybFq+/81D+cPS7pLpgdlUjnZudRZx4GD7LpPgM7706w63DBLdujLBpQ1S1i0G/j+loiNab4+yazKoAwe4Hsbx4jNnxKwiiCjs3RnDqIWaP6Vm7kD94POhhNAyxWZsH9mxJgGCiGjDNzrB3I9IaXM4bXKdrLPJUQ9OPf2QkL/LrazK0AwQhk9tdnD2qsciotrGaj+UBU95VC8k70xjvie9jHNIOgVNLT/VPEvnI09LyCFS/OkgGrKtDNHUB5AH29/exbmZIiwxuvMHAT/DovRmOL+eYDiZYrzNcL1INnfxhiGdu9iXbffudBZJxH+9//gh1fo7LiyVQxZLds2YjWSHoOxgn7AcC1L1aQOdktIee72O5nsHr1+q1CHSm1USWBk4+74xSHDS9Al5M9jeZ6LaBjvq0cfKwWufoRT52DwbILnMcP1ohiCNMJj7IIVsuNwoc4v5SKsDJLD22zRP3ToZ8RRya87moyOyjPY1ZlHCf5EkqFYYKJ15GI36wUOZwiecNwTd1pBp4i7coIM/ZBKa+2LIWJUlnWjrXLHMdNk8yAeTRuTXY5v7XAVWO51t/xvfpMYOCZy3rXhJDKjgEO7sATVUF7AXZuwpoNJCQL8A9VcoLgpv8PfUYns4FWvXwbDQrGNYM8nWTHRnZtByUbxraOxmZiN95y9q36tNAWDNKY31nQbAen0WeM6xvFNDDV7BwGf4Gz0bN75l4zxNE7FDLTtA8lf8mc1ONC3U/eEp33CIbtGmgyqFcgw3PS/XWJncXON0xGrfKCItSJf2Cw0MSmlij8A9JltqgaDxUqo0s6JQgKpU2Qcf0lAqQwbkKsOL+akoJEpnoPctKhgAta6mD3V38O3/xv8RovPuEzckzcNo3pdYWwOS9GZNs0QB/9f+6j7/72qlCwb7ngzv4269cbV1nTF3U9Rzm5d2BPN2g2Wq+p/2imJeygtkuLPt5nqWsj7jHUOZ9cxLhy/fm+Knvvo0b0wg/+/Ov4vY0knT9f/vc29idjPHSs0N89eES9x8+7PIPeogHY+wMQ1yvKqw4rKFcfTjBJz+wL0D3K+9e4+XnpgoeogT+3vGFPLR57n7HSy8odOit+4/gkSihos0G4RoedwiKavPua24BSqk2W6o2QxztT/D+G7SsA776cIUXb/bxW197qN/ayuGfyts7T/MtNra9gN0g2hoBw3rYb37b8yP8na88wtH+VIn0J9cFvnb/2gKSOBToAhW3cvZF6eDOjX0NiK7TBv/MBzyM0vtYZpZrwvtMYor1fAZyCgTl/vH3hBdp+N75skvdSYC0U/d8M2bnP0mszo5S9Q8W4dyuyZe//yeYW43YbxAHnF6xoWYhS5bkBh/78B18YPcmRuMdpeB94ZV38dbDC5kp82TJSh9h5CD2GpkZpzkNslm8W8obGwICOYI3yYLbuHpdHWQNZd5s8CyYSObD8gTpGjT+nRsxmwNOyXiAa5PgZ7PXJ0uE+581cGT+cVOjP5BNrcwjzdiRBKZ4mslphk0IDdZFlPfhbhokPsFXJnWZfE4gZNZgReqmb6nwm6pREV4TkJURfi35Wblx4HNTpY8Ew3ro7UfvGc7LuLl3qXdqkmhwzgafnib8LpRxeUBfk8UGq5zgqoGBShEk09WljJwJ88a8YB+hbbFrRK3JMhkje7aQm2qVYVkWyJYF2spDUZO1yYc1wGC0URFCNiAbD7LqeIhzg+eUj001ZeY5Ew9bTqp9HVDyN6tKDBmn2IMm+UlCLysCE6Waujh2EXq83j0BLUwMZ7HCtdBnqqlHebZRwWezJWarwoJrKsHWAibNA8wOBIJ6nGKpyGk4zSNgSICZ9PUNDvaHAofOz5doupR0yg94rC3XSlRScTPdG6pYIztVwTmcEvqQVyNBHz80/7+qzHUo7u3eRJ6xUXSwzthM5JKuLJYWQEDsyqQsBAE8yeEp4eH1MUtCX8xYFr6abghosWCfwKuxO+0hjJkyz//mYDFnQeAiGURYra7QJ6tOcgmCPRHOLisslVzaYDRKMJ2EaEsGMJG1F2C5bJESMJZfpqo8I+8IVOkOXIHlW6aOMce2QzP52MgywZpvenGxEWQKJP/ONbxOF5JXkw3MP5BvXmekzftLWWa6NpN1sh55ffoEOgPaKrCQ78m3jgAAfc24DdBvSuMGr8Egoc8UC68N6oKHoIUOca/QxJ2SIJdSZ/qoVogSF/3YNzYUJfu8tpSSb2KsmObaeliXTK63PUL+tc4G4zF9PzmkcZEXtbyDd/ox3MbF8SWZjQ52RqGm2fNlibIgIGnfl0xPNhPbYBoxq7qpnoBleWrRvN7QZYKi42GIftzDumDjw+TUJZpeDT+M9BkINFR1oeKWxbpkttwPuXyVoMyX4vDCilxJhghSkCxEM/YeE3VTMVNiAo29Ai0bA2dA7izclgw6rv0BHO5nsizgpJozcYaKKblNHnk9L0a9Mg/UjWuWJEEcwvFZOOYqapV0STlVHCMOEgSuNQtpvhSIoZRLMt27oBaCKVyXfH6bjD7BCaI4NB+lymQlLQMceGa4oYLZ1nmFTVnDC9gQmOycjb48BcksInBndDVZFvDabCesvJ4mTaIyQLFBhuebOMdC2zTBNXkZ15OR3/gMuNa0dFEG3Fo14eWgjkU6SQQyVzOpM8Er7n9sahTLQia80kS5vshKsaGhRng28rXP24GZUsIR0O4G2nw2+D9u8ix2FdBCtresHzoWnpEd9Tpk7dOPVEeqGJNduijZsMTNu7aE0kWxGTipF4LJPdr+LuBKQ6ztubLR4FBhL/In2sCXEmNrsm7sEluOnpiYZPZz7ZdijnSheh0jk8zgjE2sAiQsTILnDu0w+D147sQMqCN4WdcCCgU3S6JobGe1V8o+JJBOALLRWScP5A5E1l7GZo9MYgJwCjixEB41DwJbO1mX7oTJ89k0w7dABN2pLYjHJpChNDxw2RhLysRrSNDOpvkKtuN3csmwMU50omwc88smq5nrhTWL6gCxaSg9VbspdoxHOw6CWAWvLy1seD52wz4JS+w78xxTXaDPSCa5+c0pIIMNE70ixajcygVNPMIqiUMONax8W4LyZH7zlXwyh3g/PAGI3LPFJFY6MO+jaRYlxdRaJYOZv2kMTjYU3ANpO0OJnFQX9NiWImQDL97YUJZSfErmCRa4pkzRsLgbajLwh8BFENJeohADlMMHNivWW7kCpfk7DAWqqKZGIKVHGHNslMLzEyQh/a0dzE8a+Z9TBvnic2OMDgZYzK6Q5myMPVxfkDnXYBC1yAoO9HJUKDBbp/BLSuVjbJIIvcJDu2gwHoQKG+I7kTE02U+UBHn0zC6a6wSn90tcl9foBWuB38HYlxUMh3WUIbbrCkXq4p1XSq3n288FyHMH86tUDACB6G4IZIEUEgVZ0djgwx8d4fYHdzC7LHBysoIXhXAKB711gCZZIaO3tR+J2ZxdOogCF9f5NdaXa4z3+4jHMZCFcMsNNr6Ls5MZiiJVsE4sHykXh+MRomGCvFkK8OSmz3Myon/kKMSmcnH2MEOSjHE5v8Ll1Qz9KMTOKMYmdnB2nWH2aIHd0RjTuzEmN/twUhdXZyuEbo39myOcPl6hrV2M4gRFWmIyLnDwDL3QY5EIyNRaX6107vX8ENmV9dRRQkuqFg9O5rg8neP2nQmee+G2bAicrIFTBbh5cIBVvsCb772HeMdHNTzA5fEDpMsTuu8hCSOMJiGqlPUvUM0qBIGP4c2+BvzJNEBOANG5g6B/gKsHX1XAkfk/14hD4GKRId5zZIkwcAJcnBSYLVij9DDZo/KixcX5BmXKYCUPezt9yd4ZeqgQVaZlU97pu5gOYtw5GmG1TvHOvRn2JyMMaRtE6448hxvQzqkRM4mEAJdqg3qDi+trVOy3fGA6HUpdcnm1wGYdYTVLcUn6qeMoVOnu7amG/ienMyyucmySAHdujFE2ke4DygWiyPYKbn9UOHHcwX6HNhQEOQsdKkCQbDAahUhXBYoVPUdLnSP8edZIjVvK21Pszk4izL6PPvP0VfQiT37my7NCw2qvH2EQuqrB0qLFfJ6JJGOScrOaUt/XgT8cFIcE8+jTWJrNiLyRO7sonr2qvToyi5h3vOY6z7YBceZvIrvGLbPdHEYswKdjZNJjU0CVgoLkSimbA53hHG4KMDOIh7uXKQYIhHAQRfau1T56Tc9DSpZlacAr90MjvHDPJDjHM5ZEDD6GLnoeA3drOJTfc/jd+VR7rCfkK0l2uzFeOHhWfoJqZw6seE8EC6qmanvs7M2SzmyFTKKwtUXSHKnm0WWKh0Y1SBciyAA5Xgd6Y4owYRkKignSUWghRmbH1tUIW0ZeF8QiyxuqExzzOuVfBDoFlArcM/9qS9GzoFIGJG3DHWUBo6EpAU0WW0x1N29wqjyJVUjpJLYsFA4sdirPLc8sVMjb4WDPCoouEImEBa4DK6nx7/0HfwHv/8indLaTwcnnk0P3QrWHpY/Ln5OqJLeHk3mBv/RL72C2NvXjH//IPn7v7TnWVG51SpuvD3jckjbNjslA6G8ANdU+fB3Qye9U5vjAs3v41AsTXCxLMTl/8QvHekZ/9JM38GtfOsP7Dvv41Psm+B8/+xCPHz/E7Vu30Y9c/PDH9xUiFAY9hQ7d3on0e+fzEr/6pTN838f28On3TwWcXq0q/Lm/8vtYXBxjMNnHB+9McbQT453TNR5f53j57hif/cM35LP5BHf8uhDKb45iPeX3KeBLfYB5eZPl+e3v38HLz47xN37/BPeOL9UzMwT5CdC5DW+0rvUJ8/YJXfaJZL6RNQjB3d9+5fSJMulDd6b6zl94a47ZfC6g1XzqLdKZOR3D3RvIawdfPaHapMC/+GKOfW9lfrudH75Azs6nU2DnFvjUcMUk6/xZ2ft0mQPm3WlDcMnZNZB4yup80of/Y8jq/IcC0fx/+RDOJ37ox2mdY36P3CzpgakN1UFa9nB7b4Q//b3fjkl/gL/5m1/E77/yOuIktCJW5su+pjP90MINsrTB1ZwniRnvs45i+xKo6SNDhkN6ytWF5WuqImK5UPON6O5iT3bAjG2GotRYEUxZibNBRsN79DDkmLRLcxbVupMsyii67SGTfGGD0CEkaTIHglTEc9oevb4cHUAs6NlIUiopw3OajPccrDu5PRsKftaIgIIO0G3ABJsCS6pW80u2BmWq9NGsN5ivCIIS0PIROpyKkqllzQKbLrJF5ZvCpqWlTx0bAPbo1syw+aHcp+m5IPzCY4AHOEFjMW/YxGw6EHZTYrVMFa7SpPTFasQcUmNGGUTkIySLMnQkE+FDn68K1AWbNAOQWeDocsvfgp44ndeLApPIpqC0wEHMlFCyRfNCwJMfxJiOp4jjHlbpJULfRwOE638AACAASURBVC0LBJqyc8ptKeEhZXxtT0y3xYKpsDx8OCc0KSu/k6SpnRDTUvYM6BTLK1/rZ0IngJ9s5O/FEetysZTXElmjLGLIeqFvJGU+vBc7+1NMphNcXF4jX5ujahhGCNg0O4U8GxlMRLApL1MBsXGY2CRywz+3AsELQ5ye1Dg7WylFUSxhhTA5mIyHAu0p3edBTCYmF4emxfKSY1Noso2dnT4GyQZuUKkIms1zpKl5tYWkVLsZbh6NdV/y9QZZ2uJ6YemFPbfGDpPO+x7y1cwCcNqeCshqw+vBb0fppNmcM4Fd91ThJayoOomFDM/NO47yUT0U/GUFjQgxkFce5euTUYy6yeQXyWclGRqov0rJ7CYgG0harhCa2ia09LHqhWQ0OWhkJQBoKNjJWzMyKQim+BukRY0gpJUFsLMTCcSYXVW4cXMohgPBUf4+gdTDo0BMhevLQmELnIbT82o6pffrRuyIogCWK6bEc6IeSDbKKXBZkg3M9cTkeA+TcaAQhdlSbr1I6EtTMYm1Vor7ZBpiPPUxW5SoC/ruWhFLGY3KXDE/6fHUKgxJ/ntNKyYpAc44CeAH9KkkoN1D46co23MUxQpN3cmm2FBSDrdJ0baUmfdQ5yGa0tYfJeDcUGl/wSGLVpxPbyHuDyzkOPklgMSmj4wqFqC1QFAWatSUk13sMy2WfmD8DgQRaHbMHakeiSVhgGPnHSQwjuuHgRscXgzQ0O+zniP2xuYNxfUhnPu6k9D3UeURNr0VwgGBikHHSCArnEX9EEk/Qom1ClDP6aPMKJFyxOJRCJDUBEO47sCYq06BIl+Ioc1Jk0N7CwaYJNyzKCslY4wgY6h1yeKd6bHGLmDzQjyGrD3b+x0+72JxGHBpBsQ9kyp1zEPy6vnH3BuYSMsAO4H/YiIQIBJSZDYDUiVw6MHXMeB1a+AvEiI/imTdxpykzxdPRPFExTyh56w1LvK9VPPmiK0WJLE8XLkBEsyk+sEUMcYqJBuH1gh8GGjkL6kyva9dnpUGhFnAkoHlJM5yH2a6MQdRAuoMdu0s/+31tWQYWsdzTAB1N0EvLcRPjFKeFUKO+XN2bqrxU3NDxinBV7KBrbmTVJ4+0gS4CG6LdcnKgIVwpcGAzhcxRxnMwSaXHrgc7LnyZFSgDbs/ptJKPk+m73bQxMbPBgJ2dhi7lH7IrEsYCGIAt7G7OWTcsnjFZVSnyT2Ga9rCcdQKKTXdmjJaPigITJJGY6Ko0RPQvkWeba1ElDUy9E/1i/mc1rwWOhK66xiahYk+h2irnaWcWN4WvsF7uvU67vwXzO1M/qysSThw5fohOMBm19j4oc5q1jo2hCGbyPyjaD9jLHECnRuqX+ihJtsdY3GyKRa7maw0MRT4fQs9n2JJCJSrkROkJLgpr/JWyeIMLGkd3qwWzCLK6ZPNs1B4mgHFBMR5tjB1WQ0eWXsM/KJqg8A0/VLpgV6wXbTGVyxT7kbcuwMOTDm8StDmJeIoQeBFOH58ih4HhX1acUQYJCNkmxShW+Hu+/g82XCdYDJDic6PK1zdb+D4TMaOMPBcPPvcBK+9/RjLSw6sPZxczDBOhjpTdkZ9eIMai3WK+VmDO3eH8EY8l1vcubsrNub9d07w3PsnOHtU4vG7F7Jy2bsVYocya79GL4yQXtfIHvdQ0odu38HJY6balADxyKsWkdPHZTqXzQu98A9vxMbeZyp3VSHpu2gKH9m5i507ARZejsXxFT768jN451GK+793hr3JDtbZAqvmGv1xhJ1oiJt3DnHvcYb3Xr+PJPCwyjM1wlRu3LkzwfhooCE0fUPfe+0ayShB0gcWS/O5SwLa5eyjH0Y4v3gkkC3ZSVD7JR7cW6A6q3Dr4AYwKTAYetjkZCmu8cJz9OuM8dUvnaifePmlCc4WCyRhg3Xl4ME9Mosr+AMCq0w5D7GYV1it15juhwjaGI/PK1zOj7E37qM/7At4CoMJxtEQ88sVXnj2roKk3nv3PUSjBtdkorX0gbwPP95HhD6iaIlN2UOP66zm2vPRv+EhvVyj9YFkFMmnMl+0uL5eq4biYJ/PK4fpi3WG+XKhuNF+ROWai9k1XyfAsM8mgLWIq+F+6PqyLJhna5CQuU4zXC7oU9sK8KPv9+5urFr+7GStged0Sv9uDrXMTirqu0iSIaoiR7RL6XqCx28tcHK5xtH7dpW4/MYXLySpZVgjj8+Hx8dGZBhE2J8ONODjrllla4XDDvaGiEZHuL66RnH5EHs36A0bIst51taIfSZ9c7jsY3Fd4KIZIPQnCHqXiKZArzSrjCpLLe18VZvKjWGWIa+F1fI8O0geoDqLllg8k/ZvDJBfZTg5a+BEfXlfCoyqWCvSA5R7qqaHxhrv5M02fjQfbbPS6IZg+icyn7m3d+o52XZYnoHORTEizb5GwxL1XQSlTYKqIQ17WSWFc4BuvRIHOwYOEthj58g/2zpVd4w2fk5RJY1pv30PZ1N0tjO+hlgZgU6FVlngpNjane802fua47ORY0fbCyxdnD6U3P+3XmxigW4zE3iN7RyRqoMEINaFBGM7pjRZsfK91DDVahwqxEjzYQAw934GITLAlguHCkQF1hkK/MSCxsKNCPiyfjNCgqqmrk3Qea2j1STt+lldFJKm7GxWiJLmqaao0d/43uqtOPQz4yCyLo1vauem+mop47jzW72tMovDcN6RukXKeqfrxS2cjrWweX7ynCMILUCUc0wWy0LATUHDP/uOP/ad+Mk//zO6fnrOh4Fq5qxifWIqCQYTEZRP2ee4Dv7yr9zDF9++lKduWRb4+N0d+eO+8ZigGuv4b4K2aMje1QkdJPcNLM5vkLCbXRN7iH/hM0d47dFKMvU/8x1HemE+9zt9X7Lzn/1fX8W9h6f4t/7Ux/H2yQrTAWXsR8qe4PPzc7/2Hm7vxrizF+PmNMIv/+Ep/sS3HqrX/Z9/474S3Sl5v7o4N0JFwz4swXO39vGTnznC5167wue//J4pDBUa9BTEFLdETfvTP/tmOJOpBu2vKl/jA88/JwsXrpa7BwneOlnjzQdn8lMlKLlVQNmDviXpWHjlk2vWgcWTYYIXjwb4wmtnumYCvusCw8EI3/7+MU5nJb78zukTH00RgEhEiRIFZn/uPSrJaqyXKf79b0ux6bxMqVTcBhRtJe0GdrL+M0LFk38WANqFcsnT3PpfMTz/CZOw/8MKdjqf+MEf33D6zQ2ehzT94LyQk0R6sDgo8wqffvnjeOlDH8b/9Au/hDSlR49NaFj8i81AcFTSVGNrEVzLSjIWWOxzomebExsK5rSwgdSUicEaYh5IQWmeXkpT56ZJ3w8zvuZuTvCLYAx7T1rAsNFwFN3ehVpoXMZa3TystCFKMGWeGMSOBKaJ1UCTazZSpK87CNiB0LycTcGmRsRJlnZzy0XmAcdGUiwV6am7xq/toaB0zalMkqgwDGMmyfNlxak8tbsBEoYiOUwo7KEUD58MGTZJchl5EgIhU2UCFZxYCtghWMzrYTJChg/JQ4jBQ50XJz9t4lXYyB9ziVVKALQLKWiBJCB45mJ6OFKzkeZr1KVJMGIvVBOh4BHKu7vvQNCAjCtBghp5cirJg8YkmwxFkezQcwXkkELuBb5SNhmqMxwOxDKhRJzgZtWUGIQMvAmxzjeSBDMxXnFUFn/aiRVYaEjMYdNPrTPzIx31I5NUqFm0iSmXH1N5qzoXe8btDTXBo/+hQg82GQbDFsPRCLPrFrM5U3lNEprEZC6WiPsE6SLUTOJlw7HxleaZF2ssFzN9z+FoivWacveevsPZxQJzAvo9Mlu52HL5kk0GCXqtj9ksV5HSo2ES8e+qgLMhozHFwV4fgz79BSlj9nB20cPlJZOtmUhLX64Su/sDjEaxwojStdk3LLJazxbvRxIxWZ4NXapDLcsL5BmfhUgTzaLOuikhZYp2yIoFxGsqOwBLzTXg06SQ+v9STpN1wwRcSi6tmOSggp5RjlshpIGcQw9eYy2KUUXJalFY2p9en4e1JYGTLckPxcacRSOtGvKcxSDlWTToryRZOtintM78e/kZyPZjQBSLkDJnM24TWSa/D8e+QEZeZ6aqc38JNVVjge1ZoAkHEwHlrkxWNbDY8RhyxdR4WhoQDCcAyYAsR+uYzTVZof0wxGLRYr5s9F5cizltATY99Pu0RNjoMy2WhV6DRelwFGjok5YVBkGAiD6afP/ApFbrkuDAGlk9U6HbYyPGNHrRsXkfTEpjbCwWjJ13YwdGcY8Se1QaK2NVan/swmgIuLDyFrOsKcRqp5eqIs3Iso5iC2+RLptVZIMewQpuf343lXR9JYFS+kn/YO7/LLr5TJKFhB4ZxTlKDfNpU9D5inagr8u5OtnUtAvJuWGxCTKfKbelJ3Ag2X1ZWhhZWzG9lrRUDqxsrXacMwFeft9FWRTYZF24Shey2otipcWyJKZHJwcmXNsCnp6EIhlIJxYedws2PWqA+B6N2JkEr8X45GZImazsJegXZpeIjw2N7RUG09k/0PyfzBJ+ZL6GsaDJ3ut+oPPzFNlU4Bi/Eq+nnYEdzm/7muKumTzQnSm853xdMdEiDIc72Ns5xAdffBHDhMnCJmHmFU0JhuRkcfA87Tw3u0mx1+N1NnaMrD4aNpwE8cjQz5Flc+359DhUKEeaoiwzVA4bz9yoMASN+efySBS/WN5+BLoa2gX0uH/RT9hAOaW8qzMj2G+WKltZvgVBOArb433guabQB/mkcd3zmaW9SCe55iZNNjvXIoEuAmlqSp96Z4oxy4Edj1N5thjjk7YXTWFAIxs5MpPN8MaAXR7kvNwE2+XF2qmxxP7s0mMNaOzujZ4r3hcbWFifwqZA7a8KZ4GYYn6Y/Yd69s5bW41rpwAxmZ4NN80PlbXJ0wR07uVk0VD2SOk7m0+CnRwQ0Vea94UAMn30zBbYpOtF3YhFyGGKXK0ohZfVRWeez31TV8CsGKw9IRO2C6TSbTMAVL2F/EYNNPDJsqlbrEruXQzbsYFIVlpzTIatXodJx20BNzD5IvdFDr5bslQ5cO0CDeX7W+Q6Mwhq9Tb0hW7hRj20HgfEhZi8ARhY5yGIjVXFZ5QAEf3H+JqRvMR6ClMM3D6WVzVW13PUTqmQtqPDIcZHPl59/Qxh6WG8E8NL6AloAxGyxjdz+kZnqinGSYj+XoKqynBxCjy+t8JifY3JaIjJcCCZYlospLQoyQZfc4Amqh5GTNym/HhZixW/nuUIe4FqK7Lg3UGL/bsJkiRGixx1HuHiIW1nKoSDUNJ8WgtRfcE9abFca5h0++au9qwm3WBvnEj+HEQbFF6NRw8K3DiIxZC+uLfC/s0YTb/Bo1e5Z/uYTPq4mp2ImfnM3QkGtyf48u9cYXF1jmEca0DHISG3xMPbIaIJwSIH83mDB2/MLABOvjtc5yXGfow7t56V2ihfXsMdeDidn8j/+vHjJZJigBefuYur6lrXdBwOsPEL7D7blw/5O68uFKgzmrTI2wxe1EO+9rE4o2oqxapkiB7D/RKUKccotPaJUbcuXr13rCHk88/tAlWIol4iCsfYH9ywa7ep8fabD1VXUF7KoKOif0PnAy0SmB0QtUtEPs/sFu5ogGCz1LUjaJLPC2wCV+dSNi/ROBxWegolmY4HKDYO5osV8mUqzz+e3wRlebyyzpkOJ1guc/S8SmqoG3sEE0pc51fmhe40GgxwcBDHIXpMpvf6CP0Ii/UVrrK5PFWTJFCdSZb8wVEsz9CcwUYD1lE9PHgwx2yZ4/bHb+H9z43xxm88xuk8x+SZAP2hi+sH15idNPou050A46MdLMoJskdvY352iTYZCVClnJ6BkfSpHURUGZEFR6VLJIWTglTXFRYlpexDeO1Sw1GpWTyu1UqAkFO6qNYN8rJRwjqHISQFhD4VLJ7siKTQoUIt4fFMS4kSacbzw0JReRbwuvN+cwHI9ZL1fQegaRDXsS3Na5BKgC4UlKq4Qp1oV7wSJtsoxMb6Jb6OSdYJ5vH9KwdSB2qEoqmlKfm41CVuFlvUzhkyLlmzchAlYId1g2pnk0LJ7oWWPlsvYylETAWjkKOtbyUJM/LwJkHA+jcBst2wjHWBS9Ybf4fvqfqwO7M6CxOlkgtw5TCL36iFS1a+mAoWiEdAlZxzI/r48lVljUFSkN+jbNsE7Dy/mWNgxyIPLFNo6MjrQFuFmmqG1nkOyj6k86pWEcm6pdI5QZYm8/V4qJHoI7/RDoyiMszIFx1Iyj6A9YDYpyS2cHBpZCdVigoqJsnCVAmeal0Dv1kz8Czlec/7QaseXgn2HJX6/hZ0ZDKqTIOQKpvGRU6wmeeHZPW0t3MwHI/wn/zn/zXGO4fy4ZwyFwDAkp78XfAQ9xJiBOuSAaY9/P5bC/zVX34THnNJOln6D3/8QEScv/6FRwLLvz41fMvgfEI33Ha6HcPVerCnXpQGNMb40U8e4hd/+57Oi8V8hs989I6+K8HN7/rQDhbrCr/6pXM8vMrx0t0R/vz3PSPm54OLDB++PdQapqpxEDEItIfLdamhJ+uE985SAaJ/+Pa1zuQ/9uE9fOXeHD/3f76NPFshX81x8/ZdhQVdLkt8y90xHl7neO3dY6kdjd1JZYUNJ/h9xcjsPDwtBOnv9fO0ITjZ8T/4iQ/gc19+iCxdIE5G+PDdfWORnq3x1oNzMTw9hh51zE69nogA2/BPA1j5jNw6mGB34OPL75w/kcBbSWaKrw89u4e9gY8vvHGJPFvD93nfjMb9/K1d/K13bU03RYW4XeGnX6IK0IInDeA0CTv/x/OStZnsMkQk6OTt8uzsgE793RjkCilS/WWAeQfZPgkuMhz3/xsk/ocVOPxH7XM5n/yhH9vwptIvR15JAhnZ/PNQtmCHQZBgmIxw7+wUK6Yv86Z3DAR5SbmWmlfSz0qyBZNamdugNesmZWvl6cfmRXIybTpkgFDOzlKWmwo3NW5I3MDJbvQQ0hvMoS+Hled8f03qmLKuPolbLRMtKW038IZiLB4tIQt2HRRPJ4Hc8Jh6ysOMbElOgZQcL4CTDCMr9gUIccrlMDiAUgObCJGpyCaOU0se/nx4dQDpM3rIeLgx2bn1NBEnUyLiRk12pA4m8+Bj0apgHZcsWkdenIzL4VHPEp4TJAYysNGuJU8lwsmpo0l5eG2SzQbpaoEyzeSvmROHKMhYZbocwy562BmHGAx8MdgoRaekuMorREEo+Q4bj6ZiaEoJl8FBBR1DewjCUA2rHvIutY4FjMm0LZY2oNy0JdhT67uwqeT9jiN69pkfoyZwbFB6lH638KIhZvMCq1VnMq5VR2CX7FhSn8yHRcAYD0Fngzjm1DxWwZgWbLak2e/+u/ln8LsRpIriRLJreoH6AX0bDRy6d5/MsMSkzzW9RYF+nyxNYzoR2CQTdDzewfx6geVyoWS3yXgP63WBi8tLxPEId+5M5bvz2lvXWK3IfAkRUFrfZkCd42j/QD5fl7M54ESaoBpQ32A88TEa85Bgo0c5rY9HxyulO7KQIeh6uDtAEDQCHnhfNhXTixOcXq9UOPE6UzodRw6CkB63Fq5C2QoDlOgHVgqY53HPwCHzFLT9vfM4NExM4OFWdk3fIg0ItobPYo8acMbSTPfCZUou74Ud9PwzyrGYzG7e8AaYkrkQsJFJa1SFOSxqEuabP4/YIH0Xwx0P52cZlpc19vYj7O55yNMGK9pIFfSta7C3H6Moa4UI+dEG63SDm4d97RFsbLg+wibCqmixJPBZkGUM3Bomuvz9QYOgn2Bde1jPC6WP86mXVyurXoeBU9wPbDJN9l3S53MAZBnXsxVZJtn3MQoT7XePjnOTiSWuZLkEe+gbmhaVJOehRysDeiaSPdxN7kF/4xXm6/UTOa2sDZ5IhjstFRPvuwNSOxcZ2TpoO/ZzZ+DPZpGFOAMRmMRK3746NTlyuylRtSv9fVuU0fLB82M0JdcbrSZY8NrkXSIvn0w/WmuQMcXCe6nnuG3IDumrgGAIF8N45OdEeWfL5p2AXy2PPfpmCqgV+Mkwkm24jbEq9bSzeN1YKjh7DT+0kBduo5T1KvilA0aU3M6hENnf/H/EaOl/zNeiZFwsDGPCy8uPX5/vKe9mApIcqnVApSwvupRE+WUac4Nssm3uD5HOXtjTteHSJ+4nZiQ9c+mbzmeJzEZJzTrr/o5NSqMr/neFFUkuTAaoMeP5wRutNwtY028qkMkk/hYYxoEAWWk99INEQOT+7g6+7zOfxMH+oQ3SlMb+9DXMnqJUau3WSiMvCuTrtUDLdbrGMluLJUS2Srpe4+J6pj0qCH2Bj/RkInOa151HIvdeK/b5fNMHk+oHDmO4HxPIMy9PSn8J+PF+SoYsQMtsLlzfGBhkVJCpzbRWeY1pqVmjxH2b/0TLEQ4DeJ5yH+L3ZIiM/WxpgCZfK2OCOZsdsxbgmmBXqUAhyroD7o+cV5oCg9eDAJksGTprDg4LaV/D84bXnzxGAnMM89X5ThCSvpSsU/hcUga49TXrKjwOXCW5ZtNFybu822hTQ7miyQz1ypRyqkaxdGU+O2SJiclCj2Ixh2wPjhmaFtFoggoY8/WV5QKfBZcJ5/bPuk5s5JQ63ClACAAwNIqgT1VhmZeyoxFwz7OUICifMQ6s6GGpgQgLcvMo10dQQ0EWNK/IRqFsZIZr7xZTq8KqybXXZ+sKJBPzeRNTg4ML3VEOL8zDWGuxZ/7e/CZssuUuy/OBXuhVq4Fp4A1RpD2B7Q39fPVMt2DMEJUD/sgTCKqgRjJBVRMygI4WLz7WK3rX8toluOagl+s6AF54fgo3KfHee0vkVyHu3j1Eml1ilTVIFxy6coDVIluV8v7e20sQc99LNrhar3H82gK90NYulRS03dkdRpgcTLFcFUylE8BARUy/3yVxtxWuzuZgnnY0DuAM2TDRHsfXYCa9WoFpPPmqh/V1LkK9Brf+BtNxjItFiiV9NYNIjGbWvjGT5Uvg9v6hBnDFZoVVm+LkNEPieBqwDQ76yJoCZ+fXKOeB9r9B0ldNV+U5Dp6JsIkiPLo/g+vOsWkj9N0hRrscXga4PF/K6mE0cRCNEhy/t0DshhiPhigYPti6iLw+3MTDgkzR9QLTaShu+iaocXKWorpy8O0vvYSszHG5PsH+0UjevW4SSUnULmucP5gjZFAJa4MmU2hX4vSRZy0urm1ww3133O/rWQ6SEYq2xPX8IY7272Ln5l3U2Ttw8horKj5u72I08PHoKsMrXztFn89y02B8cBPxnR0MRhmWDx/j4nSD1u9hZxogy2u0YQyvofc4rXVirK5KrBiUR+UHPem9BsPEwWQYYzBMsGBoTlqoNGVtRdCAgAz/3R9EAuOvzxcKWAzdCEeHNxAPazi9ObJ1rWDUZV6j3+/J2slvhgj4aXsBWrfE8eVj7dP7u2NUdS3WKmuJ1UmJq2WL52+PkM4qvPHulaS6/XGI2+8bCLD40h89xiYKsLfnISD5IiOYm8meafd2gmXaw83JBl6e4rV7pVQV6drF1WKNeAD06aVPhjQH2lRvsCZoC6VO08s8zSrtY2XWBRh1QXliK0mWTUJG3cmu+bzbQKIfS9iOaEB2midVDGIPQQ2sZvQpp7qGtaAx/qWaEN2vqyFth1U9RoCL56N6QzL8fMsLMC93Dud5hpI4YmPSRkwdOyc1XpS1UA2X56zjKxSW9QfbmK2nnjEIO79PeRObrc2Wx6lhjlQmXbJ8xTVF7NIcMKkWEHtN4Xa1BfhJXs7/Zr3w1o/TrNZMgcAagZYjlMxTqq4cRKOzdQnlNkgnG1WGHwJSjM1PdFFnnOzfCKKy7qtFomllCsszm6xG84cllKehkoJkeQbZUEvsTn1b289t7sX35Gdjv8FDn4ND65OpYmGPyGdNwzj23L6d+x2zwq49rZr55qz76ecv5QDvj91nsWAJGFMt0A2WJT/n/Ki7Bi55ElT6cLDJM4/9fo9AqA0dNWDtAqJ4dkhlJ3m6ZROoXycIx/UicNpUH3/2p/9VfOp7/4QYmxxodG+nnpfYx5R+nBv24abuHCc+fuOrl/jvf/VN1WjjQYLv/uAOfv+dOQ5GJu3+4ttnCKN+x960tPAn6d9bdOgb2JsaSxrNh6B9leNwfw8fuTPEF964RpGt8ZmPHOFf+Z47uH+W4vFVhs+9eiWCGf0of+RbDvH6MfuJCt//sX2zIKAfe73B//F7j5GVLfaGAV44TPC5Vy7x4i0Oyzf46LNj3NmN9LNfe7DEvfMUf+vL57h3fKW8ix9+6QD/y995R4ns/Hw3bj2rYKF7FxneefstRIMJwmSI3WGIvVGIP3r9nmpIL4j185TeC5dhz8ewITFwS0x3D/DBWwN8/o/ekuenegCGUsZ9fPCZfTyzl+D1xyu88/BENbF8QbVEnzSmTwBQXqsP372JvN7g3ccX3xhA1F1rfo7dnR0ls7/6aIXjk5MOEN3gxWcO8Qf317is+/DaGrPlGj/47BIf3WW91Xl1CuRkONlW0s7njmo6Az4tjd3UypKvb5md3T9r3+kCi+yJ/jrySodx/lOw8+8/bOp8+of/lPJaA59yNLJSaK7P4rvExvURBx5u9BM8//wdfPGVd3A6m3dsKHMdU2ork08rMyrmpItFOCVqdBDmlIbLnJIjhhDwNbnb+yqgu5AFl74nTMQy5iCldeYt1iDndsq0NLIFpFCw5pRgIDc+GkWTlWFHkkmIyVCRtwq9ZTr2H6ENTrsIPrB4JABBvxACmew9CRxJGtgtRH6ekBtGx5zUjkl9Qo/yVQfLlBNQMho7/0lNsYA1JUVKZrfJkh9uEJHVhA0KRIRyEdIVVQbS9JXhNSGI2QVVdIxNARVMQ+aOT/o9AQEZ1gOZCJ+UxtZo5gvMZ0sdQmx6+MD5wi2Y1B3i4Pa+wKHVao6mrNVYUFqrgKKODcLfY91gaXBkyPBwtulFFJk/FgNqFCkh8MYkFCzMJPcd8JD2zDDcwwAAIABJREFUJRXnzQ1jSz9nkUtglKmJ8vPp5QhCBhCNkZc1rq+ZFs3G0tjvFu7AhpUFoh3A9N/iGqT/ZZ3nKKsCTVuKgcnEdfPtNAYNSxTKa4eDGKG8BjcIA7aNrpiuC/kyTYTprFZLTbaHAw9FcQ0/omSHiex9fcbz80sVEWRUrdNa6dtkjFEK3R9lYrteX7m4vCYDhZR+boZkAy5x88ZUJvePHp9gtWLFlIg9Qu+0vV0fUczv16LK6Usa4vTiQmwmBjMd3ThAGALL5aXAWHohReFQ1gDn81RNGpc62c1kfJblAoMhDetZ0DBpL8D1bGEAXMS0a0/ywqJgaI2LUp6hBlKIdUMgVf65budDRCDMJI5GlzUWoawWaoY50ZfRU3I9TfKzPJVvLYFvhsjwpderUo0wgVQyfslqlLclp+ydPJXet2zskzHtCCpcXVQY931ECQ3vNc8V8Eum+c1bCZaLQmmT/Bw57VVdYH6VaR3QLtQvcvmRzc5WcDdspDbw6xCpu8Fxdo5njiI8c/sOHhwzEMmmgXmWal/iek0L+gTSD5dsYPMNYlK4wj7A7wwMh748p/qBi01NT1oyHu3ZkCyc4IEfaPJKhgNfm00sG4U0reUrG3JPdDPkvRnqtkK2jNA2BhpzsMJrruKzRxat/b5Yk2A4lIN46MCPGexTmO8tgR0ysdsQG4fAmElJuXuSNbUSsEvA08AYeoeRVVBnXBdkzXF7sSRqgi9EeGQjEvRtOu/wThQqRgkA8QbzGgmYpa1Gf4jIj8VqpLUB1yNDSRwnhtMMBZqiF3dhMvQgJRBi8m/JpLZyME70KXEVY0Hx7UpXNf4ZWWxVl6C9ZVawhjcPJVXBYnh0flRix3b+OJJr22BJLAxJqM03R4E9Kp6Nmcai3iillsRp8miT8MvIXHgezzxLR93oOTH5Ff+iWoH3Q4J/gk7yizKQVuxFAq8bT8VglEwwGe2gHzM1eIDRYIxELKtQbKvxKMZoNETk0YrjafMgKXzXAKqncBwsry/x6muv4cHjR53HK/f7FKvlSo0UZe9ZkUmiRg8wDqcKekZSpqNhlXmIag/V+WbSaZ5vAjs7Vjf9pAn8qEXRpsEGkyxcMn6N7chLzMGRQrSMcGhnmwKFzJ9S61ykZPPW0r/rGtr9437FZopFpEK65AHG9+z2JUnFLWDAho0EWC0+XndP/tLb1HF2wV0jLOY67QuMWar7Q0/qTq8v3+eOzUhmm4a5SjE0cFwNUmD+uPw9hSkCWAnxswaKXpv0o1MIGqnBrGl8TwM3vh4b7R5lnh6Drzhk4ODREqHYlNBCIWFAThIYi6ELduJWzOqEu7XJMe2zmq0PQRfzI2cjTMC7LbtgLPml83rQXmSjYSeZHgo02gBXl3x/S8Zl0yFPxAFw56ZZq1zOCszmZPkaAzqKOPh2kS1KXMwbFCyytK7tnptvOW0VCpRtiaBXIYwYmkbAULwqDdfWKUPgyBBz4EcuBoO+dP2safiM0hs2IjtCdqv092JITynWfhgGKHgn6UXuDOH6faTzFDvjPuK+h9MLAlFzDMeBZLUxm9TRWPedfuHz1EG+5CAul/8mPQd7ToXDG1Mlc6+qOdwh17SHN1+/Rp1nSCLu0dKf4MX3v4DpwQ0UzRpe02CRyiwUdVbiLDvHUKBeg9l5hsGNCbJiDS90MRx7iDicYw2z6WH+gEnb9Ic0awvfi1BkGfK00Drj/kRfU4/S6NjH/mSKQTTE2WyBLCtUjwSRi5xyqF6Ftsiwd7OP80WDetlDmfVQrmfY7Y/hRi4ax8O6nqOoMtWBNRvMiEN8BxM/wGydIRz4Cmo4f2Aj98kkssz7tsTp+VIUgsnAhxe2CDauAL7TqwxXiwpR08Pdw9ucCCItZ5jsR7heFfAjH16cAGsHZ/ffRTgeYBwNkC5WCsTqU36+yLCYrwXIkHWZ9BMBQ35M79AMO5Ml/MEtPL4eIFmdYDL1pI442rmBvtvH73zlvqxsPv3ys0j6Nd57OENZ+9jdr9CfAqtFjQfvphjsDhEmlRjKZUqiwQaDvRjLWYn0ih6vPs5OWRdlSkff3R+KFU5ptXC9ssGKChLHxWQnxO4gwfkilf89/WNZb4Y9+mrGiMYNdieuvs/pVY2rK1Y/DXbHA/lac+807+gG7x0/0gB7ZzjUOeH3A62HXsE+xgEGBe7cuo3VcYvr9RKDhMO+DfbvAl/7o0c4u3Zw+2CkFuVstcQszTDte7hxFCIrCiSDUEz85XmFbO4IdFxmJcJBoMFUFPsC5shWYv0p64mGCqgMqwV7uA1yhhYNYpQp+xmCVo0FlVKezPVKSw4BbRxgsB6050WhfALWOnckWmalVrfzGSaYKqsUsvyUGG7WOt0sT4MPEXF0oPD8JsPT1ETcr2g5VtMPnioDAksKtNtKXu2s0t7tsnfkfumrRtq6GD/hWsmGxoI5OYA1/2qVYvJNtnrBhpisOeRZTOXLhkoeUwrotRTqx3rbbA14PXTudAw1Pm8E9mRpRVWAQgJZ53WSqo4xL2bYE6KQste196td0o9aNjmj3WgD4NCWgXIQypZ77G9tCGsDcwNHVafoC2lMKNCYzE4ND7cem52ndzfC1TU392xK2zv7q45tSmBan0v+l9ZXMHFevZzez84EHatKrDNw18KmjKGnc7OzYzFg0FQyGrqKHETCA+eZgcgiPCJMXUN1JilOJObYfqTBnm9DTZ4h24DIHn3OCehy1Nbr4cXn3o+f+dn/AvvToYDOBYcQoYuKtg1uT6xwAp7slQVyOQ5GfR+vP1rhP/v5L+Hm3hTf+eIUv/G1S8xWtJxq8ROfeVZhPgQ7KWvfshq/MU1dXbchO1ubqI7dWawX+LHv/rAyTX7xN9/Cd37sDr7rgzu4mBe4f5Hhd9+a4fH9t/GJlz+Mn/s3X8b/8Bv3cL0o8TN/8gV89msXAmcJIhIA/2u/8wh/4/P3zWrG9fBf/csv4Rd+56EA1D/5iZvGVhb70JE0/m9/+Qy//DuvoczX+Dd+9DP47o/s6T69d54q0fyt4xU+++VjfOL9+/jonSFeuDHAqmxwcxJifxTiqw+W+O9+7V28+fqrAkBffOFZ3DuZqe/naxL0ZBr8d3/bB/Wzs6sz7QlbSF8ch5q1Qh8fe+FQbFL+HEOV+Lti0Orxt5qc17YqC3z6I8/iTaa5Lxcdg/KpTP5pOrt5fX/LC/u4Wpd4492Heo5eePYWHp7N8SDvq0ZnD80+/y98eoWAvuAEMpXt6BmuQvufrXy98+78fwCeZHmKCWpEDJH8NCg2oFTaSs21ux7kn7I6//6jnLzG3/VjP6oZmm6AplwmldaknjFsmxZ3b+3iBz79bfjs7/4RXn/vBD3fNm8zDbaDQK8gqrnJD12vgUt3YIKZtAXRRmdSPx7ctqnSo9OkAFzMksBxPEgPR/2vRkbWBYEHGepThmqA1iZgQqsxKMg28eh3pdkcD2C+IQ8R+j1xGs9GiNMoTmpqAa9qePWy3WRs2+AQACK7koc1C7wusY3fV8oDUQ97yOj1lJukXu9KjyzxlQ2wldxRm22DkHIBgZSWdqtUOnrkidXJxc90PRJqKVcgU5SMw1rNqIR7DCxSGIGL+nqFZVah9EJJxIuVyanJruL7khXKQ6OfRCrSvJgy0kZgIyV0ks0RIC05LekYK116IRtfNqMevdMUsgDESdRN8xjKU+mhJ6BZybOD7MexkszZVJNdx42VLCS+Bu/LcrkWOMgNIhb4yE0jRpqWKm5lVSMjcZtsBQGDBRzJ9My/jbLAUnYD3Oq4edRkOoRBF0jiiO3A32vbCmW9xNHNKcWTMnXnGs1zSuoJlMVaS+tVKkDnYH9EGBsB/WWVcE5JCFAUa7F9BoNdrOcbXF2n1gSS9RMA/fFa3z+OjpAXPs4u2LQZMIs2R78P3Lk1VSFycnKBNAuQLckggUC7pL9Rknm+7mHJhoQBLz4kj5OHYrFG25QIIxMbkj3M+7IuCQrSrL7QRirQqkfp6EbsJzXMBPg7UiCbMzZYvCcE9eQBqOkxCyRbswJwOlabDhIG/hDQ6IyYJe3sqj2usZA+mpRR0jRddgeWsMs0ZC/0kKYZ8owgG70d2ZRy+kVGrvn/cII/v8rR0Cct8DDZ5zV3cHaWCqjnkIPgluQ9eo4YvOSLScmCOk1bjIeUjrc4eZxh2Kc8KsPpJYMOWiWm7rtkKRc4WZOhSsaVi2SY44VnDlBVBLJdHJ9eoaoXcJ0RstJYeAoCainNDzUFDmln0IYGglb05KKvpzEF6f+zu09/MwfrpZnnc8+hZLhMTfZ+NSsx2Y2xs0fv0gaLVYNsRaA5R7WZoXRnHUgUCTgN+yyy6CNKtilZffQcNdCJTOVyuUKa0Qesh1GUSFI6X9Migc0SC3/usZ0tiNKYyayiVJlMADl/imXHdUkG3aahMaYx5mhFwMbBBgZkXfN7mp/uVvrFvZZyd4dMOwIj7Fy8HG5UI5B3JhEu7utkfZERGwn48ZMdDa3azRlq9wxekwDluGO6DhFEfdQbBhit0Rapgp965LVRJsIQAv54PpM3Y1V7aPK+BgT8sK5HHzXuH57OF7GTuebEmNtgwwaV+/82tEWNGIdLW8mIyZ052FHIEEFRadSobyMdgZpfS1KUHQn9QqRWMw9Qw2q70BxKeboURp5pYpJ28naCdrKyoKelBom2z4csogIfO+MpdqcHeua9kOz7PsaDHbHWBkmCQTzAeDCGz/Rl/o56hm0zQZYg5cBcv5QTbbDOcgVdcN2RAZhmhZj8PKOzrMJsucKSgyo+m2GgdUiQje3OYpUhXdOTkfuunXHWoFQKiSHLuso5hDDvPp6v/Ed1awTlCe4StCYzkl6cBFJVSphvqKbcqjeUyS1AXZJ1vRebn9rY5qJ6dk0gi1v5ZlpDLT8m2d1QFm0MTAOB6RXX+Z0SrFXQm+XmsHEl+1JALEMJydhRng6HoAwq2yAITb7L0BzT7XGfsqEfP5Myeoz+aHsnn0um0Lu0tLAi19g2xvrZqOG14QDvBRlkHMQKWGTdw9Aa1+SS9Pmy6b9dT8lEyT7mehPT2c5IGetwUCyA1y67FBAs/jnU4kAzYJiOKWSoBBHDlIxXFu9MnqXnuPY8/g4bukr2MlSKND5DInvI1iUWCwuskjUAaxQ2xN1Zre8nINuCmGxAyfvN5rBS6rofNIj5el1SPF8rr2qsFjlWMwZtNbpH9DIOo1DMTB5rIQPs5PfK60YLhVLMbY8TJ3ioig2KrMJ0OMSGe4xbYLKTIBh7WCxKXD5aY3WRoe8nCMdAMo6wvu6pRrla5ahTKhM4yJxg7PZx67kV4vEeFucN3nvrAquyxKbv4tHbczRpif4ohk91Q+vBSTigrHB0eICdOyMUTYYBIuSli1fufxXPv28H7SbAwy+da21RLkcAip9jeDNB49S4uL/GYOyBEhwOcd0+600f0xF95XMpp5jsXq5bLFct0mWAxOujnyRYrtYI20DXrfUqXM9pctgqMGZ4xM/mY7PwcU0gq3WwOxzDSzaYHO3g3bcf4PJ8rrpA/rq+L7XMeIfAlA+mR9+6PQVFMEw5P3mUwd9p4SS1mK9kDA77oTxDR9OB7u3xyQyPL1ZwvBB78S7ypkIwaDAYBnj3jRmyhkC2g/HeDsrFAqurFIPJABH368JDuqkxDlu0hYP3Hq+xLjPsHzKAkZYJGxw9G6JxSoUt5tcNpjsHGBx6KJY5Rs4Y48Me3rv/AMUsxkc+9RyGNwosrk9x/lalYdvJ1QxRv4ZTB1I69aiWaR1Mb/hYnzGwpNb5UF8xKMjBomjw8N6VQM9DslIr9iANbu7HZs/AwMOYUmwG5IQ4ebBSeBSfLw52WSfs7DJMiJLnCL2AoGGNq2uyrHs4mO4gSSJcSaHTYBImuDo9V4/A86Wg7dfERb/P0CBObEw+G08iXJyxdi1wk7L2jY8bR5S055idkwl2A8hDfPVLryH3GrzwsR2Mpg7mZ7nOau5t83mu64g6wsXVAowBHcSh9kHWX/QFnU5inU3zxVKJ6UxFl9UVCSqJJx95gXfc+ykbpwKQ4GjHrNTsgwAVMxdkNdTTcJP7G8OwKOFnfSjwTbEGFsAmCxBWfxyYELLiOSCFH3s380IXq18ElW7Qw72WzFq9tw3ObOClyaax4TtVn6xt1EUa6YYhd3bItGi6gaf6xg5MUSSqFA6UiNuAVMNZyVL5OTnY5mNkwzv2V/ys8qQUBYd9rrECpSzZ8kN5dG1KC1RiTyjVm/lU2vhNp6JlJBC4U8hhB0PKBsV8NynF57Vre5XCaUmiYTtFsJr9JVV25cYTaMs2k+cW1QM8M1upzMiSJPuP67OTBUu2zhpJNCS7mBxIqrW1oaDsqgQI2znMs1v/SoYrB97dOWP+oYYp8KAyHJR1oMmQeZaazNks5TgIlC2PAprMj5WQOq+9FVJUPdICzMWGa9ChT7jVVaa23JKsLATJbi3rkA0cYhk9DntqCh7xH/7H/yk+9cnvEBOSUvWjncgS1VtgFHtSU/J+ygObeIDXwzJv8N/+8rtYZo1S0H/9q5cKqOWVOtzp46O3B2YL0Lb4zVcvUeappOzGaDTGpgFdBphspdhkpBbZCrt7B/jp772jVUAQ9fFlrlCg1x4t8ZuvnCNbL/Af/eS34te/fI5/6btu43Nfu8Rf+5Xfxl/6t39EDE35cQN482SF1x8txeC89+7bqq+T4RSzswe49cxz+Mv/+su4f57it16/lMf9Z7/4Dubnj5CM9/Dyh57HGw8usTcd4r/5114yUlnPUW14vigUdDeIPIU28bPd2o2lhiWj/mxe4G/+Aa1SHPzFn3gRbzxeyW7tl77wGK+8+iqGOzfwnR8+wq//7qvfIDPXtVDfYMA4/UDj/gSffPFAwVCff+MSy6sT+GHyBDjsvBDwPS89g8+/emrkK/ntP63rn06CjfVLIPVDzx3JH/R3v/IWnr1zG1eLHFfLFWbYVU22TnM8453gB14oMB5OLXtFXlOmMKIKloQbs/DoyC2s+T0qZNiTd/60VaEsGu7NaVqIMLIz2cGgPxIeQk96rftuAGLU5A5DsG3gaZ3V7Wl2d58C5Fsm8NM/evIT/7+Ah/8ovYnzAz/+z200seQWzQ2mclE7Mp7RJkH/Mzbff+aHvhPDKMT//mufx8VsKZowez7NlEz13iVxGk2cCcquWB4ml6IKSjoP+VF0RlDc4FnwywDZzKK3U4512gjU4FRl4wNDz5LXKP/yPC5q/jcy37hp9xAPOQ0UzQihJnpdMjqZaIWcHVFqElhTOaQHquk8SOJuoyy5afLA47VQ0i3l1jRqNvdlSRdE67EDNc8Y2MSThdIpsrUaJGQgSFrO4owsMXoZUvrniahkCa1kIpD9weLB3ETIVmHCsTpCgq9ui7yuVBiRITZncE8J1IulGDe1AiqUGgGPYCDvFf1CQ2A86OHgxlhgSaqwIHMrpVxMRZ1MlXktCTrbQ8yGiAFM5m/KhpCMr8qsBvTQ2VSO8mgxxKpCEhhO3uuiFODFQ5kAbX/Qh+8FmF/PkeU5xsOxMTLrAqU8Az3zUeO9pYyEiaRti9FwKKCqqCpkWSYWIg9UMqW4EdLzsK3ohcnGywopsb5cY0LMF5eY7EQ42N9FmuYK+FmuyPqMxFIk+EvJeLqa4ebNPfkQzmfXSCIW1cRbSeWvsF7PMBwO4TiRQKzFshJ47gctdvZiRH1Kmgl+kt0aYrl0MV+QHWD2DE2zRBDUmE53dR20jlOCDDX2D4YYDFycnp1ifp2h5zAcioDxQPsGgYp1uhKTlqwfhiywQaZ/V1Z5uJ4bE9rSCjmJt+tK4ERpxQJpuH12XqZkirie2IO8NwSuaHjuCMwmC5Rsa2P0KDVTUwszmJPchj8faPYsoMc4UTWSpCd2I72qfDY94wHSLFVDqmHHxsGKCfFkaIQ9jMZk8W00PWbKeZo1Yj0NkkCAHgsQuCUGA0/7AJPbL04NeOf1IkvLD1wFJxDAml3WGI5j+H6Ni9MFzo8ZHgDsxy6WDXCxytXUh2RHTfg+hnhwLa1WZGT3kCQb7O95Yik1CHB8TImeg0FEoNM8YiXxYXiPG4r55Dr0XWMysIudfbsGfL54HdksENxazlrMLi0JnEDE7m6C4TDWQfjweCl2HRNa4fJ5uEIQ+xhNx4CTihVJIIQHJ6fLsgCI6aNo3m0ESuucGwxN7V30fIYFMJSFthArHZxF5guoCJIesjoXa9ciSblZbb0cDciU/1pTmR0CAREe7F3KNo0qnZYC0khAIP+SJ2HHNGUyvPiFfI5ZiIdcTyafVchKxTXWsfg6XdLGow6cQBgpdbQxYXPY+WVF9t+akt+X190M+lW/KPWc4A4/bzcUEwPDgGDhY3IPEb+gawzM8J57BdexZFJKBO/YIlK/WbS0CnXZL4jWaOCnOiJ+fnURus/mH9bJT/hsEHyjfLs0MIaNEAGKkCCxJPhWyHPzVCMmYIrNl/kvSnZFzpTojtRB8pKS9Ua5uy8PX7I6R4MRDvamYnnuT/fFqKbcPglD7Ix3cfvwmc6ygwBZoAac7E02YPxOaqDr2ixYGrMJoaKB78ObJIc07fG6w2rsBWISOCPrMCuQlfRWS1W4rTNK5emLTCCVkisyfgxo5Z9RyqizRRJ965fYWLJBlQc3v3dNWbx5TMrH0uidnWcY1yEbKNFAhfTVVaZ1ysa65eszcUwooHljc2DCOoMy45ryVK57yqXZpJYcRpjig0Ml7ZHyfeoIm2JwWsPJeyOLAYU1kGlnbBYy2pVmy0FHZEEQXHiBHyIaBCqKdaPbyvzGKMksLcmdASi8741yZ3heVgrGIsjNpGWuPQGotGcg2MgGL+B+xTVryg6GCTJltEcGNzbI8gZrelH7ZhvC1HQOkHjOg6zRWEixMaWbnnnZct0ZCdPWtaSYNqyVjLIy0FUNovKyjJHAx4T7Awe3vEdb6wTJ7jvvO+5bcOnNbAm6DHvkNWP9xL2Y530pGxMy33oIGEYkf09j3vBzRU6AsB/Iy5fPG69NmbZIF6TxWC1EnvdkMkDqlBp0D9wE0YDPYoPAqSVdX817uL7M0fdj+H0HcVKhWPexmDV4/OAUu6MYh7dG6NP3kr6JfoaDm2MMpj7u3Vvj8bup1tQlGW1zKlFIradCgX7jNdqiwN54KFk9/SYPR4cIoxHefPgm+omv6xl7PtbzCm7gwY/d/5u9Nw+2JE3P+p6z5DmZZ79r3VtVXVW990x3zz4Mmk1SYCQFYgRCSDbGNjiMzWI7wArjEAYctoIlHEDYePnDMoQNAodtEcYEkpCENgZG28x0T0/P9DLdXV3Vtd2629lP5jl5Fsfv+fJO98iCsCP8Hy6pp7u2s2R++X3v+7zP4jT6xTy1jcZmtlF7O1Yb+Xd1pbw8VjVZeQjK7Xtwd2H/xO6u1OqW9eaLdc37hPU11KcWxEe6St2y1iDF03Su5lZDm2ipLST5pY4eDCZql/BurKmSSN2drh6e9nV2b6AG4JY22urF6u11fK+3dxKV5nhsT1TvldRu7Gp4PtfZ8bHu35s4Zfjy5Zbq1cj1TK1d0iOXOg7l+dobR1oMK3rysUc020w1SSceVJ0e5Ro8XCjq1RS1t1UZ97UhrIUaN65rlZWUj6fa3k7Ua3d06+hE43Smzk6inV381pEuk8xNTSg18b7eShStN+rENS2na+X1hVr7FR29nirLpJ0rZcXbddcri9FSs0l4DYYFVau0pNE8VV6TWpWuJmcjZaul4nJTg+HEXqHTYapytaatHgF7CyWtmvavJQ7NQmbMgbBcLO07CUvy/v2Jtg6r2ukSlLhR0oys/Npk6NwWPodhR69SgI+K9+6N7UIytbtt3bhK8GRZD0/6On44Vr2VmGTAMNkBBptYR6cnOhlMtLPX1OVLPdVV0/5BovZ+pL1414GGd477evvNUx0+Fqu2xJ90rkWGkVewGMPPfDbDb7yss/5MozRXuxmbYIF/X7NV0c5WQ00CGs8mmi02ynI8OAs1GENTtg3O7ajiARHATejvQ6if7UAKQI7NA0AuWlUMqpJjYDY+nsvhcA7yT/s7h30PdVmZs6lgCVKPsE8bAOX8xroDWTUECSc6F2dsYcER7EjCHocfdPAjh8DCdWAYFVQCqed0AIY29/d5bJDULP9QB4VKYqUqah/2I0vdizNnHUBZPidn3YUPvmMrPAizFkG5wcYAbjqh2ehoCEHCri2wxoowW7eaAbDhfESGTm1qFQosUA9Ww2fhY1imvKZ2w9OZ8z53je4+c00PGfbzd1vuAHTyfrw3+zc91mIeADpDcFZjYCPAexbJ7wDWPvAuskpDH7xxbxA+G2x7alO7Bhm4LVQa7/FYZdBQmP8UE8iCIGSGfvi9jYdwi2Bjt+aO8RmCfQzkI8DzfBUFcLrI06BeN3BdConpvsN+OSy77FRtDIA69qMfeVZ/9E/+OV3qJfqxX7ijF167o6TV04/83if11GFT/fTCaivIjqkf8b7+iV870hdePXfS+T/+6nERzFdVK6np29+/rZ/5yonS2UTPXN8z6Ek6+9fvTDRm4Jyz+ose2qoM/gmEknKFjICanrrc01Psr1FZTx62dD5Z6K/8+C+pt39Vn37/gT7/8j396L/5YTM3f/6lY9clP/MbNzXpn+o//oPfrlunqX72i7f1PR+/rv/wex/XV2+P9GM/+7ZefeOmQT6erz/y/Z/Ujb2GfvpLD/Tanb4W85kee+RA3/7cnhPWYXb+/c+/qkevXdaf+8FnrMJgjXENuK78N6sghdk+W+raXkO9ZqRf+Oqx/vLf/VX9xT/yGT1xGHpZ/sxf+wdv6Kuv39JsPNCnftuHdfsk1cP7twug8wKUvAA6vfiCfQ57wXKh7u4VffLpbfUnC3359buWxKOI4rvUkoZ++9P7+vxX3vYz8W5qe3idQuT7HjxuozxLdXh4oINuXaNZruNJ8ZrIAAAgAElEQVQhA9cTDdXTeFUzIM8A6nsvv6JeO1atVLIChtqZoUWr1VIrIR+jrWaS2G+Z/prhAqSc6bSv89P7OnlwT7PNWu3dS1rOUo1PjtTZ6mn/0lUdXLuhxQQMK+RyMOytN7AFkwlU7IL0GQQzVcn4KFd85qLCwHbP4a0XKe9FfRbYouxdwZv0/4c8vxWGLX3H9/0ez42WFQyBeajLWiE7xxdys1R5yQZa04efuaZ2a0svvPKqZouRsix4rAFosHmzEVNohilF8N+Aks+GbAmWpXvBR9OsG8ukQAcKPzZ7csIsALTBu2UpzVjsJZVIhqzSOMHeBKjZmN03IAxkAQBatsx0gXyXoBY2SpDE+srBQrD4FgBqME/mGzVLQfLuJO0oUkyQjNaabQLgVanAamMSVVe0zonXMCttAQDMOxcyhlJuXambNkDi2GttpYWbZgI9QrI7bcksK2k2onGpqhmTYAl8EFIH8Vxhj8aHs26QCG+cmdJ0qZOT1CwmQA9luHIiE6ZTq2hK04UUuWhaGkzmd/CArNqPa5Hnyok0LKSX9uoyMBCu+zep8w4zAeQIfhP8Ot6dyHvmlqNTyFAqwYIJE1L8rUiZnud4TQICVIPfG4WL5b8rnZ2dqh5HardaYWro9KHgpUNh0Gp1zD4ZjcdqtztOSnt4fKzhKDymfEzWD8UEmx7ALE1EgjSMzg7ZBVPL+VyrfK5ms25wtxIBPq51fMJ3T+wxB0uk0WClzxQnK+3ttD05ggnK38WDM8sABXLt7nfMGD0+GQbpOWEJpaU9k7Z365rAzJtlZg7x+bVu6ewUQKBgLgMqrmFQwsiJ3MBegA6NuKJmK9ZwxDOUamd7S3XYPgDSBfvRwUUAavNccZJ4jc1mhBPASIHhAajFoR1S3d1bc299Xzk8coMvTJdolM0mygMLl2dxtQhAKf5k9kwrikKYS1hObG11LRcc9sd+TXw1wXewOwDEgqmBT0kJFiA2EWWp1cFvZWX2zZSUVpFcOjPoiVE3E38ODAIykBAaBF0APofUV/vJ1qSdXRoF2I+5zs8yJ6MmSOIL+4vdnVjjGfYFwT83bjKFXenml0/sKbXdY+uK9fBkbqZpbwfAeuRnLBuzNpfaPazr/GEA/uNYunSpoXoDf6SW+qeBvRcnJU3xkGX4czEIyZbBy6paVyUiGKumFH+2BuA/zMJQ/BNA4Rr+QpqzqajTqblJOxsuNCSl1OsbP0KuESEMua/NEla3E5IrWk4BgqqWl8WtamDcKNOcxp8gLBKIG23VkrqBOCSxXItsMlU6yFx82kOYMCH8mOxXaLccgw5RPQp2BrCHYu5zANrZjGCaAcIEGjv/X3Wqcp4G8BtgEZwUawnWjdM7i+KNiQ7FNMW8jRGK4pZwkWqp5QJ/vs5UqmUq4e+cV7RKS1ouCDcKAIfJa0UTAfMvMAIZDAHuBvlwYOGGvcu+zYX1CgMvA1G2XcKzF5Yekl6GXpiJB4uF4DdKM1Ekd9rPKXxcN3NmagaWK69P6Aq/ZA8wkxwLqfsFWAYohoe6j7iqA1MAZgzgwRJcWtVpuRuMR79uxNkVgqdC8RuC7AAiaRYZCPEdrbCwTzSfoWBERARfVB1Mdmn/UHGd5HnWWkf7vR112l3t9nbV6W2r09hyMQWrxux+MwtoLgqGa1EwhdIz7PE+Cvw0BHawPURdgMLuZK9E1Bo4hqwnrA0MBrKOV4Cq/F54Rb4DABGAaFrsRX4de/+Ga1E4mASXNDNKQoSQ01gJJ8sJ2KEwJMmb5w1PUoueXPhyr21tkWEVkWo9Z5+EqYhPbPj9YF2AJ1hgqgQvWNYyDMKQTu/UbxiesJjCq7tJQYHBM22fMljvANY1nhPY0TSYNgFSvp4XQ9GN5rOF9wP7k0cwDyOfjTAoaSL4ltQtVrdUQvgDyhOY7cg+eR4ZBDskEGal/Sv5/mVLSwmZALy1DzhMSssikQ+iVci1WYSBIg+MWa8GJgLDFuDXYVFm+YQBLQMKfLCDvxChHnhmIntfqRbn7HiB+c13hSUNEzULzxqAaQDzq2SQmfnFdaIG5+yGDQ6jHF/hoHBBgWLflAA0WLnDfk7wWbhH1FX8PJ3JZzTPVlKpmuWcrkkEH1vWTQPQrDXVa8HCX+vofKjz07lZQvhaXr16oHunY03Oxjq4VNVzH26p0Tb6o5dfzTS/i8XNQrV9mHSR+vdJAa/o7vFYx/fGtp5gvbKnwoBk+LXVbqm5jd/hRIfdPTX3unr99lvaLBZqxnXVOwyjNmTBGeiej7H7yb3vdLYig6cwVJdYhyhVvZZ6BdW3Ft6vPBCPmmYFLmc0PXUNhue6/VqmbnlX4zXn4FhxraHZNDWoU4lL2tlqalkpO9m8ndW1s7/rcKCI1PbFEMxHcbVlT8HtXYBbwg1ral5uaZWVtRgOVG6UVWtTq8bqny00PJnq5lfva+uwrVWLc0hqriOz/x5/X1NnD0a69XqmRitRpTcPtjVRRQ/enursVqbmwaPqXn6fzu+9ruXgpuIG5/hS13diPXt9R8fnU90bTrR3EJnpeTpbarFkmBg7EO/0ZG62HEzKFgE6lZq6ez2V6ku988apBudrLVPAzBCAmjTrilorxT0srhpmyS/Subr1hgYnfY2zXMPpXK1m3Wqw4dFCs+FKx5NZUCsBfjdiNWrUYUvV8BPfQeEQ9n2YxA18sRMsiOZ67et9//7+JdLEGbznWpJkXodVvrY3+GAyDwxy72tVddsN+2qvyrniqGaQttFCtTPTMquFfqyyUrNc1YPBVO+cTAzWcjYwkLzxeE9PAIwkXe3uX1O+PNftt+/qzp2Jnv7QntbpUufHqUEtfEzLZYgT5BGU7BF7fD7W0WCmDn6oHOainiiZmQ5QN4EprEhjgi5XyPXLweaCM5cQJxoe0+nCEIlzNPWmH9iNwfIkBPABMPFq7hWNAYYzhb8Iw9x7Cvspyj57ynO2FME/BkcDmGYZvM8uXo99t1BsFLJr6iZXOMEdxWpDHxEwsCwpD+Qc6hW8o+2biacozzd7mJmk9JkhsTtYanHTAwHEbEqfIQzUgucmYXI+xwo/Tz5bpYzlF7UPbMkw3GSvs0VQwSv1INCM+/DrEG/47mxy7j+pT8z+fxca5IqGROiAE4bwuKC8DO6inFclM5MZZfCM479pT1Jk8u7tAa3C8Jhzo2aSC0zZC2/08HlCMhF9fJHebvCWIS+gMABpAJChCXC+ET5cJsyzXBJREZa622+uWB+uPG1kZzJR+BEIVq4T+LMMgQziFpkb9nk0XVTOco1YmwtncORYu8FK59qhAKVWssNc8NRfck83JYtyYJ1yTaulqv6TP/+f6UMf+LC+8s5Yf/vn39R8nqrZ2dZf+gPPqJGwH2LnEwb7QXJMuHJIjv8/fv2hfv6l+8YxHL5TKul7PrSvX3tjoLPh1GQG2Jnf9bEbOh8v3PvASuQ1GQKMCxCVNdCsBx9Ifh9QcJot9fz1jv7eF95ROh0Gu4dsquff96T++Hfd0I/87Zf0Q5+9oX/js484PX04y+2l+d/81Fv60usP9OyNfb30jTvKZiP99T/5PXruWkcnw7n+0F/9Rc1nY9dmn/nEh3Q8muv1r7+s3//dn9S//7ueCPL8grV6r5/qqJ+pnQTfUuqQfx5qZqYnXtpRxX/+R/72yzodz/UX/uBzZn3+V//wTX3x1bsant5XZ/eyPvnsI/r5X33pPWzOwtP2WzCpwnKiYHiaACDpiRvX9ORh0+nzD+7f9Xq5fv2athpVvfzGHZOCLmTwBTG0ANLfBVPD2zB8nqvT2zM4/flXz9Q/vucw1IfrHddKBCi3F3f1WOkF5fPMpBGTO/DLv3rNxKpGNbLVAXsZ9jGrLNPRg/saDE9U0lT5GFLAUjtX9tSL65qMxprO6T13demRx3XrjTtazs6VNLHxmKvVaascR8qnmX21UTti8RcliZot7K16ttApVXM16h3XmVbHAnpqrVYz1nZvRzs7B6rXQazeJRh8K+T3L+fPSp/9gd9tVGlBmuocmA02X6CgX4TvIHYCHKvUS3rm6iU3Uy+89qYvtKWwbkjDpUXaY5aPU0qL1HS8RPDoK1B3vL5gIXLoLZF1cRDCClmW7MVBAAKASkJirfflsjbR2pvBaFrWfF1WXEz2VlHkjXpDcjxEVANxayUx8iz4xsE0mdeAeZJRfC9Cg2EpXAUvvOCnkpPGzIKm0eGwWeLplFnGQTMB68ysTDZsByJx8MH+DH4vAUDkAKXhKKRFa2mSljQlmXBOQntFrWSjequkdhTS5tjfOdYNFm9KymaZTu8PBKsVuTJ9EAcxlOvKJjOrks9jCSGeplWp0627uDPzoJAZWhpo+WCRpsqhXAuHO8UjBxQPFI0ejEcXCDBmkIRWIjOkxuOxn4xGoxk8K5gsmKKNxHYWZLyAEwBoyMsjEhRhkS1DYEgRUUBjOmUDaXbCNBGAtlzy65fLkfb3DzUcD3R8dCZtOuGwp7iqELpTU76cqdmoq9NtFGDp0smPeG2iDOi0mmq2Gg6yyGYbPXyYaprWHD4EcF2NcpXLMyWNhba2YVGw/oJRcnlTsd8ovkHdXtcyutF4orPzqaJaw16HWCxcfaSnen2p44fSDEZDPfg3ZikgZ+IpefCsw1h7pQ0AzpqgE6ZBeUgjZLqNP5uDXMrqdRKObOXZxMATxREWAeaOlaq+jg6DqgFWkmoOk6Ak+nYkvphOAyogr4K1xMHLPaVQr4McMrFlnRssBoAEuAspm4QdGAhgOkZhRhBEaa3Dywe2RRgMubbYKMA+kpmPMMVq9bIT1meT1InkAEIwxthymU8goaUwzbLM1hOkoIdUOvaJkLQMqMMUrFzH0zNTvYI/J98ZGVQA4kck11N812tmcgOQwTAjIb1CMMZ0rb1LSM8z3Xq7b0YdrNtyXtUiC35v7XZVW+3gudTbZ29Cvr3R8R2Kj5K2t2OHzZRLMx1c7mmc1jQlzGcd7B4oIgFTxjM8u0KSutc8DK0l3yV2Mdjo1As2QwhmC0b4hfsTjXtpo06nYo88Bh7LjKYB2WuuVSXVYjV1si1N+nIRPIhh2JJcbt/jQjKEjAc2rmy3AFMteL5UKEpg8kQEAuUGNPgNhgSwFisbmDorlaMo+KvmKz08OVe9ETmUiQaq3x/6vvG+SEcBw3LsLJzuEgZUpVXVbDdnRUaEM9Ut1zM7zN5KFJQFOw8PTT4c7FUDURTp2DBQrFK0hoTmHOl8lGs+owgOftHrvKF8CtsqMDVdwMPwMKAfgBn8+7gXUZnPUbYPGSEFsK0BFPEkxIqgUm6bEexdFoAX89PNxh6B8wxmIB/bMXS29CDhm/PPTFCDX0HEZU4B7DsaABhzrN8LzgfPHqxPp59eTFSD5AzJ/YX0zGb5zkYL98diLRoV8E0PC2H+Bz9pCumCfFqUaGFFmbECgIpMGJaJVlouClDLoV+m3IQ9oEbQRENb7W0dXjrUt33sM7py9UZg7dkSNjRbYfj4bvMUmAZAC0HCZtn2xXo26Bq4fh52Fs2k/Xc5x80E5b8LDgNDkiX2D6mtTMaTmZsLA53u/EOCb6ioC6k2UXsXEvWCdmmWYAGyctZYKuh/bFrte8Vext6C158B+ouQKKswOPuCabzfrUgBNTGTZ9R/Pnxn+4mb4RqYiKFDLoBvA+QE6VHnhCET4IMb2wIwXq8Xms+CKsHe2ewHq4WLbIIAGTBx/sIg4DMCWDNMm8GSVZDQWkaJ3N0BPytfI4dyFTNKzmyaXie8u2kKIZCAD7BVA9uaz2gtafCbxdbH1yBA0H5uK9QjWLhMVKnMFSUoMwpWK4x15P4OzmWv59mbWzrIPuBXsZSTopt7HKSJAE40fXU8XfGlpAaaLDzw5DvkyHGWNJRBps6eA8BMvWL4AKsh7EOimkq1klIkgjTj3tdCNnNcjR28l2UrlXMaxrYO9to6fKrmMKG3X5poOSVkaEvd/abeuXdPnVKsRz/R06Y60mYxU7Ve19lppMqwrTRd6ei8rzaBi1FV/fHUQ6DBdBZCNVD41CtqbdVsyUESb61d1mw81vsOn1Stt6UXvvqiGlXYs3gowsSOVEXVtCmZQUfQ0VwLqxEOaETvTnWOlDtqaG+XQmtqpn+1SepNVdGirf7Dsm1KWo9Qzyw0Olkqru7qfDTSLEdiXdNkinwdYJTndqO0sjB779H4kh595v16885NLeYjn2mc4a1WwxL0vYOSju5NtJk11L0UyA3rdWSmyXQ0Ua0dKZ1vlE3WatXLOknnlmozDN3f2dJqOVProKy4IU2O5/bJw6d4MFqpsV1Wu0ba+pnOy1fUimJ146Xi7NxhoEm3okcuNdXbSpQS9jOfmWjBXjNdzPX20cxJyg4RyVF2REpXC7Nz291YlXmspFdV2mcoOle93JZmVU0nI+3s7Wq4OHNQErP6ci0OARKblbabLY1P5zqfDl1bwE6c5RvdP+q7TnF97yBrJNFlDSczVZolXbu07QA36qntrViXDvCx5lgp6fx8oLyY/pmTMF0qKgEussY5a9aarTKrWBi8p6h8lhs12jV1W4nK80inZ2PF7YpqjQAQOfEbwHEy1/B8orFtbyoGXifLqbZ3tvSp5w9Vgz1KEGsp0ehorNP+1KFReSnVXrPn74H3KgGzBBShqAFIJaDu/tlQraTpAEhqlm67rk6b2mats+MUXoeyPFW+rhq0h8UV/Jc50wCVYSeG847nflkAma49wqQsSNINiIYAoZDIE4ZKNucCxCrgXxMtzLQvPDENWIaQG/ZRTh1Ltr1LBs9H79eFvza9aaAvBiTQA0ReKjiOhfcvmHSWN3sOG6ycnIRuwV2wAOF8IfDNwXNOLi/EtbYSCRJywoYcD1mGBIACJqCPAQR77/lDZgO1D/UhA+gLtqNnLWGgxpAJhZ8VFpBbghrFByxOKj6HkXiH4DgDqwxX6dU21PHAi4FtzGtyfvIzzsL5giYzBA3btIRhFz0QhZ+DIYOvKZ/DCiUPL5e2LaLHNOjrM4V6MmRKOGTRHqmhd0XWCd7kAMciTIj61GdopQg6LPxMuYMW5jvJPdyv4OAfrJcMZ1NS8fXJsIDxj+AHu7VobfCSWwmJCFsW3oUQr6B0C+pL24gC6jqgKNgGfepjn9Af/eH/1DXgP3nlXH/vF19Wb/dQH3+sq9/98QNBRDHA6eFiuB78Gx/PRq2i//ZnbunnX7xvBiHkke/84BXdOcv01t0zs+9g7D/7KJLrkn7967esAOCa/Y4P39DZONf9/tzsZ56lz7xvWz/30ommk7HSyUD/9uc+rj/wqStmcv73P/O2fuUr3/C5+u0feUI//H1P6K/8n9/QP3vxLV29etkDdCT2f/2PfMD9yU9+6ciD5s++b1f/xf/+qn7nB/f1Oz90Sf/ohSP9jX/wG2b5ESA0G5071f3jzz2uP/W5JwxmQkDhupPa7rVXPLvvyUz656JjPN6cOQ/7mf7iT7xqv87f9bFDnYwW+ut/6ydVa2JRtdBnPvERvXp3pPOHsDlDcBM/whp4Lxj5m8HP8Hu8Bt6fH336qgfEX3jppp5/8pru9ec6Pz8p/D7/eR8zSOJd8xV9yCpHnXBo5u0vfOkt99+zUkvn2lJ5tdRoMNZnW19S/+EdM/ID2C5tXdlXsrWrZX+qdTb0MwLuAgloOBzatod+F4ICJBi2x21CcfONvZ0brYaSZuIAaYKE8WJezzZapRtFLcgkuf2goxYqwdihtmBUpYjQVwb57DPY01RVb8YmWy3Tmep4HEctHV69oUevP6PLB5edNXJhGxjIKqGm/ZfxR+kzP/B9G5gDbKAcXSbKmWZfDYuiBGcAw3Kam5WeeuSGJpNMDwdnBZocDosw3QreVHDL8Z4JzCCPycwUoHogIYvXw+fPh1kRQERa79zecQjUF6H4RlbAJs1mbd8QQKyyJlloQtu1sgEYHhdk1/jq+f+qK8X1lRrIoiqkJPI27Jj4jm20WcaWcuGvh/cPrakhObw0TfQomB4U+0wnKSI8HSLZdKWo8N8ENjJ3zd8pnK22mC4o9TA3zIyFAQXrFKk6XjjefzcOUWGaGZgagdHTH810985IGUbpheTLMh8mJ4Su1EiuXRqYtG8k3mDtWEnS8sbOoYYMDsmDG1NAEqfyhUaV9wgsTSlJADORHlfdELNRmiUDC9RNd91sSR6RRqOlkkOjYBXOzBhEohfCDUMLvKIIjfHKhFWTmqUJswaABfZmAOYWbs4BbpGss2YazaamKcFE4TMirel0upa9w55AipmlYxvn09jRZJriTbhLPXLzAdgR1ZiKL3VyOtJohIdcrGqNCTvNHQWy1MEc3sFDC4O5MGbwr2SC1+vtaJalSjNCApDgsSGX7dm53Uvst7heT3V8D9YScnhCFfAm5YDFqyQyo8UAuK9wzRIzAERL+kwAYwML4ST25iwhld6o1SBBnbRrfHdopMtKZ4Q4bdTEML6QmMC0BZiawy6BjbfAj29eMKDweMoNRtsv1qxB5Jy1wC7EI5NgKNZbDV/VqeIEbzFCngAWCNYhBAaANQ8pzK7b+KxzMSiiaWVzp1Ktw06DfVQvkj5HuYvqWgNvrdBkz91Ys24rmoxJSIcVvDQ7sNVNLF3OJlkweo7KytOl6hENQtkhUItsbkZeb6uhcrTW6XFqsCk82wvt7HTMsLDfFGgKoL6TGQHZkN9FvtdnD9dKOrluXO9oMi1rOlyYzYIUYTxN7Se43jTV6uDZWFea4705d9J7kN0Gj6p6LTS7VGGsZwz3rz++a3lhfzh2A0+IQDoFkH73MAcMNCuQog3mVYVJnqmCLsoAexnE5EiV7ONXNAcbLDAACyhfi6EQzInNzKCY/QWXC3u7Agbb66hMYjgekXUHTvi5t08vQB+MBUDnkLTLC8P8ZV3AFMfegGbTsjQPSgADoSoHya6fNeySWNNVrhW+EgFECaQKmkPkuOxykRkFrBeno8LGSIp01cKjyb5RFxwXWBaw66M0hGPNm8oXeHHCdGEfC89Xq1kxUxy2GE0nE9g8HWu+5LtX1MbzM196MEag23rFYKHoAWheYCkQgrZcB8AFVh/+K/hWrQhHSdVpZmEPpFGGDZvVHHB2kZANMLrkexpQ57qFQghQNLB5iwPBgUYMiAJbwmcFRTv7PXsz+6gZLQzrWPc0DKGlKriU4XMQHmDwiaJ+7f3cnkSmq/jg8ZtyTcyWsaclIF0BRJaCF+enPvgR/b7v/T3a3btsywLbsJihV+QwOfE0DAu5p8F/mv06SO1phoLFTGjA1oCeK863C0+hwOBALm1JemG9TzHO+sNjFt8i9gUYDmwlwZ/Zp2I4R73nXIQABP9p65rp9yyNh1F5IZEMq8ceadxTWOX2BAt+xMb9LjyPMAnIscNARhZUJiWK7iJQ0c2pacBF4JXZ8XjiBq80vkMIsQhMoQB/Ft5sFBrcX1+a4GP5TQDYjRvDAOT3uQdTDCmdUs+wicRyP8eZJWalVW4wYW0gPdeS5OPJRNmsH1jZAArWwKcqcQ5uclUaNgxxLZMg1a7BJHObZnnpBcAAPGDOUynXOsoKr7qV13wjXmiZ4/XLfhBYrSXqsRJ7DWAE+03Brga8QAoPiGdWccG6h4FqsQXWDdQQ7An8Wc9AtNxUlU1XtrsJz10Y/AGKclEBPxhURXmQ03LmLzYLbbDE2Wrp/Gim2EMJ1gU+yvghbxQ16urVSrp8GGlUy7Qq1VTN6rr31kC9WkuXr7R0thgYcF2UphpNFmpF0rWnm6rHXVXGbZWTjd549YFmRxvtHHR1Nh4qXWND0tfOQcOA0rCfuSFptbAQkGajTNXlUu97+oN04Xr9jRfU3Ws7PZyU7VozUcz3mFc0yTNVu2ttqgTupbr0CAm4Fc3OU5WXiba6sSaLU1uAMNy11HZV1+BBpEYrUudGWVsHbS1HK92/lTmEKFuferCJhBu/dmyNiIJelFOdnQ313JWntXXjml595RV1qJ3w6J2vbL1y5bGukvZcq/5Gi2msrRsMapY6v1/TdiNRVppqVSYBfK2ktevz7ktfuK9skCnpJq43acJg6GIhw7D96kGipF7WNIdJudal3YZufWOku2+eOSH8yacvqbONZ/lSrXZPyyjRYjJRJQ/WGOkMiyCq+LVeeWOgL3/jRNVmTds7eBaXlUM82FTUbbTU3YpUv9T0wKkKiQV7qHli1te8n+nozpn3gNkkd63jILV4qau9yxpPx7pz0td2e0vj4UizFeE8U9VhGFaC1cD+dqzzhzOdjRZq79d0+XIzMKQXZdXLNfcwc3vtR1qV5prMFmbE0nDA4OoRjsWQtrlUKylpDpsLFRhBntlM/dlcy1VVnbjn90UemeZTRW2p0Swpz9bazCtOgb//zkDr2kbtVl35cGN2UFyr6cq1ju2juGKtWkcPHz7UeDZzHVjtRtrd7xpoZ+hMDdpsJk6L7g9nOj4+s6VWXK7rzoMzo0r7e03tb7c0Gcx0/HCq+nbJdd98Ems4ATxPgyzaQ61AQqFItBslQaUMMay2CTYx9hEGkGIvMTBW1KXsHzDCNqEv4od3EM/8aOY32jAFgbxi5CkwES8Cb9hM2O/Zg820LIBNahcHHfpsDOcWa8lhjIBpzteELW4OjKXo63I9qA/43PwdcyODcgFAk/oXyT09VVCMB5abLTdM9CGoJPhP257FB2TwkGSPCsMmGP0hgM4DQF7LUgJsdyCwWPagdTmATXjD0xdSNzoAiM9iSX5g54dyK/RpIZwlgPMGkB1ia91++HOQeFawzrBUodevGjikhnNAE/u9VS2BLcunNwHfii9qfxSWnEeA71R1AcwN15SyI+RyXJQ8F34wAVPaeOiVF4M1FDn25SxUkMY4Cz9QK2kMdIYD2w56VAaef2NvwKA93DN+KSq8LmGpAnezX7L+cHbifQOTmP40gNRAq3/xP/9RXXvqedc4//VP3XLv9NHHts6SbOsAACAASURBVPXlt/r6M7//aV3ZTVz3BquEMMQDDGzVK7p5murLbw4NCP79X/6avv/bn9Plrbp+7B99TXGja49/ei9Ylj/1pXfClbTXaEnf8fxl/fyXbwamHXYcUV2ffPaqPv+Vt1yHLOeZ/tQPfkL/6iev2u/y5vHM9RG2EdQdAIjbzUh/+C//pAdCgJVJq6vf/W1Pmdn5h77zmgFAbPtYV+P5Ul9+s6+v3xk5aX27VdMb9yf6iV9+RfWkpVYj1vd9/LI+9/FDA5UAr9TLZq6GOXAABouBsCt71qqB/OK/C0CU94PN+dZbN03G+eiHntdOu6Zf/LWvmZm6e/UJPX9jV//0N75ikPO3gtqCR+dvBj5/MxszBBbtHF7XJ57Y8vX4X3/xZV9nrvtv/nHxmhdd2MW1Z7+iJ9zbPzRu0GlU9cbbdzSbjHVWPXQPgJqyM7+rg+xXfF8ZQNhuiPDOGPITNjkMGYKnOv0XCiBqRfrnbJprTs2+mDu8D5uVFLuORa5Go6ZabaMyOQiolPl7sLArFZNfMvbJauZQO2zJbKW03Hh4QG8Hz6XC0Je/BZGPcFcH5QV7kVqjp529fV29ctUDv3ara4IZzFBClv5FP9gDAhb6/zEgarLC/5vXDc/eb/133gWu/4Vf5j2/WfrsD36OusvTtpIN7nlxmC2FDJcNwxR3OQWT+RXF37wMpIcZcLjZZWQA+IpBNa8gTSRgp6yYjozDpAIleKPzs6UP9a0tOjW8GcPGCmBD4A6LhJ/Pw4gwHAoOPqUAAYgldIdkcHwug8TSucCAigsSnknoAkjikAlsuEWVgCCEpgG4Xc5paDdqkIjudNaQBmjWptmo60BCsqyeJpLmtayVmWjwGsK1mc7C4W0ukKXnFlEGJRaspBTWScmMBPteVkkj3CgvL1XBVxSTaVKO81zZhKCRTOcka09ggOBLGO61E1ItqYPdFhJlPW2qwnaoOcGT9Fn+tBkV6yC9MXNoWTSMURHYYw+dpQEmTHWt5lgipwIciR1oQ7BFuPywNArDcDfj1EIVzQ0MAlCG0SzfN2aatSSMyKJIM1Hs47rI1Wx1vdljZo80nGctJL4h74+cpI73W7USO82c9HEAHHv4IeejmUOiAguyQtr8PARTJYk3Za4HEjU2DOTSSHJK5brZazt725ojdV4t1GzCMAmm1pPhzGAefpxJo6xLB9ueVM5gIaYwR6qqx60i3CNT0kASGimd9TUdw6yA3YKkDkkVjVrdrDCYfxQOzukopJehDISJ5mPbtgIweVnvS2RR1bm2e5Ha7ZafPwMwNEYTvHDxI0O+nqseJWagwhayfx0yY0WW5FIsIMkN1iSBLc1agOEKOMJnpdDidxeLudcPmzVsWgo4SgoYpfiV8rrBfoACFcl7KMxgkJVgINrLxxQfH64wDEh2xo8XIBCGDs8tTT3PLK8BmEby6wQjfA/VA4Dohp/nvl72veWZg1Hn5N0I38PCNmFd8r3p7SZ+Xb9nlitJYjMnkO51thONR5mmY1hRSKsiqG9azIJfDzIM7n9vu2mGLt+ZxPT5IlWz3dBZH4/LsnrbbfV222Yt5NOyzo5SnQ9H2tqL1e7VtFmS0jpT0pb2DlpBrlzCMy9Vvd4wGwMM6fwU4FNqtjq+nnUH/OR+JmFK2gsSQHGDH1xJGWzSSZikA8ovFtyD4PVlc3g/MwEsXVfODGyF2TdwFIxNQGSA1MA/JDDGDEGGCmkAF2CpY84OuASwWa/Fms/nBggpDJC2zcbTwus1eEDB0GE92Z+Hxq4OM4MJIkFThbevWYTsKyFcioRX25qQ4p0BUFXNnoLPRFpskgTfVT/jpFMH51mtMsCo4BsKONjb3VeCLcJ6YpCKgAKAFRpJm/hXEvsxZtON5oRC8Z4AAEssGxrea5armTZc41KkPK2o26krijcOJkmxnvDgKCRAcxjCcqDHwhzacu0qgVuwaRioBfDMgyn8DB3Okmg5izSzPUCRSs65VViKOMU+AvwP/jm+a2aJ8F5B8gt7LQBfwQ8RSTRDqsBEXQU2W0bzxTMbAnnY/Bx/4AkKo3XudZDW2UIGpQP32nJlCquaHj24rB/63PfrqSffr+UiMCEMRRnsLBoMdwd8kNAYhtTcixohhHEF5kqQPheRs4G9eiFz4146bCEwLxkSso8ARsNSRy7L79mg3wzFwOYwR9BMitB0WX7ojxVojA7qocEKXgYh8Rdms70+afaCh5yL2UCd9ZkMmSgdnerk6Bs6enDLqfQ0G/VGbAVCPSaNGcuSRvAOJTDBIWotxY0tixIrlYZqjY6HlA4u49ryvgaHaXhD2AA/BwAMIHJgshcQbpDMF88nlinBJzO2p6eBVjYqah2uRkSQGOA2gz2+V1mbfKZ8PtU87SvPCe4i2I3AnGNt8okHGmY9r/MgLXeoHGfpogCjOV8C+G7AokQi+sxMztzrOYCZoQEO4KQvf2nurjOE04XkX3sQu+EP/l2hqUeaTw24Dl6oFYYc3J/CDoPhogMjecaR8M8N9OLhxxjHPtJ5RY16Q81GW+mUvZ59taKoEWk6XagKODjDg5VzI7KsqxQR5JirXIcnm1uCWKpFGt1b6nJrT+WtSA/O7gQGPTXRNLLke1Of6ephQ0kc6fBR0rCXevFXp1qOmprWBroPINlO9OizXQ0GU43uz/XwfOL1sdvrKC4nmqUTXb1yRTc+cKBNqW/rhJ29RG/euavxg4lOj+eK823VWmWdpycORaqtIpVrC+W1pbrdxGGG/BrPLqnovfaWym1AD5itnDvIJ1OVamU98sSeTh4OdfzOxLVRt9H085WynqYVpZOlep2aFpVUjfK20mVN4/5Il3e6OpsNdfesr71WQ4c7u2b99XZLGsOWsm3HTFrXdamzp6w017q68EB+hQS71tbpKwO9fY+0dFLfpUqtpKSSqLfVdABgt73WtUe79tvDMoVnmMFyNoVJilKnqWzV15JhwzpSo5wYxI6SuZpJScPx0kPC3W5LDx+e6gtfuaPZDCAef9qK2vVYnUZHB082FG/VdXQ01fFZX91GVVv7TQ/GG92GIobtg1TH92cq5xVVUIPN5qpdr6lb7+n1r5xpNB3bB63kgKHcw1GeB1RPvZ1Y+/uJTu+munc6tWfo9k7DPdB0sFJ1WfVAfLZeKuki4VwqmyCj5fXbHpgjd49hZ1ZL2tuNDFQt51KCPfWmrPPRXDfvDJSopWtXYBnPNZrPlW3mQb2lioPj+mcrDQap5qJWJMAquB+y75eROFYrOry6pa1uU+/cPLKcGyULQOFik5GB6qCns9OxettburTd1nw90GhAH9LwXtCfDpUvM+32uuo1Et178FB3H2TavlxXd6us2VnJQZgw0dnP56TBmzYfTg3OqRCkzTCI8y2cRSRmQ7kwEYZ9xYbbyLhRo+FOFvz46mWUGTWtTbMkcGZtuwcnrnvgiiLL/hhhEMW+bquo4PlLnWPpN/7N3ncD+SLS3OAYPpec6wSI8FlgRltVAviPksN7OmAioGUgkfjsZ9/lHQ1+VazkK7QdZjsyfDbXvZDUO3W+CLDx7MugL++/0sbemiH7gpPOXqTWidBHlVXCz7lMzcbwu6wFP6d/pHbgesD+97GMWRt9eRhyuvMz2BtUAFZr0Kva3icAF9QptssxOEO/xLnkk9HXLgToFqnzBSiBBYQBzQUDkvB+tUJRkHuvp8cOHqz06KsqVicBVKy4AXo3sDFY1AHQBq9UbDao1bh7/rj24QzrxyBlId8v2QcVADhYxqCeNPGg8ACtMUhHgbnZyPwDuKhB2Bak9VwHA7PShz7wnP7Yn/5R34OXbo/1U18+NqPvi2+cqNtp6S/9gadM9ECOXZRCahBkWqs4sAhyCTJz5Nn/3U/fcmDQC7dG+vrbD11LwOb89HOP6MEg01t3+LWaFRzXLu9rtxXpS68FNiP9dqPd00ce29LnX3wzDPnWS/2lf+fTBvB+4eVjPXW5bQCOs5y6e7pYabdVc8jQa/cn+ru/9JauX+rqz/7+Z/Sn/9bL+r2/7VDf85EDJ6Tvtus6HeEPOtIrd0b6kd/3tP7Hf/y2/uGXHmiW0XdsNDy+43CgP/yvPKVPvn/PYCffk/Mc4NRV4QWe9H/HG78JISFR//Ffvq3bJzMzUV95+StBIv8pktv39L/90zu6upPoS19/U3lGvkawWgsBVBfeukUJWbxqeLvifwt/+6Iy9e8w7OrtXdW/9unrTmb/0mvv2LvzW5iiBXBqaK1gcb4L3Srcl2vXdT4YK5uO9L7HH9Erb9zSMFtrWILVSX7HVJ9q/roGp/dM6LpQZYEP2a4QIgfrroZ6o6RlBhZCn0O/BdYB+z7T/pVYTYhFw7kDprdahMvBlA8KlRVAPJaLpcih2agsF+uF4iYEtrqqi6Xm2J5gRRdvVEKttpLDsEtVSF6BYLGYLEN4UszeH5SUwY4yVq+3q8euP6ErV66p09lWHMdBPVFwFrgfJriACRXMbbM/XUf/PwQoQ6H4zbXx3jVk9j7AuFXdFwB6cZcv/kpoHwqlEfVuIK643ylA9tAnvAtdX6Tafyvg+ZtB2pJK3/1Dvy+0ODS0eCwBX+INscwdJkSxzysnUPQrNUsGONzZ+NgkzQ/YlMWAnoacg4yEZdKrSCDe7XCIzJWtN/apJPC6Wd5oO95oWQEopbCWpSN86IZZlSXNYVCuSf7MFZWrAp/y5I/Dhs0aoARQD3lnVQ4mwhONJjiJ+WxhoQWvr+CtwqbB4goBPCUnuMdR8FvBEwm5ORMvPlCMTwtywhAC67GSzbLXHDplZZuFpsPAZiW5rmbqG1QeTreVi6XNPHwvHgKnCtaqaidINjNVlkvF65KaNVhsM21gmvj+AFbMdXw+ctiQ/eRgPJC2W8PDjnTjsPjcLAY9W5goGNSkMQ0eWKSVm4viQy0A1l7MACYQsUBOmRJmwX8HBhjNv4ONAMmKoAqulxlW3v85cNeW20RxkPCxEAGYWYQ0sRy6SFo465BzWGozGZv5Zdkssj9801YLhwlRzLPeYMLx3Vod2C/hwcDX0xMGDLT9GcL94u+0Wk0nlNcM+AC4bDRL+ayxad2k66K5m88AQvBC5B7VHLhwdt73utjd6Wprh2Ttcy3mEzUa+IZWtZxX7OPE5KXdqqnhQr+s89MTVUqN4NXKE8CayUvKljD5Kk46nlu+HpIoAYkALQGQYVu1OjVd2utp0D/XYDRTpRSrmVS1u50YcAQsm2cLxbWWWWnsAe0OgO7STAyaS0BH+3AWqW8Atr4/eBNGMDLLymh68EQogFMzidicYQYir6WYcvALkg/A7aWn/fh7eDJfePHBBAhcIVLpA6sb4BJ5/WIe2IPMMrj2NLvI8WHhmLW5WNq/ElkbgSh8LjZkbByYUF0E7UHEDIys3HJI1jy/12jz2VYan9Okh7Wws9f2lMtpx1yv8cK/3u4goZbGMHkXsH2XiqJE60qudETybVnNbtVp0jShyEycGp/i9wOoEanZqeryo/uKGgH8Yt0mTCDXmFFjF8C12LhB5r4wQUN1jTQGoBNfYCZykxET11iD/lDdXsvy7nt3z3w/4oQ/G0Bs5HcR7GKt7eG5WlU0nuI1Fpk1QmCT92VA5yKFnuvnNiceab6c24OVi7WATZIz/Ki6eK8ScgKgQTHJOqpGatR4vsJUFEktjNW1QXIAbSR5Ug02K5LbbG5Q2LiMWdOA+ayxpVn0/B6hXByk4zFBaYEBzZ7BPtTsJg7JWq2Ra9R8gJbqPKX4hAG+sRbDYA3PMAYT3v4YkJktAgWMMyfywGIBU6yGDBDvYPmZLkd1Nbp8jpqHHevlTOO+REB7vVpTq7djmdMG72gGbbA8h6nyGQwlGDnI7gp/K6eJ57YNYYPBsqFGIAqfm6K6lotsm9EgKBO81wPiLQhLCcOyTUy4TNWTWXtc+dSuaDWHpVtI3QpZv8VCZru9K0X29y9oESGJNUjDXGaYEVFSCbAU+gmNiff5IqiJfaEwii+yxNxMGUgzywQGzVoHe5f0A9//Q/rw8x8O7IKiiAlAXOEfVuy3IVWep7/4WIWEvCA6BIZnUdsEwCsAqmbauLEJRSZHFOMvmkD2AQAuak+YP0HiCBAa2Px2WiK53XhaYKQ4bZeCzTYMoakxM+ibpuvh10OwUQBKzTtB3r7KzLqfzAaaDs50fHKk0WgYfErngIEVhzjNJkODbL3elhZ55mEu0/FWe0ud1rab6EZzW43OrtOl/Q+NuYd6SzfEDuAIVby/axhvcX+DlxcPDmFly4zP8KZG4zeU5wTRXbGsn+enUgVsC0F4bC6Mk2FwdLtXVUu2MEpRNryj+XTkxorU1/n0RJPJmWbTafA2B2T2v8N5TfPsGS/ZTRYphBrLDWcl9zlOEzt3Aj0DseBfmy9JtIUZFCT7gJ9+XPBB9NCXhHXUAbB/A1O5iqP5JgoDV258uQiPsvYUpU0IbOO70rDzZ/CkArSol1FFlJTPpFY7VqtX12IIu62u0XSmdZrbLiPuNHV0NNLgLkGHHdtvEMLhNRABuMxVRymwqqhX2VKj2dHp7KHKlcCaT+JYzXVHm02kW3fvq9uuqNUr6coju2rvLDW4v1En2tO0tNDd233FyVpXn+6pFq20AxtuvNBXXjtRTTW1Sm31z2bqHVZ1+HxPk1nmAdBWC/9Fnp9M2elEd17GmGSjtDTWg7dSLSYMwKoGaHd3m5azz4drrVJSzSPFrY7S8thgLnt0azfxQI5yvHMJFcJU+Wxkb8VWZ1utTqy7b5xqnbIuy+peqmrvylqTQUv94zJ4s6LaUrdO7unBw6EOt/f0/uuPqz85V7m+0Wg+UVKKPXCGaXL18JJB7fPxQMv1QjvdSK1ubLDi5V9/oM42w6e1ai0a95U6ezvKhrkmg4GuPtY1CYG9JYSEhGF6t7OrWqWphw8eKKFOiRM124H1SA1crc81XfTNum3FHY2GY/WnEwfIHB1PzDY6PDjU4Y2WFuuJzk+XmvQzzdKpvVkPntxWdVXSpD9Xj3Cf8lyj02lQCCWxKliwNEuKex29+bVz3Xnz3AOGne1E282uKnikbcaqN0uqkCzcLms5W+v27ZGiVqRugj9/WdP+SjmqMiTpm1zlODASJ4Nc5RWp6x1N57lqyNYbwFh17e91tNXp+O/BKKeuYV996+Y9jdKFrjyy49owXY9UysvqlFrqZxNN51Pdujk2eGUSAucrNmBlLLCSkGrejPT4U1fUSyK9/todVesVJV2AP4AoRotkEFS1mFbUaje1mM20dr8DYxL2b7DrmmVT1eO6r9VsPNJZP1UtqQQfdPomA4uEwK6UpQQjhtAhswrpKeixqrnKDHoDDc9yYQcI1arBPzhAawYyqdtMaKGHgi4A2FiFT+mRh/sK+jnXqSDEgF9UP1aDhEF8iboALSLsKUBKu7AE4CB01Cy+sok4hX1n4e8fzlUrw8mHCLT+IKFmcFb4Udr7mb3SvU9VS1j2DP1R50Hq8alFOc4XWRYJ5YUvKcQAn+MQawpfdr9XUCyE0Jww4kU16HLBtUWwUIO849Rrej1PA0MQnEqJh2om4WyQ/q/MaPa5V7gEWZhARoBJRPRbASAubEcD4FgMygFIISr4TDCTtRhy8vnNhgx58GZQBlQVt5kAvlbKiqzogMCDgibUEWXbETAoDt6otmQuyB5I3VkXfHYrY8y0xSOfoWjwwgSIdeAUK9c1UWDiooAIgaisrWCLYnsuzutCdh3sWMIauQjT45V+5M/8iK6+/xP64ptDDaZLWzi8+mCmUf9UTz96Rd/9wT391IvH+vd+53UdbtXN6GzXqxo5FDOQlXhngPCfffFEf/NnX3WdA8MPJiMBtr/9iZ5+5otveYDi+iNf6LMfelQv3Rpp0D/13kz9vb9/oOu7AICB0dlo9fQ3/4OPG6T88X/yjp6/0dXV7djvBbPzojR84lJTr9wb6y/8xGu6fe9Iv+Ojj+v6XsNs+Y88vuU/6xrfdgMb/bn/5WsOB3rh5tCffzI6V//BbV158oP6wPWuPv8bL+u//BPfpUu9WN1mCDHlR39Kv3oBN74LI10AUfw7qVXMhP3R/+EndXDj/Xpw+zWv89VioY/99k/qmSttPTxPzSj9Oz/3VYf+0Hd5oPvNb/Tuf34zTOhbUKuC2Vf8eZ4ngpA/9sFn9db9gdnJn35mT7/yjXOdH71jH2tfq/cAne99uQB6Bhu36wCdw4kGx3fV7Gzp0UcO9Orr39DxomflCT3Q7vqWOsNft7+uDajsRxwUvyGcd+NsEE6AeYpNYMCpsHkMJJON4u5a1XzpgESCXCJIFRzIq+DLjGbafrYEZpqwhNd2RW0rI8NwKyOTbk2mBKB/CFGlxqT/K61KWqQoVMGWIgQdKqGcQ/1F2B82cfWqMa1mp6O9S1fNFjVRil4R6wIs9SJsS7rqdnfV7XbVbm+p2WwqolYz0zNgMu9dAxfr8pvX2LMW1v3SBBrb6qWZLUC6nY6q9Zq/B/sUnwmcgReECOSKmQC1LHUmCfgVvXxSD6HXcbOp8Wyi4flA3U5bEYGrFYKBAW0vupTiPLpYVrbjKKn0XT/4uU1gIhbm0UUXw8YDy4TCs9WoqBU3dTxJvWnaP8wTOz4ojDuQ6bVyDvYIHzp+vrSXY5Ig82XTDhPjDenJBI/AyCFJGEaQd9+SvWxg8mVQ5dnEaLLNJAteHUx3nGZnX7FA52VaGORm0OGDobONsVk+gDDcFWcb0ARdhMcE/yi8+mwET25RtFFUeOPZ6pD3rIVDGpChvIJFlGs6L2m9qCkF2AUJtWQDP57QWAAAg7I3SmXVuGk8D54GcFxU1K0uVF2PPSmqrPDgzLW73dR+u6HzwVQPx5lTbh00JIqmlqKkbp8uDjaSHvmHG2xWHJO8IkDB6DyNIIoGG3j7SA2TSR5KM8J41SAhthc2wRag5oEEExg1BYEmtXE53x+PzNCG4utY1lI7vViNBMCKMCLSvwmjCcxLChgWV73WNuB93u8rqUVq9baCjHUxDwXXIvV3SJpIvXIbRcP4pPkyFX2DR2jm9dYggAjvUFLEkYC4E2ahI8sZ+rV2d7bDdMzfuqqzwTQkveK1aJ/LxJIcQB2kr3GjpiuXdt2oDQYnLiSajZamk9zTeg4ZvD1JFU3iROtFAN4rCWUZcjwkMaH2GE8BfAFGYqUzJuXBy8tMAQc2IOmbaXu7oe3tpuWbD4/OLYnd2ukoaUUaTSY+BAGU6nGY9eLNxbrJsoU3AB/s+PJxP71JRQ6OCp1s8GRELl/acD/YkBmvcg8J1lkWTNkgN2YjAUzgHpOqjCSerds+rUC5bD6llRqNdnjuNwFwhEVS0LA0h3GDhNGeF0tL1M2io/FHpuN7hmSqqk6vJpSiAGGLOQ8F9xuAf6UpbAiAW8tlAUvx/ULOjg8wtgQVTcdTDU+RtsfqNKVWD9/gIMlH0sxamYyW9jvBcyWbLqRaXYtZSGhPejVNTrELyJW0Y+3st/0ZHtwfmi3z1LOHihusveAz6vAYwpjsvVs1ewK/IMKRzk6menh3rBvXLjtECYk9oBo2ABTZAMZ8EyfGziZOfh30c3sUHl7tqNNLLB0yUOKCDannQpmBC+RvDeXsNWa8BzkUwLFtLqKyRulQc1gyjVjtnbbBI3zOAFEDazA8/2sm0VnYm/A+NSu0UtZ8FqSz2BpwXXmf+Swzq4GALu4LABPSKToY3tMgVb70EKfZCVYCMDP5tXS6dENCuBtAK/tv0qoXCaZLxe2aNlW8Xnn+NwYbzVJOQHBrmpfqBj3wJw3czqCFokHm11n3rDP7QJXCsAmmaJDMh2ajAtAHyMjhT6GH/JZ9uIGXjVSNV1qmuab9RWii8LOD+b0pqd5YObximUqjE0KXgmcZTAL2Gp413sqDnMICjD3FDBYSus16Rr1acsHtvRjAD4YHAQ4USWa9AFYWRvycTZ4TFoxMG9zT7AR7AQqaAIQGNgQKCfv/2g0inINhOlp0AgULMgykAkjqqazPzKpq7URXH3lCn/7kp/WB5571c2SPTRoaW5wUwKp7rSDLs/zNLI5Q3jg/opC1O3XVYGlhmGVGZeEDVCS52y86kDZD7JkHGqgKis/F4chBDwOQ6+ywg0JyVzBnwxgrNLBBrVaAeE615RkJ1ANY7uxphAEAZOIhPUsHGg7OPKDK5kg6L4BbmNGRwRZA7eHZfTP821vbWpqZWfeAFZ/k7s6+klbH7H7A0EWKvUJd9aTtszOqJ4rbO36GjST6uiApL1QJsPQmJxqPSWW9p+n4bWXZaZF0X3fRvQA1WDDooZAmYbPmaw5Dg+YlTnbU7HYUJQvli2GQ0i8C+2+1mmqOHHyBEoc1RCHNvnnB7AFaQM64UiUJCgwaVZfXBGM5sT00Ry42i7AJi/+ijeLG3D67FYa3xf2F4czQ2/65BcMXRpaT3421BkuB4PUeBlkAwnh4wzBF9k7In/cXWP/4WZUiNeqBmQ5glDQie1MzmJuNqbsIAoI5VNLZyVL9W6mDtwBy8ai7tLOjM2rUFHZHWfNJrkevXtGqLWWTEy2wHATtWJXVu9zQIzf29MbXzjXo9y3z73W2NcVOp1LRwdWyDq7teIh9842H+sYrAz1yLVatE0uNSLdeP1Ejr6rZ2NK0n6t+hQ5HZnDSLF661lC801I2memj3/a8ZvNUL3/xDTcz1U1Nb77Wt2dXvVTW3qWu5uVMtRX7sszMq9fbGgz7GkzHBntch+YrXX60qyQOwU3V2lrpZuqQvRYp3a26ju4OlcLcz0vqdCuq1xpazdsGC0fpSIOUZ2HswJwPPvmMptOJQYnVZqrxLJcqsesLZNfz1dJDu+U019VH2tp7DMat9M4bmaJ2rrpVITVl+VqTxdL1eTmdWzlRTapWJcRRVVf2t6yOmMw2OjlnCFhTr9u25zUBU7tbbe11E42nmfqDE1+DFin185lmsBO7NafXv3Z71czpNQAAIABJREFUqMZOrKee7ak8i3yWnvZHHgg2SzXVu101d5p6ePdMq0VFzbikUn1tv8xO1FCvSz+xEI4xm1akB3cZbmwcMLnV2Fa0SXQ87Wu2mlvC3GmUHTg0Hq51PJjpcDvWZLZWOl6p2magXNFoMPQ+QUhkf5wpny6VRO3CaxclQKytTk293YbPVS1qri2w7tjvJtpsJjrqD63u6TS7ZoBSzsVrVCN49qa69+BER2dzJRW+c6oVgSxYBpVD0Jbikp59/3Xt1Tv6ja99XbVuzVLbbDXzPoAXKJZSjXriZngynmk8C77BcS3ykN6umwSk1ctqJ4lWm1QrTTQbYRcWqYG/eBJUbDT08zlnfsXquiBfhtvIIARrrRDKBojpwTBMP2/zQU3i0HrY/XMYZEFGHgZ2IWQGD/moYNeGPiZYbnFuECrpoB/3Q2HAaDASRgrnJgMX/DQduhrsgsD4rLpzkBPkhIvMgkLFYOp5sNYJjNEL0+nAkrSyAlahJetFeFsxyOTzmf0JKcjM/aCS4NoaurQTStUp8vAEsFXZIC+mh72wjDEwaydSgxfUMCSc28aDOsU1ekikD2BDUE1e7NW8lss0KwUKr0sHGYYQu6D35v2qJs8E6Tj3qgACUUG4BywZNPUZDSsXWwpeD1AF9Qmf12cz+zMnHP0z9U4RbgtmUNi88JmQ0NuGumCcuioxWM1+DYBb8XDMYYNOVec7c3YFv2l6HNQ5+KEjVw/+gmHd8v7BAq5eOCbB9mQRLW2bF4i/3Lfgb3zjyhX9wR/+UX39wUKno1yNqKz7g4Uenp671+RzffTJXb14s68//0Pv06P7DTWjspmcwbs0eKdSU+20avqP/udX9MrNewY5XZEsUn37B284LOfsGAYgA/Ky6nFTn3nuQD/3xTf8a9yPPJvpxvWriqtlJ6ID/tHDf9+nn9HHntjST3zhrh49aOr5Rzo6Gsz1mffvqBlX9XCQ6e5pqpPRXP/TT73o1//jv+cj+uTTO7ZJgV1ZVIZqx1Ud9VP9u3/1pzUdnCpCaVYAr088+xFd2U70hV//stWfjfa21+JHP/C0/q3vuK4b+033YTA7qT1ssfBb/OD9fuzn3tIvv/C2/uYPf6f+7N95WV/94j/T5ac+rG9734ET2X/ttVO9+sYtffwDTzoY6dVXvuZ7DAPWuMUF2+UCmPomQPmt7/le4BLm5mc/+rR++YuvGPSMG2196oOP62yy0Fe//rqf+wsc4Fug2uKZ5X2p5Z58/DHdfXCidDJ0nwExYnd7W6++eVvn657rpfFooE/Vf1WD6XlQ0PEMQA5xaRd8iB0gxsxowTrYqIaPboIiFEwLcshckRWJEJDAHpZqemgGQQpmdMn+3wymUD2DGezsx0pgn89yh9FiK4Bax+0uDaekDMuiRfBTriRFP2MGOPVcrsWEfrKivLZRsx2pkmPntlajwUY+12i20hqruupaDZpezzdQIMfaanbUam6pvbWnK1ev6fLBocOia/W6yXL2r7/oc4phSjafa56lvuRnZ8e6f3SkLM0MfO93t3Xp8EBn44FmaapmVNe1Rx+1XQt5HzzZ9bjhGv2dO7c1HQ89CBoM+mpWG+p2euoc7uvh6YlWs6keuXxFmyo5FlXt7Vxyj+6hQy12KOuFF2mapjo7P1Hps5/77s3aRtN4Obkf8nSoxuZI4nqZ9MiKw09OhlPL56oupktaI6PGI9Lszo1SNksHhcBwgGXIxchVXYaGisYWvzkmknyzOoeht28AuKql5nOS15HMMZ1TMKv3oYAUBZ8RfASBDU1nDR5kIO3kQAKGMmEN0zEahQvTZ3q94F/luRueKbAO65XQuK7h5wVD3ggPQftysqETmBKKdmQXHGSTDLALP9BIKy60ZRhLF1ClDQ172NhxGq2uczerLh5qS7XKK9VXqYbjqVObW7WNRtOp2p2WhlOKtpmDlprdLdXbjOhCTgRHZprDCiL9tGC/2aOxiN7jCAaVp1EBcAYEKzYnHmr8F2G4ca8AJPEAC5SZ0KjSdMLiY5tkIfOdF7O54xJgWg2HmdIsmEdjzItX3f4uZvZBwjdPEydFOmXerEGKFdgBTIWYgIUkZc4pfNrSGaFAkeJ6zUnSk+lIecbfi8xIJDCh0WwFBlY6U8SUYk3CM41PTXN7hAIQBbr1bDZWp9PU9t6Wjehn0IbXNQ0GmSYTrm87pCQjF0kamo6RLFUdXtSocz0XPljxCqWQMiMvqjs4BkYKRQ5AIZMNwAZSKAkOQfoPW85gP+wu+9vCZpw7bbfXa3vSvcgye5VivN1pNwywptNMo2Gqre4lg15pNtbpyUCNRk/1BvLnuZbL1CzKRYpEOwnBE6x9r0UWQmAKXbCyYhgJZscA0hIsEIowh9QwkQK4hv1pX7rAurLClWI4WxmUhq3Js82EBIYnkFnwWOTzzDVfZaEAI4meEKd0FkBO1gbpfZ7s0xzHZqbiy8mjH9XX2rvS8MYPa3h7p6P2Ts2gM80fG/xOr+uAmSWAeb4RG2elUvPnxw+Vw+74aK6zs5Gu3+iasTudsC6DwT/WE/2HJI1OnOQe1wEy6r7XMFN72x11t9pmReFjx2FHII1N4KtVnZ1N7NlIAi1gC+tzPJg4+ZYiB/ZJ3IL9O9PgbK7peKHDg5ay2UzNdr2QayIx5Po3fE3PjsYajUg+JXQD4G+pS1fams3mymZLDScTdbodhzkRyLO1Fav/IFM2kbq9juXrXF7WJ56pFG4AV3duH5uVyfN86dFLLtCt+mGyuFiY4Uka+/h0rHS00HoB2FjX1qWWQffzByPfZ5rOKK75nkYEM5Q3Gg+mareaGp6N3ADggxfsLkp+XgFcAVaBnygS+U6wWqejqZJOw2xJ2MbsXzV+fZIaKK0SKmY/wiDbVnmhpAODu2ZvtvExIF5gDZXKmaq11DJ3rykAb4riDJ8cn/babGIzQBiY0UCZZGmSoBNiLCUxqQzpvYE0ppzhzLB0P5l7ap+NY0XRWlELdht/v6o8w9OqqjRFVl4Ajh4UhWvsJsP4YYBl2fgdzmIWRADt7ItvtnIxFwjzvMD2LDzE/KGLRo/XDU1faMQMLXoIyOct2JsXgKMLjULQQ3FiKXsIluNsiWptDxVKPANRolZvT/t7V/XYtWt65OplNbF8oAgrWJFWPViqXjR0F4Ovb4KtFx/ugqlaFH2AXD45AjszyMlDUqpZ+e4bg4+lgWDLCovvWDAgw0kUWDR+rWJg4wRwkGBXlSHlNXyclRtC93BFKizPK8uC/WR0/lCj8bmHcKPBke7e+YbSOfILnvmy4npD9UothOLYozowV0cj1ntgGCdx23+OuRLr1oB5JVaUtKwisPetmVAwwffV6O6avbzAN3MjNbp7SlrbSscP1D+77SEgfp/j81saTwZuIAgoWUxSrTLqiSALfy+QG1jBNIzUI3ir4e1FIFrNXtcucOvYu3DNuM+whvGJwEqnYG1yRpuBFFQr+F4iY8SGpwSTmgGmPRGDLzADKCTspJNhs3Pl8rb9F0/Pz8zSJJQwaSTKV7DEWDMlM2R5/qvVuhYZvKeq6zRkcjwdANEeuuDLB/OJ4Sx/20nAgUvsQI0VrE6Gi1U3DfvdjsqNtZOeq+uG1khPUQHNyzp9kLkRYUiaT1ZqHmy0fa2jyVmu87enBqoOHt1WfV1XtZ2reWmpuppmLN28eWYg7frzh5ouavrGl9/U4f6WDh5t6/bbA53fXGv/cqRKi5Ca3J+rHTU0Gm507/6ZFqRer5YGky4fXPeg52x2pHSy1larY3uORrekajfRydFAO5e7Ony0rYdvp3rzpSO9/6PbmkzKunezb8VAFCc6Pxtqfy9R72rCiNh7YTqYa7IYqxojkQ2AzpMf2dHuQcdnHkDS2Vlf6f25B47xNvUx/uJzjU+CjzYBBfvdHVXqa71961zno2HYl9Ylvf/aE9pudW2NsFgu1B/DfJ4aUO00OwbZFloYbGbtHO63nSDO03p6ulBKYN9saSYjQGa329TOXtOemLPJXNcvt7V/sGUwO8unrmHu3T7XfB0pI+k4qXuwd/lgS4f7yN1RYaCKWaqeJNqkUw36Y42X1Iol3b57z2wVpPG1KkPZtY7vTzQZEpQYQu6W5ZWoXMenmdqk43YqBscZbGKNk6dz5Ztc1a2q6glM0tz+hN24pckw08nJxMBUXInVTapqbwHELHX3wVjNuKIyKORmoxQ/bc6yafBXmwAKLPCyhD0XlEfUU9RqVx5pqV4rpMgw+hYw4srq7kTaO4y0Rl0Be2WOdUFZ6Wqqnfa+es2WRotzTYYjvfbqSI1GQ814qQfHmSbZStR7KGZarZre99yBmqueXnz5NQ1LmbYa2D+RSE59hyKjpg1WXvRZpEgz/ISxbQskGm7+LAGWwb5othqr2cG2AIZNWZNJkA9nE845LJdo3EMoEDU4NUrZA/DgvoHkMC18irmn9GQ1y+oWDl61rzNhsxyR86rBLOoBsxQ5/937YBdD/xeCjCyUd4BewRIsEeiEDN3blTaoAsHp7eAUshVsCQLIWQTNovyDoEdPCYeIZG6epcJdOdh98Dcg0XjgF8gynC+BQRHqL0A/zmr4jvbNNLsyhEZSDZvrCfBZyNj54CFAKPSXALC1QrURanq5DuYS2ZKAqwSb06nsgCWBSXtxfSgIgwIwhA/iNRj0MuHM4L1QKV0QW7kGEIrIiwAEsRbjm6oRM4Fsl2bRFuQR/FCx2WJvzgE6ETVyHQER8R8NtRYyb9iXRWRhuI7UEe6bw3kNkcqyX9YIQYEMbWCt0ndiMUCIndUhBTnJsvwwKGY6uopCMKNt1Aoyj3nBsFrxSee6o9rxPQmxVryoc0UcllTRd33uX9dXshv6tg8+pnqlpFvHqW7fPy5ARsgAqZ578prVjM9caen7P37gHgK5ukMRC5YwoUT01n/ib7ys+0cniur4wWfa7vX0+KVEv/byTT12/aqeutzUL33lvra7Le22I730+i2DolZKZDM9+/RjHmK+c+duobLCpobvX9H7nnpCN+8e6Yd/4MN67nrXoCVA10+/cGRw9KAX28fzE0/v6FK37t/jB4NKPic/p774tdfP9MKb5/riCy+EuXilqt/2kQ/5O7345S8G9Rd4TBGsuJpnam9f0l/+E9+tpy+3FddCGjx7zYVvZxjhFwOMWlW/9PJD2z998uldvXZvrLeOJpb3f/TxLbXjiv7YX/tHmgxPTMx67JkP6+nLLf3KV9/W4OSur737meI1w+P1W/38AmWF2Z3r6qNPqduI9LWvv+JBtTMjNtIzTz+py1ux/tlLbzllntd/7w/L5W17BNC50tNPPqGbt+/aH5Uf2Fl0dw99Tr345pnVk1jTPV37hrLjrytJAqua2BKHoRIqxTChQr+LfzT4SwjkYnMAj8SCxMFlaylFnbFaqNeGOFV3yBxYF/sL3qpYe42G9Nm5Ll2l56xoPAbP4jMv1MSDtQzrFmC+pLEyezjTg+ApvZoGmzE8zZkT5ZO1+tOl1tFG2+3IvTdDHj4Xde9sFsgHgKxtlDCApwTlpZli8h9QaqukpN7Wzu6eDvZheibuGzjj2DO8J2mj6WRgBqetPkob9c8HGg1HrtPxkgZXw26C2g7FJpZx3a1tNZKGWkldO7v7Bj3v3rujd27fNGaCcpNLeXn/snauXNXbD+7r4fE9RctcH/zAB9TZ2dJbN9/S3u4l7+GoJHqdHYPf/X7f5yZDL6wOS8996js3KyTfZaRLIem5Xl9bis0aNJOthvyIfavuJDjAyoZp77mBPosOq6XA2mRDApnmEGOiQXHNLmkJFOyE4EdSRCp4c6XHZyUg9TCwwkHiiREMjyAViGEB4GtomjsRPlKrznqCAbp0uNCcUSGND8yOItEN6kJljeT+3ckSnxyvD3vXkKYJwAnAWq56QuUkPxtU4ZEGW40HqaS6fWUAsoInaJpxvfBIWKrqgqGiRTFpMvEOGrIW2qmlaldzU5pp3B4OhhqmyKCqalU2OputVWuSvthSWm1oXfiywaBiwwrvD+vhwuMmhDEEL7OQTM+14XAIkrngccfSxYsB4I3rBBjKYeFACw6ZchRCfQgVKjSS3W5beQ7ghWcXix0KNybpgBtLNVt17e60bA9Qr8JaWWo6QQ6OFADpC55nHA7I4FPFccMJ7flqYdYXD3HSQH4fADiu04zkJafHM+GGNZVbGmuvFSDruGbWC8xFJgSwI5AEJP8XYW8aK0t6n/c9vVZX7322u88+3ElzRIlDWtRuW3YceYntyM7mIIGNIHacBE7gDwkMIzCQxPCXfDBswAngwAEcREgcLxJs2VIii5ZEkSORFGeGM5ztrueerffqqq6q7g5+z9uHHFkGcoTRDO89p0931Vvv+/8//2fp2BxRw37XXhZMA1hzeM9dnE0N3ket2IFKAI6UH3UYPFU2kLn9HRmIZ6uFvc46HaRniQ84wm+2ZRZk+XFdTejbW4C1VBkJhkxpufZM6fC4yXP755EmjBScSUOerDQa9p0Yy026efO22UOnT88cNsQhCbibpWMfDrstnhwDM3oBczmwO07FZupC8uQ1SENR2DBjEWCTa8K9bcPIBLBq4LsWABuo44AMNJVsSHimtiLYscHU3HJkDnEziZqBIUtSMB6JewsLwGykMoCJFMsApKsEX1ck1YWGR01vYPNxqvkVzNaGOkP2isy+JLAm2u26BseE/zQ8XTIrt7bTeLywXO+FF++Y3bdMMo0vARJhfux0+86xgxlYN8t0rf5RR9tdZqAYGwkmz7PJSovZyqbLGROwRkWHN7rq9VsOXbCiCCkrhwMJh6uViwLAaZgWSNbNYt00tM52Ws1hdODnGZuJjXcxA4DVnHU50HgyVlqs9Oxzh0qXiZJ5aSYGDXy2Jmxk40mufWOLUk+eTH1oDA/aGgybygkdWG0MOHb6eEnCIA0m7HgEzc7ZqJc6vjVwATi+wHMXzefOjdTk6dQTqfaA8KSW2qPI+2kyTTwUwPcTOSEhJtOnU2WLXM1OpNFxz8AoIPzF4ytPv5Bv86wPj/t+Vlh3lmuzLyM9wK8wIPi2JEDO7cIEP9yLhYo1/mmwuIIXXxtvDq+PzEwsDvTVMvUALe4iv4QpUFetDUvS6E5g6jnpPAzajPDZkHvnBh2wf1uEIjfqrX2wlznMuZgYd+/TrONavFNUzVRyjjUjs5qyJanqhSsT+4h5ZgbLB4ZsGIBBy7aihX1375tpxxaSpWG77OVafJObIDPYOCau/YYCkyGgSXvJnCtLUypD8W2GWwBKgywuSITMy3ATtQctr6Xr+5RHsxLYa/BptlUFk7+mU4QbtZbtRhpI7Fs93zfsTWAadjtdRQyt6viwxuq322Z9tfGw8+Ap2EPsL7bfawDKw75glqgFA0GqEsIeGK4F38uQdBr80MyXsd9S8MDebPEuCo2YWS5+3cBGtm/mvrDlPoBjhlY0+BYHIDg0uhRMQTkdxGoOs7LaILBZObccruWzK4SQIe9dLc80vnqs+eSp8mKlJ08eajGfW3VCc+3wPZPaq6rEpWrteTCax9d120GU5QK6qpZqu7bDrCj+2v0DDUbHWufszRsP+WjAzDiuIS2d6mpy7t8J0Nsf3bRBPQOf9iA2uDrs9zUfP9Hk8tx2DwxWYOyTe+d1ViXcJIDyHk5tm9rWARFhsgCwcX5XnS5PS83vodYinLAZs0/TxYc9C0CQewEzxh6WTvfl+ypmdHvIiyVLta7mLgTYAaB22lil1NTvdtSJY0v/uX7sCd1+10NRmtBOt2MvqgcPHtrmg6FJFBNC09K62Gq6XIXhKGx0ngGsC9bbEDLhCTL7Y3CoiyJ8JjfarjYGmZhQHB7FlhGvko39qQCGy1mhkxtD9QcdgyPUKMq2SquJ2o2KDm6PdP+NmbbTUh/7sRv2C336OFGznlglgPd8gtdEWVW+Jl08tkcX5+zx3bYqzVzn765VZm38kQIzGLZHXzo6OTYj/OnFQmfvLzVq93T75KaKVqZ5PtX5/UTtZqznbh17APSd08e2ojk+iHV0wl7b19WTc939aKx6r6uv/b/nrteef3agyXTqgQz+0Vz78cNSiykMyxAs1eu3tSgWGnZ3OvnISOuyqtnZStk8VVyPdf50qW29VP8I/6+6rghNIrTAaoSaXnx5aMD2O29daZ5xdu50b/SMjgcDLdJcV9OlDk5iJdO5SkIFmy1djscmDjS7SOaa/t5qc6NmXGpylev+g5WHVLBxBzFJ7l0tqV2oe3ot3brXNbs+3sZ6dD5W1K1q2IpVbmsaXy09AEQu14ubunHEUBXmcPBnRUkCQWmTVfTGexe6zGBhlToesP6oH0BHKro8XVp6XO3VNJ8llo1RnqHKeen2sbq92Pc011rzcRhiwrThjN42C1VanAPYMUWqF7Fyaqot7Ki2h3qdLhtSqsk012K2cfhDI95o9rSEgK2oHTzFV9jlmPkewuiwY+AZGw5iHR5FyouKQ5RwkZimWw84j27G6nVrajF0AMTJYw+GJ8lcw8FQbSTjyn3+JZAg1FDvpvT+G5eaTqr2DI/b1PJND9APepEePpqYkMIQHt/IVqti31KHGwqgk24HFlLwIEah1Kp1XXMGK6ugQlhXZm7e6QWxtoBRXRCUscJ3Lnj/EiqWoyjnXtSwVAmWYNYv7FmKnBsO0agFpQN9Ej0N4JQxsb0y1WxP2Hp1hrlSTqCOmZHhTICWack7BBQHOIK8hZoDizIH1vET9KXUDeFIMJBAnRoB5DULZagO8H00bBqGehZNXkuuGdj4ZytK99JU61NIGiengRqc17eQncM8NPps4GZ1Gq0JvTODCe9uFDZ7KBXQzQF9eMbvFT+sdchGWIIE73EUPsGCpI5C0ZTZ67yKijb2EIUlGkgFnBsAkADV1BWl4QtYnsEmwPPHCmEmQULCcIuzlbPCrebe059em2sIIFFWAd1hrpXhc9smp1TTqhmULnuixPVwmb58fw9tHeBCy79tH7wY7GkYXprByRnPVeTfECQAgxpBgROUhft8CyvagsLMcnTXH/TbFQPF3L1VgKyt/gSbcJW2D+HlTRCE+8q/9Zd0tu7qlef7lq2//v5TDymRnJ8cHxsI+olPHenFG20The4exQZxHQ67oTclQ6CiQdzQfF3qr/7M2/rG24/UiFrK00SvfPQZsy7/yKu39MJJ2z/3jftz/ca7E/2Tr97XcnZpD0mk1fhJft8nX9Y7p3NdPXlP/cPQFybzK3WHJ/qJT5/oH3/5Df3o93/ELM3nb3T0D7/6RJNlrv/ypz6iH/3UsVbU9it6jQ+pg/YhQYCTSVbqv/2733Bdd3PU1ptvvqEf/92v6I2HC73/7ddUa0Dm2Ks+IYHVm/o9P/R5/cK/+DX92Jc+r7/4Rz6u+Sp3iBHgL7/LfOEPsTsBQv/pb55q0G7q1ZcPfKZ047p++Y1LHXYa+tnXTvWP/8k/c1q6CWbrTP2Dm/rS5z6m7zxN9O7rr5l0Awjqx8bPoP/rdwCe1yCo/T9f/axee/O+suU8hF3vf4brenj7eX3+5UP9yhtPNb968jvAzhASSX1U1cdeelFvfefdMJDnz+Aa52ud3H3ZtkDfeLg2NlTPrnQn/xWVxXxPpoBEFAhiBtJrMDIBmsFdggcutSU5EF28wiEF2sIlsMWx/DIpbYWlBwQTnh0k6rHVAvm2Yns1iHqrNbs2eNhGse0ogq0F/SyKC+8+WMa1q9KSKjs38x1AdL3eaZGC+RQa9nnm6t4DQtgaFnL0+eBGwQ5x2G+YEAOBBnyj0aKHLz3AxfpqMIApC3ELSTrDr1JZDjsXm7mqvaIhKEJ8Kuijc1Q/bPCc5TBWYb2ujUkNRyOvec4lskmee/55jadTPT091eX5WWB5bkp95JkX9aUf+xG98fAD/dqvf5WCwMGXvW7ba5Hh+ejg0OdJ3OrYVm61yjSdz7VczHUwHNjqr/LiZ35052Q6fPYsh6IRILgj+GlBAW42SVZs2Rx1Y7Bvq3gXqV4JMk/kC8FNGEA0pJiyMdIY4kBnRgegiqfS16yYqn1BQiPYsD9oAYjy4WbQFA0mSIEaXNtufHBxeGx2hfr4hjYwtN5YKux0P+RfSOphbPoZAN3mcKmZ/u5EZpKxbFtFSivMU1upqb4Fod6zDZh+kYYFQo0vDvJZy9npi7daraXNGvAJH5yKFzehFRyhHMr1WqmeFqpkC3WbYfFzLVdZqekq8aKj82ggE6k1Le2t8YYb+AEWWjNB3TNiHB7gKRfA0sZUYLOlSOa8fog8LWRyENJI16vEBv40H8jDAQmZ3CCzsRS9wD8PH7KQ6IxRMIbvAIZ5ujI6nq8pepB1tg2Y8Y2AlMhKzJLH922TaTbP1KhFipAJF8ijA3hG42Rmk335VgYnorhlRgwScU/v07mbP3s5mRmIN+FabcbwANtl6uImX68MxFg+UCUVnMCWyBI1h2IVTBMKtbsdm5oDxPFyAGEsSXbaFQdDyUQDWTdSGAJtEh0dDrVczlSsm2rFDbVac40OaL6gUyMja2sxzzW+XBrYXCyRGpYaHIw0X6Rq1ptaJgsNh8jKYDOVSrLE66nf7YW1W8Wrta7xeKUnp+Mge9yHA3Ep2zSHmIUDQNeq3mAA6iInsZN6WChN8b3kM9HMYlRPUj3p53U3DOsssdfF0XHH7AMYtbM5/k7hPvI+TfUnhKbVsldGySYAnwcmgSdbeCCFdHZ7+AAcEzzAPSCFnalhreKGluIL300awYyqP29ofJ4ZGK+3dmp322ae7rapjm9HTo9v4ZupTFezqUMWkJVhd3Hzbl+VaqHLc+SbeCrmGvbDVGsyXoXr0ISBiE3ASstZ4dCq7oDPxPQ6FN6jYU83b/ccNkJCM9OqSD0noM+TsWYz2MMUQ6Vu3B05iRXgj8/V6Xe0nC/NooMxwj1epKmids0+Yss5RimAmWud3BkZ5F8uUodFkZZkDPa5AAAgAElEQVQ5vkrtbdsbdsK63FU1m63MtuIZGIwiA6aT8VLTq0SHx4fq9AJrO1vtNJsSSkTtvFMrrurWcwMDCVdPN5qON/ZXGV9OlS4z9YYD78/2BtwAMgRZTJBMNJTMFmZ/rZfBX6jRadqLdzlO3JAmy8SFJocwTM92P9bl4ws/v8jS2TdYB5OrqUExniuuP+vThzRyqhVsbkD5tQFT/iH4ixAK9o8I78wGgGnuwwy2P4Xhcp66EMb709AaE3PLpwO73wUwQSd4fTFMQ3PmrojWAlk6TJTAPDAx1GUU/zt0TbAxnGTNoQuAz94IgLn3EbOcysFBgfkZKNGcYdcM+VBw7QXoAbzcv7NgbR8m56Hm23dqJjoFtmPwAt5Lx32eBeaKXwVAFialU1HZ8wMr1s0bDAjLuAGrW6rhQVMHIIlUj5A+xvadrbXafh5ajZbq/BPVvf86GICGkmaNz1tpGlBC6GcJ3N6jGT82PH7wIgugZgA0aZwMMAacOQC0++Zth1Tu2pDTH3vPREVm7MaF4il4wjJchCVvhouLwf1Y089BAEZJ8zZzxxJ5FAdLbe1Tyai86YCeaq0VCuu9r1Jw1QkBB+yJs8kTjS8f2dMoT8eaz881mz3RdPzY1iAOiCtZL+xBUg2fopi1jd/uQoqyYPbepIaZqNEmKI9zNPIkfpfFUnGiVv1Yq2miBN+hlMEgTWeqcp1KdRKoketS9FBcAtIgb11YvolslMEfEth2K4Ql8RnxnqUxCs8S5Cp+N0EIWEhs1G1XHKAI6xvOEHUZ69k2PGbB0IDth1gwrSNqOEwRqbwL1aPS/kwUNihruAPcb/YV1txsjN3OTp1BpP7ghrodmBFYo+w0nlx4wHHr+ETJfOm1THHKbUgpQGtbnZwcadgfaj5banw1tan+5SRVmm4UxQG0mE0LFR4KhvWRw6ZIN6rlNcUA9e2GoQY/wZum2WQ0wulsaxl356ildjfIBqf4P87x/5M++4W7eu6Txz6vAFgB+6/OphrUSq1rVcUNQsg2WrMum5EefDvRgzdONejFQbm0zXVzFGmcAeBgsQR4OlAUD7XMp17H8abvkLTuUVOTJNPs7EovfHTgmmCRFnpyXip7UNOzJ7d1kZ/72k5RtxWl7ty7qYvpQuPJpevPuFvRi88dq3s7VrVTU468udfUfLrU13/lVLcPTtS6sfPna2ScNaS75w5O6vd6GjQjJSrUP2kpebpQ3lyp0+zp8EZHV0/nvuaLVa75NFWvE6kb9/TgdGxgp3sQ2Sf+7lFbL73EILfQb71xrmwh3Rvd0zPHd/Teo0d6dPpA3UFMuqBBb0DRs+nYbEYaWlidfZ6dJh78UjPe6vHjtW2VlotceZIFKawBj5oOR7GHVLA0ht1IyXqj2UWpYS9WPOCZ2CmZpe4XWu1INwct1WuFDkax7QCkTIvVXI0aFkcbvf3oVI9nmUatgY77+Ho2DO7AcryYr3Q+m+j8fK4RiplWCN8b9vo6OAhy7fFkoXY3MD8Ls4szVRs7zWalVkt6hIbSvBnYeNWNjg47akctlSkMY6nfa2hxUfg6F608KJkSPGMj+5VDGMhZi7umpbc8n5x1cRNafWFGJOcxfzcFtCxTRR3p8LCjUZfBUEe9ek/nl+daMGxExVQjUBD/xLX6h+yZucEHPM47rcaefIJ3JsggtX5V8/FKixRGbM0SeHva1kmRxwoIu5e1JpeFWnFHw6Oa0hmqFkKTYm0K6nRqPBROQUbOABYvUgBHKglsdcoiKIm4xpyj7Ae2gOToclAQw/Cw95gOw7lOf4WqYz8AI4CVmhPQy4MdAwXX0nMGOdQEwb6M49nUGM/grsPvuB74/EPyCKMye/g7BD7YmFF4Ay6wp4T+C9CALZSzltcKvnAV2PYOeawH0Bz1igdpyEJh2V1bkMAS3Ptl75mmtv+wtQ02TdRusN+CbBtANagUeP+bEIjLOQv4Sx1Nj1oFlAQ4bLqWAXC2/JsZKvWNZ18wPfcSb5Mvg6ef/fwsl+d2BIk1Z34Fdq4DnAAPA5xrqbqZopyHzAhCzYXHK72a1Yx4ju6ADIPcPgwPA9PfFj5Ijk0QCox9e2a7X6Y0q+2Za8Gn9DoYid7Y9gH7QBgATUPMPsqo/8L+zuuCs7qu2wf4eba5p0VBoApKl+DDTd8bsdrIcSDHwooPlB68eQg6gTwFqvGp7/9Bjb7v3zPgfqPX1NffPQ/9X1noxz73vP7EF2871ZxAHc5jJNcpjC4rDao6nxOmWtW9UUuPxpnPjv/uZ97Wa6+/55r7ky/d07/zpbs6HkS6g73FtVVUHWuJuv7B1071S69fWrr96P572pS5fuCVz+jth5f6zIs39Ae+74YBo9NJpi994kjPH3f05qOgLvmFb57rn/76u/ozf/DT9rp853SpL3700AAo4T/fzX7Zs3v5F96ZfN9/8dd/Rvkq0R/7w7/fn+9///nXNLt6ahn7ddl6DXaCEYxuPqvZ2X39mZ/+ffrpLz1jiTxfw3ao0wE7gyNAuOcwXT84TwwE8974DOAJ/8eX7+sPf/62/p/XL/U3/s7/pSaprfs3yjXnd376d32ffUH/xVe+/tvZl/vv+51+ndQ/G4cQfeSZY33la6+Fz/Hdr32vmq/V7o/0I6+8aBuBpw/etmXdh7/Yn5qtjp67d1tvvfXtYPNnsDM8J7zHW899VI9OZzqdYLWV6IcH39IHH7zjIbk1KAzZ9wGasKRb7PnYSu1Dm50VU9+6dyRAeFeUBoxZp/RWDFAraxTLVRM02Jt2WU3zdbByHEEGYojSCAooAEiTRegVyBsghWZd1booVY22HnhpU8e5ISinsZ1cw9RHlVBRp7XVelWxHy7DJh5Hzm32ToIV8R8/OmIQvNV6sVMEuYggWbIpViGr5PAkkMaWSzIesDGBIFdTC9YqQ9UK2RIQ6MApNkoIY0JdBJhb4zQJ/Q7EDe+ZjYaybGWwstVum7QFCxM2p+3Emg31B0Njj7N0qRnD9l3u4WGn3fJzxF7aMs7AXtDwEI3+gLM2W6VKVolGg54qz338h3YkJeNTmHNBSRUHaKgiA4fS0XRiVBVJQKupbgfgAISZtLPSUm0M9XkAWjZIhoZeM2unWuHmQqbngwU5eg3zbvyrmCbYxBhsOvifMW3b8r/waCwAk2BxpWrFfTUINIGxt2tbOpSViVrBcTkEabCLsdAw+W4GiTsNNKwiTOFJ0HYoUA0qdqpWo69GEaRrmybJiHXV0pAyWgCoZgCNhKEgYwi03ijamBXANAuWHCxQfoCCmoOuHksRSP90pnq+0BHhFPxdtebfWQgJDodpRUsWkHVxLDxOtRDgwoNAA8Pv51iyoT1MsbwwOy1IAsM0zUAUBxONPcBDgTx5q2gP/hnc3ODdVbqh42BCdko5squG9F4O5sCgQRYXrApovPMs+LHC+oIhgHQtbmOwH/k6W75sjxea5bV6cc+HGww9GkxYhki9mVYMhpHG0ytVNq3A5NjtzCrMbVxcuvlnI2QKniJ3L3K1O7Dx6lomU8tokd0jgYKlxEPKNA5mJ+AeQUhghqwmCl/LMKoNeyHZ17ASwrEAwau1yIBSqxPb8DaOIh0fHWo8OydaVMNhW4NRoTZNbx2gP9Yq2erp07FqlUi9Qd/+ZskyUyNuaXK1UF4wlWnYIBf/LC6R05BDxqQZBFwnpvbjyUqXpLY6tKVUt99RvzMyYLRMF2o1kA+XDlihAcCbJ08rWudbT/udlA5gsU8vq9K88+EBhQsCwKq+HnG7aYuIxTy1WW87xgc188YaPIgo2lfKXVQwidoqoVnZyUbETLCR61PAExKE1QBhRvx+CpFOB3ly8FzjysNQfPpkpSwFoG36ffCctoexhocNxS08JLGYwNsxlWq5Tp/Assj1wksHnkSdPV2q02no0595zjOns8djza8yN6dpmWnQjw264c2LhypeqFgeUGzAiBoMW5aj4U00HJEExeeN1CiGZk8SNMCwYZ0w3d9pns3sN4WfFwxKmvlOD7PoPYuMBML5yv5bfMabxwMXZRn+w9HOSaiwPjt9DonB3n8F+Wbw1bu8WFgOd3JyYOC62QleWbCVAfuo7CxzrjMYaSpZpRoMB2r3ODAy2zbAMGWtExw0mZSKOqTBB5k4bAxYFKs5e2Rk2TSWAbA3YWsg3V+nHNQbSwnTRWqJKE1Fd9QJYUUErnTbujqfajFZeNgBkyXP8gDIIPtHytBqGainIIbLvAY5ptwpg/8srM5GVNNinPi56416Gh6ThgwAvfJzAPsOb6+oG/l95anT1nyAb83Wg52OrG+LfV8AgCDpwHKA/emvmgFk9kn24GvvRqvZLUGuqMTnhntmbVlgWQbS3zVrcs+8NDD3XRePPUi3B173ptqhiodtS1MRwEJeLBTwoUEITBIGRmHIVOG8JJOxCTOWwBHYcgCceKSG/dXPcIuE+o5BzGoD9jDgY2iEaoA1TBHtz8ckFXAsDMMotq7PFX+vQdW9caif56Ck8/W05+1eG++guj1A658JTBaTS/cptQY30ZgZOQ5FVmBgBsaIpee27tw3HRuGLXjD8noUnrAmFyrzmYrN2kuk2QCUXytHvto6sh8Saz/4/S68T5bZ3M1fSUCB01ybijsDqbpUkpxqtZ7basbn3zq2ZK0Z9dREOpYvdX76lhaTS61T/JpzrZewalq+1jS5neOK4iHhXSs36jCTVstlaMBbMIZLA5KkYjI4ineFBjc6arHnbJkC5x6cpIuQag1tjGe6Plx5qMkAqiaKlI4iy8VJQ2f6TdGIx3mkZrvmiT1sRywXmjF+2qWSRaF0CZuSUL7A/mFfRR5ktmY9NMU8B8w4kaIAYPDegxySgVNT9QrsL9g0gaGOF6zBzwbTcdZNpCosNgSntVLPPn9bx0cjr29qIxoATqrTJ099vrfrDU0uZqpUYu8rDKdIXX7ppbsajroGwTmLsaOZjVd6enZpoIi1nszXujxb+7nZAtKGEF5bSMBKblabZts1YqxrSmWTXO0GDPWOVqtc60mug9FAjVjqHTa0SkpdPV3aD/LgRk3xUVXtWk13bnXN4plN10onuVnnw5OuB0jsdUla0dvvXun+Ny5tEXPrZGi/PHUI56rp8n4i+PBHd3pabCuan2Ua3oodhoQd0sV0KRMNq3hJ73T7bmQ52GK5kRZNDWoH2tZIFNhqlQDk4wG5VG23U9wlzbjQcLTTi598RrOk1MP3zj3gaffq6h82NT8ttXxSUV5dOuG6WbbVa42UFaQw5ToeUR809OB06f00m1f0znuEUZW6/WxXq2VVFw8W2kQrNQCYN3WNYHe3GCCMdXCrpjne4ouqva6oD9/5YOk94c7tE90ePKMHp480yy5Vr7W0KzbqVju2qprOZ5bE0YgUeWZG8vFJR6PDpja7tcZj/rEe1WAIgCtn0CaVOlGseguwD7ukphuji8dTjYZd9Q7rXt9ZtrNlDev65FZbn375rmrNhZ6cMxTfKmpstEzxo2zpYnyhNx5Mdevgjg3/8+paN44P1W139PD0vs4uZiYk3L55qC6NZLq2Ldbdk6GfxdlqpUG/Y+utorpS1AkBPYuZlM03WiU7JeuqvdLxWOU8ZR9YznMHwY0GLR31upbnPbmcatdgL0DFFELTABbxxt+tg2cb7wVJZ9xuhdTmdGmZHvXv+GquA/udsfcGxqy2bd06uKFWtNLF/EKPniSqNtuWDkOMaB9Itw+aypY7TVaFGu2KijlyyIpabfYu2Ap1JYsseGY2Qk3Ezs12y3prOdwid4BTZdvQwUHkg2I8o25umSzAcBxf2nodZis1IIw7Bu3VIM+3jQAQE/+9MzGEOhOGJXUhwFvY2QNQR3gezye1hD2gq9SP3HM8gwE9ADm/d56HMJsAOAPEBdUBACnKEoZCIejPCjSsMMyjCWNEAEAf14HWgj9OAL0cLkSzDZux0NYDfGqZYKWyT/cI4I+l40GtYHarA/Go3QHPgvQTIJV7zJ/Ztoc+02VwkF8DeDCU3RJ8ugte/2avb8g3CBYxeHK6liI+2SzTEGhS2eBXF3oywOOQjByGqZ637hma1j5C9OEQYHi2HxltadQBJrel8wP80zv81jmfg8cy9QvEHQhOXCGrGBmSuxCjBw2MT6vZWFb46O3rIPxXYWTzfgCoQ0mFlB3wJ0jbrU+xL2roT2HZmnfoYKVAxoGMREUX7vE2BFgFs9dgO8D37i0CDEbvr8NeRBPqK9ccpd8/bwMiktmrG95jYM1x0X7wj/85RTc/5ZLmbJZrNptZifax5+/oL/3Rl9wT/daDuX7p9SuDmfjl/skfuuN9AIYtIWiXs1w/+xtPHezzb7xyot/8YK7/8f98Q8vJmf7CH/+ifvpLd510zjNhgJhBB9evDsgbAowAQL95f67/6R+9rR/9xLE+8/xAtw9jnfRDgA6gKudbzLNrye3WvpywKgEvkZzzWjBOD7r0v0Hx+a9+8b3/8s1L/Q//8z/UJz7zOQ9meY2vv/meZpdPviuhvwYfYTMytGUt4zf++Ve/qD/9E8/r5dt9D1YAqwZtVIVV7z3BUiHQAGCPfud0qVeeJwhp4/f5i98808+9dqqPPzPQ//1zvxiYmh8CMHl+YF8e3/uIvvDJZ/SVNx7r4tHbajQBYD8cPvTbPxkqzi+8+qrefP9Ui/HTkOPhr+/5edozFxylWtUXPvdp35O333rztyWyU+dg5TQcDHT/3Tf3oVVhogKYyjPP833j9nP6ze9MrXj77OBM7eLbIRjafDRCpUI4GBkL2MoRigxpbpsXXn8wPXcomqs1WzCSJwPpwjYTXANCSr3mIaqEAegKvGlXKu4AnIa8FWpLwRtApUvIrMN/S5Njss3WmBw5MbbOqtVspVAkALf04DurYiC9ZZONNhAhCAEybsTgJuRrtPv4cu9UJg2l2VZRVGqVVjRfBbLi4ZCac2NiEsMv7F4IqmOvbLAnQCjgwjhstDRpi/2Hmh6bnyaDpjqEGXpKclVCsPLadnprE+DAghZY65S+Uu6fAkm9quOTYyWruSX8kMkQ3UMaaFQbXgeoUJ2tBF7VhCDGM1XVxfl5CPR+4bM/tIuY1pGkB2CJp5e9sYJvQbmBWYIHBnKWhgvUDp43caDBFpWq8iKY/uJVCTMEXqZp5jQtuIbs/TE9WTNbBAn6TjUnmQNAWyeo1ZqpTsuphPViq8nVzH4q9ohDGr/LbSZvViZMz70nmDl9vrBIpgHrKOSD6TRYLQ16A5+jNuBrbqQ7bve8iTc6sYo60zC0Z2zwLDDkVbBMKlohs4AlAUhL8nskxSysBsxFqveqckz4+b9kqWI2UzIem9l186inUbumJe7nMFeQ6fTb9j3AX4kHwDRfCoYigKvIlDnEeIgotCxZ8EEY5I0cfExd2Txg/uFL43AHm9GFkBqOFcDrdotUciTVwU+MQsHTtZJJEFOAKKThlYHZCWDK+yAAiWZF+H2xSTdgLCaeBpuqTajPMlGr2fJmsS6v1MBztN8LklwkeSn2BSR9rw2KsS6iRtfeCRRKIBSAmhETcWwAVrAG8eHbqd8LEzqCXKp1vBKjoAK1tlVar5Hd5WYYwl4DxIXOjKTQfF/kXq3INHKaKqYbSVoYAOclAK94KA0BsFH0eppMJ5b6jA5iF62k8Kb4AQp/WYDypn2W1uupOlHHUq75MlOG74Z931rabHItlxMzR0YHeLlhRl91wU4BaLCtYO1094AznyPVcHRiQGE2u9Jw2FWJt9xqamC32ejq/HwWmEmYsNO415tmmXJR8JuyFDtL1enG6nTaSvCh8mSZQzaA0vVq05vzjRv4WQB8XWm1xq+KAg7vtI0Znrw2wHxi6bw135bi01jDog6aHNYjnq87dUkvJ2F3V9flRaZKVOruvYHypKH7Dy7UGVR0685I5YoiCn8ogoAAyjLbLZw9WWo0inTn3rEurma6cRIr7jR0ebbS7GLtZPTBQcdsIJipsFYc8oJkk/e8Wtu3lSIOD7vRYdcgImbODCUaFH6s6zU0+8LyR9Yt8nGY07C7AG/nc+j2rNmlRv2eIkKlmA52m/ZunVwtfV3YpEmhZXOmUbpxo2dm53SWqn9IgNBaV6dL1StB+nJ0Ejvo6enpSt1hrJs3O1oleNfxaAU7BsuVODBgfjscqFSSUHSEJG2KThq6s0czPyMG3RoNe88i6oGFaqZao6nzJ+eWMvcOu560JeNMj985U2fY0ejkQOkc1m/F6aqz2SIU5Eg/k1StLkFaqfcZ9tx6q+73jK3B6btP/flhxZVrQgsig/EMkmiu2K9Y60jXuf58L4VTe9DWwcmhLk+R6gIIlbr98g17o84vF362PLgBv6FRNPs4POdG7Cz3CIAdrIXQ+ATmIWA/34KtAXs9E0Az3QB4sA1gjbqJoujAGyYU6GZimlkJOMS62XM390yBOr55bPROYN0X2RT2e/ZlAyATsNKN1dZSE7MxKw0H0ZmpDXDYCIAnSO4WabBznUjq5r0EufEWX2KbTdL0wibhjAoJ7X71vYeR27L9e7fUf49dGnzdk1zCpeE7w/WiqeC1+HwExvFzIbsp8GbN5ryWilt2ZkM3N4cu1g0o+7+CLH2zB0XdtHA2JNoWicpypWodc3n2ZJjCoeOAycP6Nn86T3T66F31ju6Y5YTfb16utFrNfT4x9FkmS1VaPQ37SE6BVjNtlChdXSopLlXWp/b2U4H/Ntenp3rZ1yYBdED90VQ6n7mWafVgNyNL56zfqtrllmRKZ4S7EHrT0/JyqwQPRuS4G7tq+2zZllXF/ap6g522862SNLc/E/cz6nS8UKtFxX5wtMSNbcvPSFqs1axGasKe6hXKslLrAmBbakVVhy1y6iynFKMw/7cepu2aMMNLnT+BddpUVCsM9NDUc6yXRcUFK/VU1K7aO5PapCybPsdgl+FpTNBXsxukszyPjrNDuWKVQFi/rW5F/cOG2u2KDo/6asIcXadmrLO/L2YLF47dTqR0jrl8CIGYTRYeet64g6d0256j1D+ECjDzePhuorPHU7PReZap1abjXJsq1wD7IimGaQxTjbO9QQ2JbyAstEK1sup9frooVF3z/uo6OR5oW1QtreYoYkjiM/oEb1HA3KqqbQZrVY0OOrqasb/UFPfrOhruFHUbTs1+471Eb/3GuV58pqXvf/WG7t4Z6ivfuNIb71+ps5Zu32qpd3ugHcOXekOPTycqljIwuprP1ey0dOtmW++9NQmMjA7+cjVt8kj1DLuZCipqJevcPq4fPDzVSy+29PwLPU3KXfCMPorVKmtqYG/UqihfMUDMdfvWwPvGg4cAoBtVo6767b6HegzUKvlcUbVUtu2oDus2L/T61x7Z2mUwRE4/1NUlg/+Fbj070HSy1iefv6POoKZsQcjSRqlSnc+lxRkss0LTCUyTutrthgbNgcbJVbBHKsP+Wc3DIG5V4GXdUFTFvgj1BxL+mo6P27ZSYCD/8AESbWou9MlEuze0WeGQX9OiWKk9aGrQ6Xp4RQgBfrejg7oG7UgXT7EB2nrt3brXU7+LP/NK0zE9Q0W3jmOdjuf69ncSr+lhXNELN2/qwf253n9yhqRJvWHdoURqVjToRj5zqV1v9PvK8pWTkCvRzsxkPisD/HV9adaxXUvWVa04i2ZhkNYdIDttmfUCm/pivPTzht3Rc8+fmDH76OFEi1Xi+oPzmSEfqg57N1Zqms/XtkyBDaio4hCiTruqTjfsi8sJz0TDNQZDEh8XZLM3I9291ddyPdbD07EArXpxRWm5VDWSDg5aKlYbLRallW0EqmyLMPimaaUWBfzAsoi6du82YkY9g1ma/ybsomzrPYvnZlNZa5pSHzGQCrJhztP2YK1GBa95wFFAzpomc0AWqdOtK4JVVAICYWAWmH0EiNGAmsvQgD2EW1nYx3ymcYSFDxvCw0PWecA2YFTtJenOzuHsImSMF6vU7ctWGoQIwVwMBAGTWbc+Y6kj7IkZlBOWcxoA3KpANomqBZYoy9zXgdN1o5yhpcuNoNTwgNBnIK8f2JAMygLSCEM0sL4c1GgfyH2CdDDyDgNHGKwG4ahBqEGtNYWDFcBZC7qDpYjzJWCmOnnd6YsGWWA0wQ7jolHnwLD0S1umFvy/DSqj9qL18/ULrE8YoA4KAoDhvtjOJIDDVmo4Sb3ia87PUY9w7lMn2OKMu0i/CnmJwS7qRtcDcN1RHTBoBdSERBJATUDa2paKOIQEmX3pkoXfGbwyDdNaCMJn3dcj25CB4BRphqh4p9Kr+rri/8l/BwSaWicg6AzLIAcAeoeAKucDcA34gSLgEtzHg+MD/aE/81f0ZF7RItvovccXfiuAIX/5pz+pO4ex19o/+tqZTq8yff2DiX7fZ296uIQPJMnoeHb+vS8/1t/5B7+qn/jSZ/VX/u2P6slkrT/7N77iZ/zffPVZ/aHP31a3xXkdGLwAknhr2ov7Q6npqDhgSsb41gICu8z9HlBHH9jBbksyMMo65fzme/21t0jnzyE0wbL8cFiQzQlYE+VG/8s/fUe//voHunjwluLBoX7fD7+qf/7LX1OaTL+bfL4hoU/SD/zgjxlY/cav/ELYBw9v6k/9wR/ST716JwxLtjuDmPhSTxLOrgCEswc8ukr1wo2Obw2g7X/yN7+qr//KL1p5RH3wO772nq4AcigbP//9n7Us/41vvhZIBEhs9gD69c/COO2OjvWZjz6rf/mrX/mu9P5fB3T6MrGud1t94hOf8iDi9Tff/C4oCv5x+7mP2VpvfPq+mdz+hayf/T2hJiXkqNXq6RsPEj3XzvSJ4evKsbMDlvFKJ3hob6VUpS4jCAgyz35T4/vw8KRTjDeu+Ykc44GB2b5BaQq+wZ5ok16GNWAWYWCCChr7IRMWEExuwXLwFYantOHI83tnydusEXKSasphK+dBIbfNdraf4Wu92GpFz5xsPFwvwdRgkKMg7IWU945vSZoAACAASURBVJLkeGySuLdFTbsm5xQ+t2vN5ws/+7zVMoW4U3dNyX7E78VkgqEKW9SaEGiz07EzaKjVwPos8vDNwU0ZZy8fG5AGe8L92TjPVGT8HP2+tWbe14ZHB95ztpW1FbMM0Hjv1yQWQF56SfAOlAJkvNDnzxcLqyIrL3/2i54tYS6N+tRTOCZ6bL0RiHCYxLEOQKhR3RPIgXcnWFg4tzhsmy7ckbjBgvRszeOXIGEPDR/+U3tDV1zFVdHicqwizRRVCxUpBxWFMA0trCYSmbjwNSV4u0FXr+Ez4zFUkMAh77B/SmjevIUj2zOLlPdCswvqyzkF24RUQBDw4I0XtWNVYvwSu9alA8ZGdVB3EECYlCwGMBpAmq1qNNEt5F8EZ5AIXDVlO19SHCeKKhVLORfL1Mw6C7d3FbW7sboHPfU7bR+WyxzvUOsTnNbJBA4CDAASXgb1JhPZiqexnpQBejFBvA4XsqdEaGI4UAAvOKioNwEAYf3ArDK1twkoDUsUs3fA5dILpNNBoodPZ+lJPywrChn8sniAygJwRzo4HFp6i5wZBxjuOF5epGThBXdxOdYqSdUbDM3PnUwSM+egbw8GyNIJaUjs4QJrDdksTDgABTZQkH3AVk9XSbUb2Xo/oPI7PB8DY3aVrOznGccdFevMBSkTdiTR7RivQa55Vd02BpWYqK9d2NGRAhCleI/aM620N4jZZUj73eTDmsrNMlkulgag2bJmk7V6vVi7CmxQAobaOiBk4OxMaxLWWDcVrmEwbEYOiDyKDZENtduOvRkCgBZZoU6rr05v6G0BIImpJLIQnptkufSBjSlyvYWRePBwm86WZtUND040GMHAqWoymWqZIhMvLNOnSIZRSoGFlQTp3xSuBoawWshyX4uD4YHW+dKTZK5BhYCNesPS+CRJzDYBgElWa28k+LvC6kQ2b79133tAuLqLIhLO8QEDOMu5j5WVRoctSxanl4lOTkbqEWpECMwu17qYa01BngJG1DQ6pGmmgC38/tnAL54unEi7WfOM7RzWs8yW6o9gciFPIW2YfaCh6rapRpP7ACOYIj21ZBTPKoYbHhAgpdpsXeiYsV5j0kRBCbMkFJw8h9QSbKb4fzw9mxgIvXky8h6HPP7pFYEmsg/byfGhms2N4ghvT0LIcm2rW80ul0rmFB91ZWsYEaWyZaZWBzZwU616Q9MJ7KAwaMCmAcbtYrqyL0y3B+W+VL3TUgeQEcCiJg36A53fn/v7hkdDbxv2gyF0QNL8amHq/8ndQwOkrF8bwefSo7efanhj6OexTHNL0y/PrjwEsfSsgj0FYDEYDkztirr9tuqEnuRrTWF1YTyd5g76wmco7sVaI+vHPqNe8/uChd3utXRJk8bwyjYTGHWH9PWGfwcFqkveIBejKMuRu+6ZsOz3ZitwtjQsy8aUmnAwmotgUr9Tlof7B7iJlAMf4KjBwCkAczSXTfaYiPUdgmTimMILuTB7WarB6Mi/w3Ly0OF432Ny/OjRI+8NDPSQJ2L7AOsWy5G0rGieoDbIXLQHqX2QlF0nqLvAD0T168zwINveF+AGFQ08MgSjQAisUcoaS+U4VXdIeUMYkaVg/nm7boV0RHvCBasJUsvt17wX3DsOwZ1GYMUYfHSTE5o4f6fTtWlCMNgvVNml/jzsuZsK7G4GaoUKGhsByPIZV6pW8ALGH3PuVyL5OzBjMxXpwhIaahS8nteoQ7az4Gu9Zo3EiltDbUsYS7FWZaqrS6w80HWktotpdkobq1vqvCtcEPEsbZsM0RgSVLRLA11puw5ynbjLNTT2oWbEcKyqSrc00BZ1kPEQ9iEVCexChjlI1wCBw/Q8nbUM3BHKAvWwe1h3E7NZ7ux5C7MNeTZMSfYfvKcBKwGm8V/k+l2ew1Sv22sRoD+Kcp+96zXsz4qmyczFHmFC1c1am2yr9jHnLUARwz68fpE11TzF31UAZaUi5XojI+yo04HdnKlMeX8trRY1LZJE3f5Gw1HT4HKSkQzKYLYZ5IUwdCuFmvWKh3BHJyPLp/BDhmlrX1D6Q+qtTelnqlznalQOVN10tJgvla5Tndw88r6QpIERw73gOYuaXb37zkzT8crBQIRYqlGqrGVhaIvX+XYTDPd95m8sp+fcrm2Q08KAq2lwq63xPNf8vVLtYV0nz0SK6x0H68Bke/z4Si9/sq87Lw61XVH0VnTx/trF82ZA8V8oG1fsVQ3j7Hd9YqDWra6D477ztQtVB7BDdxr2YMgM9PXfutTqqtBzz7ZVP66aNVqs6jp9Z+4B4uguXuRIUhkU4x3Z0Nnjla7OF6p2qqqtW+pVuxqOYnsCEygEY29ZXujm7Y5myIwXctrzurLW0bCp5146sdXPO2/NNOxXdXQj9j4PM+7iO4lVNNEAELztBNcyoyNYOfiz0Wrp5KirR4/nmj5NbU9x4/ZII0KI6guH/ER52wNRC+zs613o0ZO5pkWqDtVZhO3SThBVD5AvR23N17PgJ79t62I2VVSNrFhZaaX+AWduRXkSgB/2a5r0/kFdu9ZGy6tcFxeEN9Y1GrTdSKFE6EVt+3UC5XS7kboO+IOdjKd9xfY5MDIYIjSreLFiRxLSzqNmRSc3ekqSQk+mC12e5jruN/Tcna7P0GxaanFVaFlUNGghocv1YEGoX1NRpe77ODw+dK05nyceyAH03RpGmi9yLXapjk9iy8Kz1UYpabTZJgwmNtgzbHV81FMySXU1WQVfz0ZDJ0eHZubMV3MDqnmaKUk3agxaihpVAx2U1pM57NdId7qkyGZOA7ZSogPAT1r5VpNJYTYmwMeJ5fpNNdohQJKgwko1N1GAQUYUZR5GAg5FsHHWuWZpVX2YOnUA5KqSJXsMcmXAx2CHQX/BWV6pM4SE5UkDCwQdOfUWm458g0UAgxXOIs6IEH52cMyQKle+RCJZajqvajwxTUWIpthLvK+h2ENFsQwe8lsYTPxy+0hWDH456MwWJSHTgOEOvQrhHQCBzg4wiYFzLXipB29IStd68INEmk0AK30eBA96ToeKhMC+MMTDo5Hh/14pyJFeKVTW+MyExu602gSyQxMw0rVDTTtqdTNCYTqhOqRbZZ8PCgY2x1CyVFUBWOa92PB4r4rYB/A4ktee1gGAdOltFQTna+h9OZODX7dNzlyr25vUhtgASoAtWM8ELwC7wvk1TYc3gEOITxhLhkAhPrPP33C0+94b2qCP3KfEm2NrvX4A1WzQxutCfiHbgmvs4ehesUinj2oRBdBe/s8vofrgnhnsBTXeD6OxEXLLD7ModKaGc4PpGlc3qD7379r3jT3VyIA/5HUYYQDAuRdOggfwsPLp2nc1gKn056jO3OkzdHaIYAjrtJWOa8WKXvnBn9AXf/Lfd/jQr799ZsYeveMf/ZFP6N/90m3Ns41+/hsXOh1n+uq72EJN9ZmX75qp+Ppb7zjs7j/7qU/rb//CAy0mZ/rYS8/qxz99rP/1F97T7aOu/sJPPq//7cuP9LG7Xf3U52762gaARurj55k6Hsp9ulUZe3YnXp/jhEP+t8OA15JwQEyS1Pf24//qt/l1Rt2mwVB+3/XvAABF1t6L6/qbP/eOfuaffU2t7kBP3/mGBif39JlPfkxf/+br+1qwqqPbL+h3f+xQ/9HvCeFI//nffk2LybkmZw+UL+f6r/7cf6Cf/L5bBmv5nbBcYXdOGQru/4zfz+896mFRUupP//Vf1PkHbxhMhnX8r0E6v+vH6SHtdqOXP/UDujVq6SuvIWVfhp+99uy0SivVq1/4gt6+f6rZxZMPeXPuoc5/JdToGhWGpf7sy5/RrVGkr772m4F9vN3q45/4tD64f19ZMgvv0aA8++YecKTPLNYanTyry8VGlXWqe/W31Cr43Ui1GRoG9Q9Jkgwn7L1bK92vwDQE9IQBDQpEmG61WthG0ZEr7I/U9ZtCcattTAZ7LQ8w2D4FpgBjvlCvB5koV1Gtqs2wBR/N2ta9SRd7JmM7Gyt4Gg3CvjgLgjohMikp+O42IT5hd8S+uwxsUOo9QENvGkjjwcKaqNNiZdvcKen5fGUiBz05vpsQ5gjQ80ik4EzHkhG28VYnxw1b3ZQ1bDGo61ALUXdARtwqR1EBsXIViC2cA/RnQLQmtlEPophElc1QirnOeuOeC4ClhV84ahCGfZ6osEemrs9tCZARkBgGpZyd1Or+jJ/4/I8bKaPAsxyuUZgN6bTsZkUZaecZDAQmU8iwdr4YHP7IbZlkc6i1kRWT+kkjSWw7b8BmvtUwVUKOSHYMfnTzmbI8bHzLy6kyPAKineo0x5uKVt4kYbNVlUGdJv0JzT6BRUxX8TjZkJ0cQDwancomAALbCknnSH3DQQSg09xPgwBAQUmZalOw+e/3PgtRu6saculmU+3m2g0GmwxNXlpWlXLwbkoj9ML7rBpSqMt5omwxN5h31GsZdLqaJQZjkTNXm4QJ7OWHoOO83/3DxnsAaPEkkQcFaXCau5mqNrlJAbmHcccTAOvSibRI+Aw4hRAhiofAXiIhC9+D3MxWPm+eET4TQqQyWJPV4EVI40ecMOEUPOQ0LfMl2v2Guv0DNz1putTwYOBJzmazNHPSPkHLsUMKhqOB2XyTcan5AhkgrD28e9h8WfhVf48DSbKFmUuddtsFKGcBwTGmiRMO0YL5lhk42ZZzdXrBf4MmAwADBsl0MrdXFKxDHthup+eQCD4T7ASKORhENuHebDWdjF0kNOqESwCItSwzn0xmBq+R3OGVlqWFX6vVgR2DB1Lqycqg33eQBBPaWiPQ0ou80DN3R/aSKEqaat4nrEhsAQh9Csw2GH9xTMOYqdft+uCPG7A+YTCQ5sv9xfulqVW+tBGvvVg9WCrNRGCtUOwSWgRrkfs0hTFMINJ67fAv7ArwJO10Oi7gVquVC0KCmihsqY+wEKDGWZL8bkCXiQ8BTRSVgRnsgg8O1Tp3wQ/UQmOfpWnYC6JI6Rq/yY1BJzvZsYHVGmra+kK6ulxplQOk1c1oBYljIEKoBR5eXEtKk9kCXw6kP0zEQxMJS45Bgun7S7j6FPWAeMj7WwZuLZ93cFbT3l8U4P2oYz9PQOssYXpYqN9HKg+jILDxkH6y1zC0wApj0A/y7HVaUTKlMQefgIofrCLwyKJwGA66GsEIKaum2G9qgDulGtsDA0CqLPz8xVFXG4KXsoV3LponikEYv+x/PA9Mt27dGRg8yUmlRXYOg4zmCqkDU99K1YyRgxuR2UikDXMdDgYdp/NiI4Iv1nJCOi7NEP57Vc2nia7OZzq+e6T+SUerLFMLKQCBRHi7Ttdq9mOz2/FuYv+gCV5ezA1Itg+6LpLTKQdaKFOR/lGMMqBJ8RTeSqsFMt2aeocDS1nnk5ll891B1/cWxreNt/HoZMhi38mt2aR3njuxxcjV+di2Jyz04aivdLkyWMJ+R5FKonPTzwkME5gwLQeg9Xv44yFFpqAOe0YdXSvr2XZgoYjk77Ae4TWR9dO0ASxhUcF+S1Nz89Zzvi/41F43D1x/hhVmo5GCC0t6Q+BcprPzSy2WmXbVWLt6ZOlWAC0DrdLJ0tUg2fKIjwHWd+fHYe0hzQ9RcuFnKGgo3sOfXHtjwiC9TjUPsY6W2ZpEHYaNZmOGpRLCIwwZhwbLvjde86EBsAemG4oAx4ZOI8joHGR3LSfiKlbY595QXj7RePrAZytNTDI90+QS/+aaOt2Ghu1YqKHTfKIcVhs2AduN7RbqlVJtijYGHvXUchuceWB5A1husarJM59XxbylCoFdvbWmpwzBpLjfUJo0lE0rWs1KdQ/xySY1koZeanZryvDetHk+7I/CAKzDz7qFOj1qjK0ywDbyp2qxw8EMFiYMf0IibqvWUC1ioNhShQFMBZ86WkOaKYql4LUG23dT1LQFiMvxug4eq4QmNFqBlcgZx3WCNdCGMdmBSciApe5nrR6hiChcqJ5e4DWMbygg4VbtIcxh1A9hKfUPGGjikUQiZmDZMxRipzg4wZOwrm3R0M6s8rXBxlGvqyxJXdz1By1l6VbTK5rqjgcacX+ngxHqBhgF1C3sOXmwMKg3NJ9NDa4RQBQ1m65HXCdtKdA7KrNq8FyOGt5r1sVCjWjj88hNWa2uyXmmb795Zuk0Ayc/D0UWBs6VpvKsYckwElCAQGo32MGk3/a6Te0aTc0nGzdQJJWfP86kVamDm4HVSdE7STZ661tX2m5TvXD7RO0+4DfJojCkM1+PTo9AQllWv12g1ljq5scPNGgAnNX01W+P9eidlQ7jUrc/eeA9enq2VNxv6fCZWI/fX+r+m7lWZ4laXVi9LdW7NS2wTylLHd/FI3mtpx/AvqzqVvdInUZHd28f2pYoSdYquwtl9ZnSvKF3Xz/TcpLrpNPX7RstLYtCx8OK+sexvv36QvdIJb/X1zItNF4ttb5o6DDualPf6OxRGGSyMGgEylahk4OWXvzosQcX20qi5XirfnTHoHJSLJxa3anetrd0mqw0TTJ1DhrKl4QaLNTCVz/C7yrR9HKpQb+tdqOtJFt4z6htY6tT2C3OLi/MKIsJFXShQU1Rd2gTdeZuE3v4c3ZxZhYhyar0AQDElpxy7lk9UVFv0NCwS5p8xeqq5XStXbWp4bDp/b9R69oSgYc2jmsGP28fD7TMVrp/utARXuUt9rdYvU5TzfrWSpKMGnNXqKOWk4znMF44lsumUogSrqzX3wU/j2/GKspU4xRblq0ygh6ynU6ORz4jXv/mE9vDFKRNtwkHooYNYZSduKEbvUOf38t8pVqMb3yhJw/ntkA47vfUs9fvRufzRL12rE+cHLkRfed8qnmeqdZG4scAOQS1MOTnejzzQsPDjmS61WIdsgP6XfaiXHkZqd+vK9o1tVwGhi2BDKcQWhnmCCZ8VWkWVG0AV7YdQmEHQ5OnlN6I3qCbOwQSGTqABcN/En1hvBDSRf0MiMfzfetepB31Y15XcrnU1ayqqytsgaoaDqkXsVLi9yNhD8wuhl8OKjOTkUEryoIG3EWDZliaEcaDHx1NMo1sCO4JQKKBIAbO7l+3qtBrZRV70NHTsf8CpMHwA6QzE3BvjX3t3OImfO/jbFyvFgKBGOQ0GvidssxCACD2apFBVEgWwesT8CLoS6DF19RgYGc/cBihweLFUvg9aws2Jp9hYxuv0AfYh3mf9u5Xo7+1z6chvMAGt9KktKoJMKDF++acYut1EjIgManHIf29gSWNg45hz4Zgvm0F4DmAgXv65F69FWoF1gMXaOPag5Bgd1SuJ1w57AE5+md/zz740CGlLm/43cFf3N2BA4hCYcN9oA8P7LNQf9m/dM/k5Izml8OWDZhr6C9ci9R5HfYQQI+QaeGBrK9bTeXeT4gaDbIHvYJXBRYI++EsIKaZs9d+6XvfyBASG5QpBML8yJ/48/qRL3xRf+/LT/Tk7MLrClXbX/1TH7Pf5i/81qXmq0LzVan7j0lhD+fzj7/yrL767kwdrNfaDb3x7kP/Hf0iYBig55/8/a/qL/+xj+jX3p16DwRMC/B08K+kb54R4rMHl12f7hmcAJF46X746/rv2V8J9ZkmgYkX+uD9z/q1Av+YBHbOhqtlYdl+v43tRkVLgCFCDqsoQbZ+H3/+b33NRIr//j/8vP06rxIsKqo6gFixT23ntfj+r759pV9+/UL3LxL9x7/3Bb3y4oGfb74sw69Vddhr+v0DbPI1wo+/WtHDq5X+07/29w2W1hp4rH+vFv7eZw1s5+uvayn7ybMf1xc+dU9f/o13NHn6gRqk9gDkl4W9OT/x0l39yq/+mhUnQQ5/XWRfg/f71/weQTaoFdepbj7/Kb1ws6dff+03/Z4+9vFP6vVvfcMvsNc3hXVq1nj4h16vUFPP3LqtZbLW2aN39dmDdwyghxDNYN1HbRWRmYG1QJXBPnU4vvkkprMXV1RbQ8qT8ywYeqDsRdmHBzaWMCiasIYEZ4h2Ndt6OTSutVO3H5vs1O63tUHuvlqp0YtUaUWq0pti47bAMzpVRJ9Hbm2lohfu3lB1VWi5RsFbOl9kTRYCzyiYHUBpI7Y1ybbIlWGBCCBLLGBa6tHTM03HM/XaHa0zgnw3/nPCfrE6SlFDsUdiYZCu1RhGuvVsT9tl6nPQjGvjLCHTht9LSLKZ95vAikdKz/PadJ4CWy79Ws22SMvFVtt1VbscG5UQ2FfvsncX2q5rygoC0AkI3ungZt/ZANl0o11GT4IKBmZ9UMFWfs+f/WveWrekoZvZke8nZuGNcdBnJUhwmKQwbW3Uw8Ui1ckm1BT6e8p2REAM8VCmuEA7D0mnSFDta7LbarUwXSEEGuD35n8Fyi+bMQWAKcyAojkSmUAAQmrOn31XumcWzN6jbG8C643d4GU41EwWNtOOjRTYJGzMZhXtG1UTupA+Ytzd7tijrzQLIhQKlqVlqb0jq2Wi/PId5clU29VKFadyBtpwL27o4fnck7G4GanWikLjD/IPOxHWpZulvQSQFNoNmxHeLVs1Y4oz/MmgqwMWbJww7BANvoMbR8IXPg0UNEg2oTDXm56YBkNmmcnYhjnSbmoFuMXBVSUEiJYpsENBMaBMw/YApAVIhGWH71+1gg9mSHZtNZFKAxZtLFlh8tjrkqxOuheFU1PLBd5zgbkLMMeBMJ0mWi6C8TC/j6lDG5l5pxskK2Z1NCy5ZuOA6QKTikOh3GaW6iYZPoUhGYy/g62JRBx2Sa8fq93smD1AAidhJ0wFYJmxtEh9JogGKW1U31l+zBrmz0krwwcozUpdXs1D2BTMo0ZNg9Gh0tXSnwUDeibrZmo26i7AXfhW8PBEutt1sjWhA7DFXKJuA0sUr1AObtZFh65sBwAWOlozffEkLbaawTpYjH1IDAbDIFXAe4JFiHBm71vLdcCMF9alwaBmYG5QUOKBGHfaBoSRIWZUyxRX7QB6tFqxFotc48nEvkL9ztChS0w6kjQxaAzow73Dx9QsauRO9YaZgRSPAAZI2A+PemYMQhFnAoOdBSARmw9FMMNZ1jMBP0fHfd2403PwRAoLwwBnYIMCmnPNzy8TzWckGtcUxdDwYQjCvJT9QEZHHe2qa1sP8JkB4GEmt9oNS94A11h73MvJJVL3UjeOu3rmxZFOz2eWpbHe2DwpkGHbErwxX66EEeQ2rWq9ZLIWktMBpC7GY/VHQ906OVZUjx068OQJnjBbv5/zp1MNRgD9bYN3yEiRj1vu2m/Z5DlZkwBdaNSnAKhrOs8M+APms7eRWDydrTQ5h8XL+mNL3OjgpKfBELYJoVGxOsj52ENzGpOa+oOu/cN4xh+8e+YkerN/4bF2amp1GsHKgh4hxR8mMNOKtND0auHDBx88BgYpwKUjAmFrIvss1DvqWua94L5M5uoddNTutrScJTq5d6JmveZrDhuDUCSeCwr7XjcO+zrBKO26rk4nHoTxnB8e9h2+wZ4GeGl5LxYpUWSJOH8/GPT8bLVaXXXaPdtAAOi7qEEOHrT+lpus04Wn+IBAy1UiZhEMMhiguBEh9MbMEaaqDcW1utcKz/Hw4GDfkFU16OGdGiwQkjTTYrlwsc7hCDsgMC/2SZ8mLMCT2vt9uqKl/A5Dp6C0oVkIzBWzPfZNQY2mlv1571kV5HoB3AzMDJ7T4P3J77Zk3kGzwQPLdb8bBxgrAMI0hjRKe9N/zj77n4UJJ4xQhx2F7wrVoP3Dwju10KRCYji+TOzRDKjW2u7OtMrfdbEL0xjj8UoVFjMDT8Duuirrjjb4YBJA1RwojqR2Hw8vgixSh5TAbA5hRQTmBDkanyiZ1e25CuuyXmn5Wa3HhVmIDByRHPdHTSUXNGNtjW4CPi/tecw1JDiMPXg5YYCKZxBBgnhQw/4NNg/TKZ+SYWpF2wxmYV0d2AFlU4q2iroMauo+o7Al4ShMclIkl/ZXpBFHTho8TiMVSVWrBXUIwbo7NeNU8wnHQ8usNBofmLUMSBqtta87QCl2Pkiw8DJstEiWjLRLgQUKzReJlhOpcwCwSFEaKZtX1T9k8k9g2FryULiq7RqFyNZ7S7VFtVgT6v2gpyzUKOtKxjvNssThNQwSj4YDHQ4o8FInZ7ZiEuSl0fDEe9Pp6bnWeW4j+dUyVdzu68bNo9ChbUKR3m7HyvOV7ymFIk2nWTgN/AjDquUcpgG4PJ/bvoLzk8WKpzJS5bC1ENYSaTVF/RJkSiWuB2vUDOjpqRcaquRV9dqR2sd1gy79dlO9UdfPbNSuaDJeaLHe6uz9TJ1arMGNhqpFQ8km061nYnUOYj14NFZ+hpS9rWG7p6vzUsssUbrNNLqxUdTtaPwwU7XMtYkreu5uUy+8cKBvvYf3U0iCzy4zrc5X2tRC2Nx6w/kISF6qSGSvY/Y77JxevnXPDP3nX7ijddnwsHJSuVC9udat454ZIfVtqeliqcWCAJ+Wa2D2Zeya7t06UG1Q15OLhe4/uFI9jfWRZ26qfRvfzaUevDNz0Ja6hBc19AOvvqgbd2EJpiqoe1RTa3tbjx6UulzeV6Mldes3/cxfLE9Vq6Os6dq3mrphNpHeen1q0OfkCFUWgaJ1zdKFz/1BF8Z7rHG60CKZeX0gH2cgTs3R6+HDDJOuoUfvr6XaUGk+tuoCdnCaF7ZegmFPnYo0CT+tQactyiOD5TVqPqxi8A5nkEAdW1Vv2DUrMitWWizmunUD1rE0nYaalyDJGgz3SlXdQV29NoARMtCVwaFBVFNa7Dyk7MTYKXBObdR/sadPfeZFfe3nv6PZbKx7L/Z8nt5/uNCjhysdHrT00VduOBDxnd8801tvXGjXbKrVwt4ipEJTH/c7HR04xG+hBmxeGFeE8S1X6kS4uWIFgxQ6N6vn4y/FGunAoSa7bqr330q1LkPYHAExACEMZ3v9ig6OalosglUI3mZUp/2u1O9XtE54LCMzMRnyxm2ID7muLpADQgbJHHC6ImiiCEEWKPPMvcMjkADBIliYxB0G98Tc9QAAIABJREFU+zDUkUoC4qLu2nkIU1bCe2k1OBsYSLdDr4Qf+gR2I95tVQ9oOt2aJetJEmAdQMCqmfZY7HTtkbdYZx7mM4zjOeJs52G2csI+g8Gb01YqMD3xcDOGA9BFw7exXzcoIwNBMw7RlVnuHaAzzkSHk5r5z/OLzD6cOxvCgbgG9oWkoWY4BnmdBrNqKzQ2/yZZBbzzsuYBKf7UZqgC+FOr70P67DnpMzgy+LejL2AIQY8LnM6ZjIwU6wA+IqpIn88os2B2wXzlNfGcpe8KYK7D6HjvjiQPYCFnKesDNmyOV6fBBF4vAJob+7YEX9IAQ4b/b/B8b78DIEi9Rd8V5ONkvFPBwEYNay1YBpGkTlhj1RkdwWc8BNRy/hgzdOAus68QFscvMsQI+aYWPHwdkMp7BgsIV97XKXKQbt2fCy/Cqs/WumrYK1CXci2Di873vLsZekOuAAj1e60ZMMXuzngDeRI1OjiyQsLnNwsYr3sPQMEcpOOjY/V/+C/qCx+/ZdZmnq3Uanf1B145sVfnv/zWIx2OhnrxZlu/+q2HIX/CoGIIQP6933dPrUZVf//Lb5nEA/gFWebzH7upX37tLf3Y5z6qH/7kkQ77TT1zFBswvGZWEkLE1zUQeA1wXoOgsC4nMDo//BWw4ZCT0G4YJL1mggZALtxxc4b3LE68NwEheZ/4e8LK9KXee2iGwKuKJe68vzsHbX8vz5+/d/87HTK6B2j5WeopbOyC4nJfyH7o/VG78rt5Db6fvQjmejuq67/5u1/XV3/pnyjqEioXKs7/vy9qWXw7O/1D/ejv/py++cFUj779VdWj2GHKP/ojP6zXvvW2VrOrwMD04H/PyriGKz8Mfu7/LPzenV/7xrMf17M3BvrOB4/UHx3pwdtf9yAmXNvgvetQIta495Q97tB/Ri8cNvVzX3moP/XZb2uzzbzmeSYg91H/wdwEXWFPMBmuQR0ZwnII/tquCGqqKsVaEDVfM4S0EshdzeiLqmoNGia6FCusywoHyKKuhFEN+aJ31NP48Vz13ladQU+z2VbZAlXe1vvebp2r3o1sX3SMF3YjVrnKlXEGVWA5Yp4RguOcRzFkmEcPFYKO8gWkG/zjN0rXifJVaTsSguwg56yLugPyhu0QcF3pomiCXNa0Z2hwENmpumbdhIEdA9Itdj14jW4IisLyK2B7+J3ahpHBIkpuvD5RH8DKT3fO9GAPtEGU1W5k6ZDvw/e0wnutEqzXNEGOnmS75r5gw7Ennxjwr6ryQ//1P9+ZZu9wIIyjg9zVuK69NcNE5fpguWayIHXhgpmoDnGMJg/gjh+2rG4/ygH82jMSabWqbIj2GAuBPqbL40O3X5D8Oe0jDBYnrNnfjGsIaBQ8DGDtOHmUv7fHCOpvHqhAeQ9/HyZjbiX9nPE5rkn1nBeBeeDH0NIAmHH7P3OIRWgarS530nSkFqyXD35Ws/e+7MMVMBMJC6bj/WZNSYmZrGzsDdCIBwrGxjDnAKRIJ3Ozu/eXY3E4fYtDnkRCOgM2an6fqX17pg6f0QnB+4krcvMcIJTGqmL2lkX7TL/wPME2ARp/AyauERS1GlCcoQLj3VBVSvBNs6aDUT88TGCfxS4wSEDgoQAzyKdgAUCFWdmqazQcWH5PQQrAxq2dLfCH7Fj2zdSOBQizhH934r6SZOVCm9Kj1qybocUEHbkzjMcsT8J7oLBwEozUrDWVb0otl4RdbHREDPr1HXVCY6EYSSvVS62iJFt6DdMEpKtcUTPW0ehobwC+8oMNS8u06LijarVlCvlsvvR/I5+cJWvV6l2zhCqY+OK1Fm1079mRFsnE7FFsELpOe+cwaWo6G5tZe3xyaMkzRrrrdeb3DNcEdlej0TeLk3uNnLMoMy3TlTaVlhmZvK+oUVO329TxjUNVtnh9QqkPqbuLOYBkaTl5uwvTM9JsMVUjBjBEmku6GV55a3XtIRcklRWYjNWtpVCw0GCcMPHnaQKMhVJebHJ7Z3HPzQ2rhTAQGFhmzmEIvKlpNkvs69YftfYgIdIQDNap9GDZhnVP8AZrGUNwpGTdUUPzcap0aWK/ZaI0CYCYZiIXBAuV2u6QIMI82qrTA7huGuSmN4bZCNgFeyhNEoMGNN1shjSNKG86/ZbXKt5lpHLfe26oXW1jwCHdA5lDgIV6Q2dPM5V5oXav5qQ7jPFpEge9wLidzJY6Ojz25mlG67aiCUE9Nak36GiRkogI2N2z1Ah/KwBUUmPNU8dvCON5MKsdUjqKDKxAsDVoO2zDISHVmrLpWhXM2ctg7jwcUmwBnGa+njSDbKVRPTLrDA/B2/dOzMa5fDrTk9ML9UYdN7PTZWI2NxJy9lYX2rDK6g2HUiFtt/VFjsdO6dfEsgBpH566PHcAoGYcYtjda6nd7gQ2ZbOp/nAQWLn48JVbza+uLHdAug4wSCI1DBWacxj59gSuRxoMDtTvt9Xt970vRs22fYBJel3Mp3p6MQnpqJZGswwbWszmGk/n+9CA0IxZqlRrm3VHInelhpycwpbwvGDMb49lp72G0LeQM+qe+7ueYAEKI12WsSz7LAU42z0F/r4o+1AhFdgbwVzfTGQbZPOHwRvM55rPDPbtkGLKnwfNQpg8+yxyiEJgcLrwBZRF6gwgWWOvyJSurlSsCeNIVKmyR/ZVb/acHAnoa8YIAy+Q8Q0DqiDls+Lc2CbXJch+THrw2wqMlQrOeZ7wIT/n7MCe4Wnw3s1hc5UqStLCq5pePFZr0Nfw+AU3O1nxlrLyvlaLIrA0imVghZdtr7kUX+0mHpMASsiRUSfU1CHlu1FoV6074IrPHrVhYVY1n7Oeg/8n148hz6BXU7MVwhD9mZicVGLLU5kC79ZdS07X28ySdAf62FIF6TFsxhAkgkyG5HVuSLsSq9Psq9tvqlSqMUOwuKJ+VAmSeRjp2NHsaiqWVGRIhhJtsE7A2qKKByxNVKx8lbkIBNgM4Q0NP+8wspjO75CdFzxzTdWiXFtCPZjmFy3tVjVtDZZK88dSfIxlTOIGMt+0XLACAmGHY5kry5PkX6TP+EX3SX9uO7m8rGRW2GyTWJt1yyzCVnOjO8f3dEDgTrTQarXUweEtXV5eajEntC9SCjizIhW+0CJZ6M6dm3rp+Y+4LmCvY8puyeSGpHh8aneaLCdm5rPACPsBSF8sZzq7vNJ6HVKH7QvKZsBehryJzhY/WvxGkWCt+Cd41xWrivJ5eApoMBgasrdzdrz40Z6Obw3NQmToCssAQK5cbLRtZfZSzDdNXV7NdDs++v/4epNYWdL0PO/NjCEjcj7znWvukdUDZzZFtklRhiHTMLwRaMCSV7INCIa1tL3WQgIsLwx4I24MeCHYC9mgvJFJUSbR3Ryaoljsuau66tad75lyzoyIzMg0nvfPU6xqtn3J6rp17zl5MiP++P/ve793UOsg1mx3abskCtx2E5Zu7jAy/MEuLkaarWYOuyMIEhn9Qdq2lEqtlW69MVCxa6o4nylKU712ty/ELu/+cKF2q6PnV8+1XKEmaJP8YrBmVqwt7b7VO9Dpva5O3jjWbp5qPJvofHyhe/e6uv1mS5cXU3WihrJOrYfvz23i/8obJ5qcR1pc4m+6dar8xRVAwtYDIECwgzuRnj9e64ffPlev1dIQ3/COdPv1Awdyweg7bLdULweKolSbaOXQq+1uoU01tVctgDyWKI0o18vLlVYMsxu13vvWuZ69v1beT3V7OHQi6WobAjq4xxXWSc1VsC8ZJPrClzpK6kSPH1baNVDFrNUbNG0lcE6ovDItNlMtF3PLn11T05SkwSeYYfqhVR2xOZsvL2c66neC4hUSBeqJXQhnYvDLQCJulooypHSAqkODIqQ1I3nzfk+tkO382h08XotKBWSKqtS8qNW1JzyNZEPdN9t69fN3dfnOuf6f/+u7Gt5H/h7r8nKm5UWtw7OuBrcTB/Vsxjt9+O5IWOrjb93tJ6HGIlAEOzAl3ne6J4nIirp8Vqg12OrVNxI9eW+h1Qx21Np1873X24pKGGhrHb2202oilZOdRtPEvp3tfKecoWDCHp5qNIeFAnDDXr32cJphzBr2KH6SNKkb2OFIdPEaT9VJNsoygLW1IKQXs5D0DeDRimC3pmqw3zjpFjsS6ma82NIQapmx3zTs57ZNauVdqQeQ7XAvagRIFnhyw8rBdgqVD0AVPmhh37N3oxtaWEKJOnmmEv9SakjLiLHNqrw/UOO6mDG50TxP10BRnaqmt7KHcWqPZdjJIcAQMBaALzARUQsEY7KQAO0/5AR2JlYYwAC8crQDtpFsTGjO2rhTI8gpAfjs90WYRnCkDjkI1KhBugqMZhs0zPEYLiJm9/0Bxou0BrTDvxPWoaHO8G22C3D/HNSMfH5DwLuNzwv2c4MhePB4yoWPEucuaRYBpOXnUgs4xZ1aZm9Pg20cr+wBkdPHcfsM4LCrd7Nh+TsgQAhCpSJYkpbPw7gGZGHAGYa0vFErlOyZCBuNiiUorYKnaKAnBlJe6KkJgAs84n2Qk000AStCMGTw0QzyWTxCE6cgMzCggMKSaL9i6E8szQeY4OqG85Nr6wBG7KaQ3AK6wjhFgosSjVoBHIk8Adu2oVy8ebMsJwa9sMYivf6FX1D02d/SZ+929Affebn3Luczk4eBBVOmX3n7jr7x/UvvHax1IxE7qVxO9Qtvv6GfutfT//lnL3R1+UJxgoXM1pZIfJxf+PSp/vU33tFv/Qc/r7/3aw8M+t0AhiSVI/NlaOzgrP2vGzCRIcoExuYn2Ifhi3gNgE5YmZC/w5eAdQScgl+Al/Tvgxxl4E7nU7i/gcn347ii5fJGliChBFTkuJtquiKnIFzP/Y8I/76pG/f01Juf+dGH8L0P7+XeQeY/fnSFL3+QIS+KjX7nT57q9/70B7p6+p4HpWGk/9eU+h9/yfDZ62D79eWf/yWfB+/8yR/o9ltf0tnRUO9882u+Z36LHws4Cq+6Z4l+dD1v6vi/+hEwOw/OXtHf/Lk39bt//F1NL5GhY48XsKPwEPPvIGG/ATwXm1w//cZt/eu/eKFfe/CeBq0XPkvpf1GleP+x7zgsW6xZgloYrNvqBx5JgkSR1XrQJLWa+MwzdMCig30ISzVwJh+Mts0D2cJGhTovT0M6OjZfkJB4OusSwtHG+x1gY2p2dQivTgAD7V8SAEST7KwGC1YHG+wl9+Q4cFlneTjMOngDO0MA2Th7KgMEnvkaD1K+j/MI/T143h5fg5DH69d8DgY5YY/aT0qCCmvfEZmMSB8EWcp/xvWj/9sHcft+eAM3ThhBTIAAVgPMB9IlWBGYkbMR2D32vs3sMfTk7HkNAkEh1PF+fvYf/AtXnJ46BU6aN09PBPdrxYpADoh9YeqjhYbLQCEbd6DZOtjGTR2S8CATC8cSRsnh6cEw2DI8/2cQCXBcBgvkMAkCiGPTDT4fYSJgtqKlA4CfN++EDTQk5KVBDRI2fNPd9xv13hyZyVGYhwD0BaAz+KoFGYMXF2EvNNM0ENwA96nwOuIwtXz5DVXf+x3L1Zj+86yFFHNZys+hhfzBk0rLBWFXboJcwul90JeRR9sK2ouPD2U2DwAT1BRABG4i8vQGCdAhfQsJuk2JN1t759GUIutjUQFyGFGHFQvitGXauvJDwHXo5l2zWlnAoXGMtS4Kp2rfOj1104dvY2g7pDztarYoPKXnHsGgA6hDMo7XZkLBgvcePl/LpRuZcrW0n97BYKBtBaJPyBILOQ+GzMhzLTkMoE5gRhE8hH9qOAycAM9hCjOthacTxR0FTcP/DaCITydXz/58MYmGMGIDAzDD8w1/jyjR0cFRsAjYFJ5wzOczrRZBChzkxgQi4a9K0wYjgak1xVamCR6LeGTgH1KvdHKcq02fp0LdHDntXorPRJ3U83aqTbnwQ5XuYKTw2Tfqd3r2nKtofJsAi/iIVqpq5EvSsoAVs9MCGUGr58n1vXt3/Dmvr8+9wSxmAMqknQd/VSY/aYZfmNQfhGRmPEWvry6UtFIdHh1aXr5eBy9Fpn0ooLmPNLOWAqxrF7dOv9zVmi+C5AhQnPVhF0AD7VxXfG559mAeYCZMEwuQt/bahAkOo5iJLhOqLGs5sCvNu5ZlEtxTzAj32trzl2wgr3GCJOKmWaqWn7ImN5UGJ5n6g47G07mWeIZGbfuq9o9aZoEAoOAztyTxFMAwkrJ+8CkhIIprtJgvdXJ6YAbz1dXUHicD2Lm7nZmt4ytk1nLCO+cKcj6S6T7zGdgwsV48v/Y0Ok073vCZhgFss7bwvsVzkhR0JJ3sBXxmzktYNqOrMvjq4uOENK2VeViDPAzGZIZfKextPCVhpSHvrmmEAF8SDQZ5CIOazgPDG6k5x16S6ejoQFdXYz/jDphqNLUibKy5VbGu1MszdbKWLmE/zQsXQ/a+hYfQwgU61EC2ALDvaqmDg74BUIAU7Chsp5EmOj655aAx1kh/cBBSIInOxU91s9NzknonCx/M7Rz/0SP1+8dulgEwAdRgAWFJ0UoyFeVEj5880pJ0WA7LhrRaNDQZn2tWXKsRs5axWGCxHkAisl2CfcPMFN/7fiGP44BOecYAziKl0aFDlWqnf8chPZ1GoUng1cxsVsKhjEvadiQNVuK7SlGrq2ZzGApxmiV77wfJvQE49pCgM/cU3e/nZhBG4c5ZxX5kl/399JpQIh9xQaZuBoVTADgZOZxhAHEWEXg316acaTG/0GYxVrVB1knBwSSypXbvOEjAaFYRClalmfykjbfasJ0pBDpK4rZl9Yk9SWmUZlrNXwTwVaS6L9VMzy3dN0OYJmK70q45sx0JDSz7k8M55mPv4XkLi4YjVUAU25k2m3ODcVhi7NYwqGEcMX3l7A8NEvYeByc9G4Hja7vdVmp2xtplpJbXZihtnMTHpw+JqVhDgPujYEgyWL0wAm+sACLFnVjVQpa013VI/8TrziqUGAuEVti/NzSTqe7eO1RdrnU9mVpuj2wdL++0kWq5WSvu7bSaIedJ1B3ulA9gbVEc4beUqFiyR7JfhfcZ/JdjdQCOqqYKg24r5cMQBHJxWWiNB2beULvZdy+fp7GWeD1zTu84nxMnrCcNzmM8sCM1uyRb4lm9UdZpKGq1VM3xkdl5Us45SzPD/o2E3I0AwRU07pvSTaVDNbYEmUR67dVbunV2qvEC0I5ztKWL8yudX1zq6nLiASAAbJ6kqivsQlp69dX7OhoONZlOvH9TF1CI9/t9+xLCLlpWWFYkZuonBqwXuricaFHehEQkPue4F0gudyRpxsg5AYhgG4Rmg6Ge2ZwVRwtefmwFLW3qyDYyvbSlT7810P3Xe1pXiV6OVmoPM22m0u46V7O/Utnh+Y91dnuo934wV/ES5thW4/NrpYdNtY86ytZt9VERNBp6+KNnlu5OF0v1W3zmRLePBhqQxt0sNVnNdX1dKO9m6rUjMywo1mEe59nAoNKjZ0+VxQ3dvXOiolXqybOlRh+MdXpwpPbdpg5utbQtUj19eKW8U+vOG4eK052uXk5sRXTrlYETvy8eLbReVnrjtRNBfm8sVvb2fPSI0Cyp12kqqWD/N/Th1XNVs4WW1U63j04tPVNceo8HsD177ciepJtqqUacqxtnStsTbbRQY5uq197q4dOdlnMYfZFKLF0OGjoZNPTkg5n++I+mOj28pdOjI41nY8u/GAzgHzo8S3V42lRR73R2luv2INFivNb5OZhGrla3ctDX5HqjF1c0azbL8j6FbQvNB5wvagnO52Ev1yv3h1osF3r4wVSnB4c6GOT7kE+sRqjpC5/NaRzr5CR33TyazTUcnOpwECtPdyrYYt2Mhb0BkKTjwj9RyT1rTrVYbnTSue3a7Xw+lTq1B3a3j4b6/p890eUIS5Jgy0Oaw8lZRz2CyiyDzfXow7mY5GA7NOhSmzZ0fNKxCuDqqtBiurXfKA/ojCH0BFZ8U/3DSJ/9YuIh4rMf1HrxpNJoVuv+q13duo8lzlazGQ9yI9TPWPNYK77SYhFCbahtqefiJs0ZQ85MabzQFLZ21Ve1aqkRBT/zdWmzag/sohYN8lbFAvVG8LE+GmzUzY+1qFaqNNd2tzJDa6uWB+oG0Xb4mQVbLKwDur2G2oQhEvZZoHjB640aJNZyiZ0GTHXUf2sDlAwg3JfX+MKjQsqs8CoW0FB32rEfkCZMjwQBGBIHzPIeTO1E19NxkC7C5qFXiWEDhSbWOQ17ZYQDJthU3UMiDw9kGAPq3qL3QxN/jhvYMQwmbUHd3ASfT5e/gRkEAEj4Eayi4E0KeLs1+YF+K3ZrD9Nx7y+JGhDLGl+uve3LDaMUBjNfuw/NwW8UIjZEA1OFYELugcjANgG8IOiD/nWntl8z1aYVHCx3DCXKtQoWqklAALfUGSHUFkdK+2879Ig+NFjpBH5nIBI4nIjaD4aqkYzUgMtOqwAS2d/SiJH39kBZstlA6MYtb6dWgYUDzQjV4loZHq94LiPJZfBIRWnvVzCc8N9mAgNyU/uUgREIAQkggx7HhCiTePgI9EbUhLwGyqXQuLs62Eb29idUqkT957VHQE9gMML6tAUAIBDWbbyvPY7AM3Lv1/5zvfKlX9fJoKXf/4vHVlhQNwdbvbW+9NYdy76fXaBaCSrS8HcbtbsD/fybA/3BX3yoX/3iK2ZE/sUPHhucYcD7c1/8lP6rf/81Xcwqe//itXvjzWn/zE6qCYOxH0MJAQgBHW9k7T/Jg9OBvG2UWTstirC33rwM3p3UBDeydMBQQFXe3yd+2S/1J0GU4aPS18DIJBjJwUKfCET6yd/38dfnK7r459PPc393MkOV94V36L/5y5f6J//sX7gmoy403mFA/cd+0ffzR/v/MX8PJvK60Otf+Bs6G7IHNvVHf/RHvsf2X7UlRhhw3LzgjQf9X736x+Tx+yDjG4bmV7/6VYPM3/p33wwA582v/bQiWAWGf3y/d5Heuv9Aj85n2s3e0y+/+sT2FaxlhgScHFiApCZc7PMFWpHyqOnMDrYtnjHIgfZMZuZArsCe0W6yiKHNfa/ggQE9RAj7ggRiiAp7GUC7TbDsYGgFw9KtOoC/SRfBAgTlHoQTwEkGb9gTOXSaYHFjafuQJEgqDBHAOth76mAPYctJs+zx0g6hQQ4R89eyJpk+IO8PgzEUEHHSMNmF84D+1qqOvVWDyTH7R4y9BPDSGNw+vPLGnhHFgNExgFnDY6gUAia25wGqkeATzr4dWWk6X7FXUKezc3EO8doQBRhG8Vw21Pjc3/2fdyGUYO9zxiFg78oATtrfxB5jmDyHrCmL9eg/+Z19OwLCTBViZqj3KsxWARxhsYSNmNcEwMSzgMYG8I3NkJ8TgFIO4vBAcJjZ1DrkSfkGIm/DCyXI3vl/kt6DhCEkToXkOiePuwYPm6wPYzNx9rxRI5zhcEQKaC8Ef0Y2z6YvMmuejVz1SlE5UvX06ypefMsbLeAEzCcWi2UfewlCp993MeGJFqARDeV6L69PANgCQGqfGcI5OJBaoPSg48H/giYWJhkHGQFBLXw+OeToEgh+qPCnC8lkMGRYkBTvBghIas+DHyX+efiJIRdj8hCYfFunlPO6oQdn+g0LD4YnLDWKpNjBM4BFURL8J2mAunnPvo/zxThISNHnYXofJ8q7XS1nUwNNeOrNxiNPOAgcqtjs+dz4Q1juzs9m8h08QrM8Uitr2FuE60NznCYkobfd0CwITNjU6vhn44UaDlg3iqrMBoHh6PAgwJ+4qTzPtduslcQw/yo1OESTxEa1yIyDHxAAJOBrrNF4bXDTfn0NZDn4zWb251vXC/U6Db364FTRbmk2D5+xKGeW8B+enmq1mGg6HVn+3Gn1lDCtdsK9F5XSNKTYI7vluvBeRpOZRuOFViuaMGTgbS/rFfYCpHHzsDb43B3FTQBLvDGYkgBu7+wfidyKjXi5mrvg4ZpwX5arhafgbYKvkOuXbD6AzchNIwNZFA2AdbZVwM8Tb5cZmkhAm5DCyNfD8NmwttYbN1hJjsQp0entofJWriXMmyWyVdhZAE82e9AKiWoUGFF1AaMJIAKJlNTuwQxhzZVmEWGVwJrMeg11Bnim1vajsvVQI7bJcHuAdGqldjexRzBhR4CdZh8SxkPyKmJTrwXsAxJ7MhFX9+DVQxd+88naBTvMpkcPL23nAEMibzd1eJzq1lnPgRewgwit2e66asVs9EvtIijyLTdyyyVBU4CHLWVZpIJmogQUI7xn52aHYhNwOmpl6p0canY19XPD8TwY9nwv+fu6hJldGSiAyYDsEjkQn6os137u8cl04JnlwmzcnMGsV0hGPANM8HdmUxwPeG0OycBQyDuAYLElNwCa7Nd4XTIkYUKNlx7Mp07vwIdp3hmEAQ/eNnsG8uMnTwMQ0Wur38PnrLY1A4zWO/fftM8sbEOe9zA9YqoW9sDLq3N9+OiFRsta4/Oninr4bGJEvS/eEoAVvGOZGgW5cKPGm9VaNE8ekc9GCd5eYORT7eKJto3KAWgAU3kyDJUSoDTAipPXA9u9mXR9ttn/i6/ZLpS2CJg6Q0vhfSlp3XJSrRsVijYf0JyJQQYeJryBBBGChxhYbbz/B4UDZxWTW5r8mwj0wDbwcI1D23c+DPMCRYJDCe/Glepqqfn4qaaTx2ZowUytCgDJUlk/9TlRThch1K7XUpPQpd2hWq2hkiRXnPQc7tJMuL/PFTXOtSlGWm/nBq0gjtTbuVbV2M32YooHc6xdUqgRp2rhp9OcmDHFXm0gMorsq7gpOa8S24B0epyreOyxPzW0tYyEiwvwGWlXRuplB94XZusrLbYrbVaRdq3SPrnbKrHdzWZGc0NIFechw4m2tiX2AaWKHcnMW9WLEADvpPEWdgdtTa4WweCdEEHk0zBFGRq0Of94n+F5wXLD6wGJDnvniokwIT5BKXCA7+Cm1my50hr2WI5HEgMHfMhJKK7NYuN1AFDdI5FsAAAgAElEQVSKOYUiahEkNqmyZldXxXNlrUQdfJ2ZcWZ4CjN8YLgGCF9qvghMO9ZMOUrd/LWGQbrY2lNmAGDxJXZaaxpbAs4Qgp+NvUcH0BdmOgzeijrAmglXRZjYP3jlTAOQGg9fkbkv/dzxTAOaw9S7ul6EgLMIX0W8f0l9benO3fvqtXtOlC7KpSajC63rpc+OTq/jtROlkd8H74l9lnPo+mIWwF3XJKwViuKwTm9sHG6CFHcl/qYASyEs0Uny1UbFulAnp1FqabHEV3WrV+8e6eCkLcHKyzOtuLcZ9Vii66db3Xuzq0VU6cm3n+mznzvTIm7qe1+71GHnUM2k1vn4qaXSd06Huvfp2/rWO1N9+MMPNezAVERqikKjqdc/PdTgdu6B9vmLUj/61pVtNNi+ihWsobX6gImH99RtDzS9fq5FvdVCc6W9ph4/HCsaNfTqnQdadwoDKZqlGo9mevULsZoHkRZzWMArg+PLca3eUWZZ+PPvX+neg7auR6WVGLde7Wp0tdKzhyslm47a/a7efX6hbYU/ekeLSaXjwbEZUuVyom7OXjNwGmqWzvXg1UTxFo/otlbLmQpSYZNCw36ky3ml1YrQgsCmwNeYWnWzW+lbfzrTvYPP6fatns5fvNT57Fq338AzNdJsKl1dlFrNat0+HejObeTWsIDb9pOdLfCaDQEOTy8WWlPHO8ShoQI7KzOt9s9CzZCOYE0aE3yeSx0fHuj0lODEELYyw296V2q1kgHQ/jDS+dVUxYS02kQHx4m6XWpjgmMI0YFQTt2Bry/KBX5+rNl2ombS0KB15rrxw/OnHkSf3upreKer2cuFHj+caDkpVCwCIHP/TscgJFYRMHk//NHUpI7b97s6HeaaXpUaDjrKegQoFgaOsQhiWA3T++Qo0uJ8qUnZUtojhKbSwUFDWRTpg/caHuweHTb04fu1Vo1aP/WlWrt5Q08eARYBSDdsndHuxspigOuQMwBFIIn6amyXmq/w6kQSntnfE6YewyE3upY545m71QprjAo5tnRyEunokKFLoZeTsa1/WsnGA8jWgL6JngASA0nt1g27dmZoORovta3wYKNkQQ/to9L/mAkEULUPDMzjlvdFj/iaefBGBLDC+gX/OZjTm4bqMgTEdLq5GUrUfRuGNjDW7TXJcqq0RR5pMgzhePSbIRSH4SCgAcQNhssE1Th+b0foRbA0Ayxlj4JsQuPbhPG4V1qEemjfOjLEtlUMdW6QpCcO84OYGkKSOOxpyAkJhUFp0oWJpfuTPLBk/JnYR+w16j4TGXptubxtuOznFyvhZzCoBPzDk9Ny7a3tPlzBkhaCggAmdMRaxF+dwVCtCkasGVmQWALsRW8dyDN4YxOOAigY2KtNchf4sNhNEfoEA4rCm3IEMMC9fbDaaZJWzOBwD/I5THGf9WtSEJ6qZk1JG3suE+QEqIkfb6Amcf7zbamDT4ItgHUreLdWwTt8m2DrBUk7sM7M2uV1d5EyaogExnjlJGmYcOxZG0D7hPoMaxxIFYAXQBcb9bqEubZ0foV1HL7AsL6NtirLG7p11lHyi/+dniyHevt+X3/2wcTDNdYWdW1/MNTn73f19b/88COWoOs89sd1qa9++XV9+9FMl+cvDNT91Fv3LU//k3fHevHkA/3j//LX9TNvHmhVBtamu+u9j6Y9NrNYE6S/H0P2DDzyUelR7TuNtPmvQX970g6We0FyfgNuEgLHa8AUvfHV5OcSbGRQtAxA4A3AeQNXmlj3Y+xMwMl2GgmJ/cWs/OsA5MfwyB9/jzeJ8gCul7PSJf8RXtsKYCe//un/8T19/d/8K/t0hhJ5H0q0t2sKGPsNV3VPh97/TAPjQFbFSn/7P/xN3TrI9M9/5/dtWUVeBffxJsg0sDc+eQ0/7v9588FuQM7h6X31Dk61nI50dnaq7/75N/ap68FK4mYNBHwIL8lQS+XtE7MpL14+02+89j3twBUA/tt4/+NLHIbYtnaItmr1MmX4uNcM2AEdgz0j9b2pEWR+hOVquwXAdaeoJwHgC+q00H+wl/mehmDy8HkJ49qrwgLBk56HZwxsZH828BqGvPgfSEz8HplhZEk414lnEY4cgyRbJcHQDHRAUxCpVWGfw6S3codnl5AgQujAFFYoBVCtgplwc1v2q2XwTm9FX2T8rxlChsaLRbBRAaxMuyFMrgFRpzDOtJgsTYgYHHbU4JpEifuC2bLQoNcxoMp+w5AQMgXWIBejpapqjmbb/Vd/MPAwocIWMYZYJDU+9Z/+Dzuk4y5Q7fEYmp0gseYQCihx2FzZ9PbTLCfMBqYi32NnDptDB7oq95VCgn0eBo2Zmr5B7hb3PmT7MAaDo2FC5wUGmrznTwM+so2Qkme/nEDWd6PE+QK1nSMpgfhPeICl6+H9hqMKxmnwNdujn/YJ4qAMttehVmehOgGXRNHFE2l5oV0513r6XKvJS62XUwMksC6YftJQIbulaV8TkSo85wKLxYe+z9CG/d9oTGnUueIASkCyDtFgMmhjZg4tUqMBUYPfF5559ml0EM5e/rjhgNiYfcPBz2EBoAKSD8jXbFRqd2H65PbUYzpMwWHjaAOjC0vMOWirFcVV20nYPHiACYC2UURCMj5Sa0UpoTk0JqR6Yw6wMRAbM/VdktiamBXitQHzEjo3TFc8KFqxC2vATZqI1EFA+AAWfn0HVcUNtTuYOyOphlUYph6Y3geJfQBdy2LlDQAgB6m2fzbNoD2KQpDNdDx2irW9J+1qi4k/0uj9FJSfjz+ikNNnTrRn8oz/7GLe1GSytgcYfkgUc1xXGjkK1zt3Bxr0YpWLkT0TgxS0th/asuQhW1lqxMMF46WVAL4SHhSmyDAiXcus15ov5wZ7KXJ5SOdFpem0tJyZzcAsXoApbAdKQJlQ+PEs4o3J65LojrQYmTzepmxsThPcIBNEFg0oGCRCNMYwp7w/EvjRDSYP9jFyejrsvlLVqtZuDRgfK0q3lknxPgH00yykQ0dRqUZS6eR0qMPjnv1SZ+OVZaUAsngcLZYzLWBbTjE4jpx62mq0DTgwyEDy08hCYT8nKXQRglLwQrv9YOCJ/fi61IYQgZgAJAK0OACYMsGyDIMOAB4k/2pUDjsCpEAivgGQYDqGdyABKa2mAYHpNUAjD3tLSY60bacnjy9Vrmrde6WrT711Xy9fXGsyLYP/raULsaplw9N3fEu6B23bRViSbdl9SIAHNDZouYHBEFs6fnkxUvdg4KCeYja3tOvw5MCTVEBhNm2uP4cMTK+dJW9r5a3MbBZAPSj4s8nC935ZLD0koVHg96Qf9w/7Oj7o6rCTKyEFeoOEl3kHoD8s8MqBCzRqgUm+03gKmB22YD7DYDDQ0eHQQwp2RJiTWCSE1PPA4hwODs0yZbjCPoKMGkYh4KmZ/va1AQxELrzU02ePRL1DgY2P71or7Tax5pdT5YeVQeMmrGCb3cP6gkHBkeBdXxueQ4BS/KK9R/IMwDgba5uw9hmxIfWNtWPrZeiBjUWK/xpAZXgvFCnNqFYW9cJRD8CT3vI5YcZCSiHDeCy33DsSPr8wf2nc1oqiXNq29gqCfcAPzniwTdjF0Zm6yQsD4JCWbvPnYD0C6Olgv63qzVIbbCuKmQ9kCkCS4HfIK4qJZqNHBqCYujJVJcSme3QhtaaBWbjdGPCnPV8hA571Vc+7au4IrmorzWdK8is1koWqArYmthNbtRKCpdaWXlpxsG1ofEkBlUo5PjghiAsGZY3P25a9ByARL+GNg3USez3zVM21bSL/5VxC7r92YdVuh+nv6HyruM51hF3Fcqbpcs9k9U1NlDeOQrGHlcJy4v2MoDjWSLmFEd/QckTKNIzFwJQ1kQ2JVvvYwNF6twiyvZhCa+c9hjoESTUABIAr7OQoR9qaa70tzDKll2ZdMEmHcR8VeGYmqpr4+9JgM3wk7TFRuwuQHdKEG1HLElbM2hkaAfp1221V9cydP/uE02MBrevakk0UKxSk1Yy0d0yMYsUEvaBkSObKupG6nbaydVNxu1bS3TrdGIB5ThBb1DQLjkCvyRiPbdYDvr74GHMP8bLe6fatW1YNzKYz+/0RmhLIOjsH7r14ObYvNs/VfFpqMDiw9cTl5chWEg/uv+IzjLXLXjG7vrbMtCzHwUe5m+nOgzuumxiCjSdTzYuVGngbe1BbabOSU58tmCFALE2cyMy1qKByrgmuIlwKQIqzB8/3KgRqBWKcGls8QHcfMb3qTUP3j499DkbxWquo1KNHC/UZpHYJZIqs0piUE01eBN/Xw8OBFgtYxyvde7Wn/Kyj7/7bicri0qne7TTby+6bBsgJTsKTudxGevTuyMCDa0lUPfhQpX2dwo5dlRqPr3V40tZkPhb5CM9fztSctvXlz3xGo2LkcMbbg2PN8aYeTNXOa5VFU+NxobNbfZ2c9rQtCfWrtFnsXGtwtp3mHdUpAOpSs0VDw+pAT2cLfef9h+pGHR0O23rl1pGuy0Kj+VwHrY0ePKCxankw8PJZrfyw1sntQ12+bGq9XCjvbTQ4bGo2T7WOF96n2i1C2Bo6H0mjUUMfvD9Ws9rol95+W6f315osL/WX3x07Sf1Tn2rr6rLQ0w+2QrB7fK+tGAAD5RFC9SzRw3eXBtePTht6cTHViIEjldWGYJutioJBmHR00jFYxUwOsJ9zE5AOuwgA54NhW6s1AGetYZ7qxflC2zrS8XFT15NKywkgiBzedOt2uO8/ejzTiFT3NNf9g2PV0UwXi5nayVBZQm0XzqnLcaGryUjto0ydXuKAQsCkiyeT8MxPKgcRnh4OlLTWqqKVDo7bml6u9eQhIU6569C6QJmT6+C45foWMNYKmEi6fT9S3mtodVm65gEopc5nENY7W7mJvXzJmt3p4nmh0bSh+6811ahqvXi+s+JhQN5GfO1wxHYHYCiAQ1b/lF0nyBeWv5LDGwWQgwFDzRAwUuXQNGS+1CyR2cgkoVv5k0Zqd2DcVJqvatveECqXZXRFDSUEeDYTjUYA4hAPqKdhZG9sO7KoYMZQq4LOhD4pWfOsN1U2SV0mhbmlRkoR09CuaAYbEPb1BkP0jRqcZZwZDHlTPOcASmFNh9AejqX6JpDG1jp7oJPXt60jdjU02tRhHB97NULwjvFZ7QA+8h/2/tnVlhBPekl6FfqIvRYXoM2ebyFciPPQAX4+9amx+Rix7ceMpRi02AMSwm8ZJRLvKxBtAPxufiY9Gk9BiUzYg88bS5umLVA4t53xtuY5gLTAABI2YhpCs2A2Yc8AWEE4J6ABQDQ1JjL9QAk1MODGHaYZPZQ9RMMej6WMObOoAffkGOPUwSfCIaQAoAY69319jKUateFeQmqhIYQi9/5BBg4pyZUH+7fTlEkDB0DlXvG+QuCO93c88mCCGU8wvBKkpXwP73cTef8d5jsdDTNfXxibUVKp2490emeovBuG2lHNWSJt4zJ4m9LTI1e1xUWw/cEDF2KD7QVMVNmqmW51eHhX31z/F/r2j871xU/f1w957kssOSD6lPrVL72qb743UrGcm9wTyFrc97WGB4f6/P2e/uDf/sAyda7qulqp3Rnoi68f62ffGOpn3jgwOw8w8uP8R4Oce3/OOVS6jzMr918I0Al4CYjJ19/8smJzzxLm7wEPed65tlbmkVrN+tiz5Dwr37MxDzqx2ak//usjUuf+az/+97ydYc6ZLPuBfvy9/LUX2v+BQc48ticnIOcNCMqfwywF/Hzn4Vj/+H/7Cz367h97kP1Rw7F/jb2j7F/9uXGfT74z8ISju2/pwf17evj++/rKz35eX/vmX2o5vdZ/8pt/S//y976marX8BLPzhjX6EXUwAEEf/cIS6tNf/mWdP3+i66c/0t1P/7SStK2H3/66wcybNXBD1ggEB+qqjkkFj1+s1E8q/dKdbymJsLxjCwlYlb2CDVBS75PDwGZDoHesnPAe+y1YViugt0ZrT8LDJCPlOQpWDYCdHpo4sGxnkhY4CDUR+4SJhZhPWd4eJNQMu2xqgU2mVeqAkQG74+fa7gUyggOSUlvBgKvxupwbwSaSf9BWhwES6NWuZt9iwBLyLSATsM9AGmTvCW8VIlQwJjA71lYbIagJtjV2YyTN8xoGVVHvQ/bibNiPxRMTY4INF3s5nv08x/neK9XTAget7qkiDLcgCeL5DLlrOdd2c6ksJ2gv2ATYNsDsziwohT/7W/9kx8EMLMkG6Bu2dzPjB/M39uGk7bAsENCNSxwk66Yau3HEC4CNMficAVbWTnoLCXTBOyQwPc3YtB9IkHMjGbPHATfRcee03MGrJvhzhpvrPQGD4pvvY1ERBgA46ITf4BvInwXJe5haNWjKbNAb+dAEwKxWL50YCN24Lueqy6mS9VzF1XtaTS9tHo3siuYGgAEmHAuBhnC5JhoRA1cKAwZnAAtRSM2GLJsFyYtDUlbBo8rPsoFOAKv9pgzgFXPT+MzhxtGc2yqAawnN2SwwylUk2kFW4UIHaNmUl4DkA5oQFBWYqxyQSMOCHBjAL40isx+ZNgT6PowzjGyRddYOMTHkBNAIYFs3NBpPlWeZp3az2cTS7k4nV6c3FNjueAxwV5jRhXQYRiOvTVo4dHOQeZiJ+GMCTIZwjqYZZYDqlp4ihU+lXr8VyE7C27Gj6QyWXPBxWszm/nyAtINhxxIoAJVW1laOjIiVRqETwYJbGrwAgIXCTGgLjKF1uTLrtD/sqO1xaq02G1g20GqR6nvfe6h1s6s4bevli5f2GqQwSOONOgyqG2sNh22DpACm5ulELc2mEzfv3X7PybWwO9vtruXc09nULDoHXxiM3jk8CZC8lfV8OM/xVax2ntCxTkLgTC94M25vGI+AwsjkUz/YrGzYoXjKcB/ZTLi4yLXMJCagqArekQZfASqZTCchOZeNz4FYMI8BmCn8Z6Uqglt5ltPgxwMLA5Bz21ipESN96zgg5uxkoDzfaFUWvrcRDIdqa6/W1Wyr1Xirqgg/n4aXRNa80VfB9CcrdHS77X1jNY80m8x0eJg5sAPAf7UEXJO6g5aBgclkphb2ADnpr0jOaSKRosYaDGn6YJOFKRObL9Mx1shWpdmxswVMzES9LDNoCIjXjEn2RookPwOvvHGgLO/oxZMrP7v2lCGtjYIVKr9iPf7gqfcT5EN3Xj2zH+1yttLVxVLFHMl0CBFjsAHYCSu3d0jIzkCTF1d+zg6ODy0Lgm26LgBOar35qVctGSSkiP3z2eOXGp1Pgty8wxomBTkyEA7LuWPfzER3zk7VbZGsTuIwewWy80j9LkniDBgAuVL1+x2dnh6bTeSiZ++XwzohSd7DrHqn+QqPNYYbsOMoqEPh56KYItkHHKA4PrgbrQomubAIOeRhw3FlAHnY02nEOKwAgvCOXWu3SVXMNorytaJWwyEOMA5KkkW3pZsf9jMY+hWS+wYS/jgciGYhIbEJoFxRzFRcjpUedl2oEGy0mI8dPJB0kGpcKGl2zZCDbZs1TpS3bnm4hZS90SDUBd/UawO5SBYbCeEobfWz1/xz63rudZJErzjtNyRR77QrFmpUUzU7mQ/kBgx/kjhjJtddXwfOqXU10WZF+vJCxWKiajnys4mROcOuVgfmNybpK59ncZypQewqay6p1D6aaB2/VLWMVOIPSSvSaKiYpdptE20wklu01Gxt1D4uNDiuA/gHqLrAAw+Z9krFYhtM+ym86PUJGprho1srHdCowuIlbGenhGFExLPHKbbWuqLY2ejqYqPJJEhIOv3EfnnPPkQOmKjb3+nkZKtuJzRF64KJNablG81GgPcbs7TxJoMxZO9Y2GFLx2cpjXKNLpchwdEeL0y3g/wwH4TEeFhH/ezMZ9HzF48crNBo4+XXVNaGtYPNQcOhJ+yHs3llhUA/bUNDUdTF47fSbFWqkTa0KzcqF00trhMdJMcaTSearWdmBZKyToBdnCO7qw26J21AAZorAsa2Gp601VOuAqDUUsDCn3ND6uNqq9YBIUIbra439iPlusc1bMKOG7g02zpVNanbBoG23ULzq52SbVfDQaaEpOpuz+zJl5fn6vX6evWNe+oN2h4k4R/KUIvrzXCSNcwzhlfX8KivXq+j8XgeggjxnW0kGo8IW+K6Fzp/fq12Hhj5WN6wlyHxp9gmzA/fRKwwsrQXBp9qarqEdU6QX4HBlNK4FVjM7rypOaBUQfvi3KTKLLWLka1Fms9rTS5rNUmwR41Bkx+3fMZvC2T+QVbJfTzooWBo6t7Jmfp5T5PVVNMKef9aWZT6eraPGfysDc7OCXGpEnv7VauV/d77x6nqJLH/tpozD6GjOtPgmCa7pcVFqfF8rs5BpFv3h3r+4RTbRD14/Z4WI2wNYJzWHrTs6gDCw37p5m0tt5Uur1YqLzb62c99Xo1WouvJS50eH+n8YqTJaqT2WaTeMFFVRHr+wUidW2299lZPebTWfLRW8bKht99u66iX62q00A+fLPS9dyu9dnykF9OlktZUd0/aSpVpeNrV1fxcj95fq5GkOrsNAJpqeDRVWUT6zrfXZtmTJVUua10tatcoqxKLjqVtBIoy0sExzXKp2Rwfrbkev7fW229+VWm+1I+efEeLqg4e4beDkuR6in91olZKiCjJrA0PyRIGQoBQDHBtMwITe6sVky2z4fYBlABtrTj4ztuXMAxd7QHLuqilo4O+djHM1kRZo6ln5zNVZao8izTFozyKdNjpug7pHnCHI334+FLno4Xa3ZZef3Ci5XKhZxdjN2LHwwN97pW7WhUTffAE3+etmp0gyz4+7unobKjH33+h8Qo5olROSx1jx8Ogdb7W8b0Ui2M9fG+ty/PSyqjTY/YU9j38akPuQDnHa72hs1uJwyhmhHGqofZBSD+ulrEW9USHx1ut5rlG1wya17q6bOrwKFYvwxt+q8GgpXZa6vC40ui8pXK70eAALz6ZlTYd4a/KGRaazQynjogmeqPlghCSkHNAUGgIJ+XYxfd04/qd+rWdb9TAQmhNIGytKIMdS7ILZ2pI+V2uCP6DptNQGwVZk4A2mG/Ix1sGBRsxjKUg8+bP11wLUp/3fm2WGMN2RI6N3VfqXPUQ6gdMto3UjEl0T9xsQ9aAFWRHF7NFABHD4JHhcYVnNctrjSUK/SH+uAGwxD7Fz7SP5L1Kj2EQ79M5DXiGh1ARLJncw+5tmOJqrxgkRYj6whySOoCEAE3IL7FBgB9htTyAQVCQmahT17YSQUpOD5ggvYeVZflqQ2sDj4AcqS3UEhAI+ruI8Ccau2ZITaeH5ntR5zlNnL20VrGXdQObWsa+d/Q25xUG9F7+GcOoxNNuDyrYXxyveSAPfpZl4VzAMG81mOGwVIZLXLjgoefgTweg2qTcRBDS5amVPEBmzZkxgTXaniDEQDCmP8dfNFLd4n2GntI8MCxs9soegpOAkW37Q1heutHrn0r11mvd0CPvCLerVcd41mLbACOXrJBI3WammCEo6kDWgNPwwgeiRzB5iq9nnfF3gCgMP3cb9W/9qv7lxX9sBt7Pvf2mfvB0rmI5MyHklbu3NGzHlqInLeriv5IvU4999affNAi6oqbcM1w9OOd8nE/1G7/8ZfXySL/xhTN9/kHfICG1EfjF5Yz+a2vpOcFZ9lbcMz2dG7INnrkAggCdfI/xkn2AEH/nJHszLkOi+g1j9EaWfMMcvUHweH2k8g6RrIKsOdTun0APP4Fd3gCUvNZxv2V/UXrQjzzqfwLSeeMdCsh0zUD2x37xPgBnySz5u//od3Tx+AcmRfx/v4tPvgA1xM29oIb4tV/7NX39j/5Ei8mleoe39Dd+8Wf1p+/8QGtbeazMzA2Gszfs0L1f8MfE/jdiee479/rzX/hpvfPNr/t7ALxf+fwvOZX96bt/bmYv986kP/c/gcDVHhwqjjJ9692J7h8m+szge+rlTz6S0GO3kjMWDBw7S8Y5Q0Ng1M71o7EyKx0MAZq5nTcI56MeZjARiH4RGw+kJtiQBkex+uFcxb7LR6n3M9jlZlMj7aZa5plj72CIbHZ76uwKwkJTMzyx4UCBu2dYYhVH2jo9HO+TPsvkxX0mDsMWBiC7WGWdqqydsOJ+h8kyGRP0Yvh4BjKjzOLEAzTgXKgKUytIbF2yV2DbT9ckQWKR2BoBY/eWFvbZhu3Kcw0YGryZUT+aAmPPfo+ZTIrjWhcV3rQAmkFBAtGJbY/cGsiLZJCAfzU+9Xf+kd057cm5f0TClCqYl948VDfeCMGHZO8IcrPI/MmCKail6/vABQBQI7EBHzai7MmwxfoUpyHhDj5PILTTsIMiAy4gfQhIPwtkY9/LG/ZlAMyYQGAmGycdTw7sPdEo1CwuBdXAEsPyXPXquRprJMwEDyTaTZ9pM79ws2BJuCuEILnkntSg4PsEPxp5bjg/j0Lf7xE2DA0YskN8SuqmQYMdgGgSfPcCK5aihU05NKAu8gDkAHLDl4TJFYxX+ycGJhPA1Y2PCtef+81kwMl1IOj2O6iVelGGKRCbOxMzNlzoxwAkRuvdWISFDKAK8AiTislVXYbgEmR9vDfAQf4cvzdesyoXloEDni4WJH7P1B0M3YTN56X9nJB6kWYKasTGY09Nm5CHg90bx542jyQXwAoQvO3XJal7ZZYMieqT8bXyrGNJI+mmBlWQ7ZSkgifq9gJwA/MJyjSMQg4/QLw8TzWfTwMjls+4CcUKX0dCPJIc2KOdNmBCkIUeH51pVez05NFY5y+nitpDP0AAq71B3w0nQCcsIAzwmeyvmdJRuDcpQPnz8Lkt+UBWsJwaoEbyzL0tq0JJnAVW8d5Qlw2CQoPHJklTTRcEFAXACAAJqSaHyZaAj2inzrDjkCaAsWVRaoV3KpT4LNN0FhpY1hkTHPwIefABRJGDt7up8jaANx6vAQzEHwMmKP+G7wn13tKcotYGZqcZ2hwMAFeFju5munfvQN3OUE+fvNB8OrbxcmVSOykAACAASURBVLfb8fqZTKYaXS9VFbBeE22Q/+HHV20NGnDdy+ud5jRKPcIZMoOE+IJAUSeIAJbuYhKKlSM8upCEwFwrkZn03LQDJuR8ngzQBCCW6RSWBGycPMYN9YfIeCm0kfPEOj+/dkHNPZteLmxnkGSpwxNaeceT8fYBXlNBWkyKMOxR/Kd8nW3SDAturrzdUdIOzRvPDB6S4+uFri9H6lAwbWA5bL3W+geEDjEECBJU1vF0NFPe66g3zB22A1B4eAbLqgz3DW+UVkvFpPT0uNsjMTczgJ7HkU6O+jocHqg76JnBRSPY6fbU6+TqdmHDMnULlhxMuivYHZutATaeS9YATZAPhz3F194se/9gJ456YBEkYkGWHSZ0HkEA+MGSRzpHQW82+trMjMDoDJ6vMBbsWrUj9Glu0KTALy2yhb0P7XJd2oKBSXnFGrRfC9L8ruJ8aDVAL+qrqvBPgimHjAxZU1fr5VrTl2MlJ6nStNB6NVFRYMGQa1eEIj7zsCDTpi4s4U5iPAcze//ABo0TAtWwXNgoSw8MnNfblTrpbbWiA0pn7Ror3xO0yc1qqWY90nozUcl1ikn7LpUlA7UMohLstFS1euG9kLW6nk+0Gs/M+HdQy47mP1HaaSjrwdIgeIa1xF4OiNxS/4yQspEl3tghLOdIxBgEkCJOUZwr2ra0mq4Mard6S6WDy9AAAgKTdr3O1W70dQ3AusLTGbBupyap4wkys8geb3hbCQfORTBMZ78D2GO/ppFYznbqdBkGBOl+RLrwjvT0jfc70r85Y1MYY2XlNGKkfJnZqrW2Fd6TMIjCvgbzm5E18r/YeleAgyDN2axTlYuQWs/qwcsRVgvnL8MTpOx5OjD4P19PgqemAxDlpHaAunKG5yNhSISIZKoqPBFrD8Q2yVjVmmC9YOLebHYNym0BfhjqdCJVu8JBay4zSv4nUXywUdKtbXzeSmItJ1u12lI/B8DJDfasCzw8U7NCS1jV9g+iAwsG74tZ8O9s5S1R9XSHrMO1tuuOfdQcgthk6PFAr7x+rPV24kHg4eGxA7nwBs7bmYH+y4uXGk0uzDYkiAwG/+uv3/PPKcrKw0AuymSM5/ZOo/E8JCW3M4Mlz56e23N72DlRmnQcNNI/6ClJN5rORj6zrLzYwl7N7WUNKIGlgFm6M5jrgVbUjEinjrV1zDP7QwAyKfJ5BicTfF/Z92s1ip0ZlZwzmf3H8VNAabLz4IP3Wi4ZVMbe706HPXXyji4uF2ZtM3BrZPhpN7Ut6HIL3Xuzr+uiqfKSQSEM2onuHpzZ7y3tdnQxvdRiPveQul6XHsjBWL97kjv9FG/s114fqtXNdPVirlc+e1svn6/18J1nWlYLDfq5To86SlNYc4RLSd/7waVmy1pHw7aO24eqSBQtCr1y644+ePJIs9VcVbLR8CjTAV7Tz+caT5c6fdBzyBY1VrTE/3GjxpB1vlG0TvTyGaypttKjqc7OpOFR7ueBQUS9m2i5yvXscqvHP9p4YH33QaWT+7G+/+2tZuO53nwwtN3K4+crxQnSsUTxmkCbpuJ8bTuIfn+l/pA9YqHxUxLaP+d9djL6QJVSIHvNVkvLetd1pPnlTu0sUjMP/nnjq42W06YODnKdj8Yaj6iJMoc2Llaw8TiXGaLIIGeLeoQgqoqmPYTeUINzPuRxqm43U7WdK88jDbq5Hj2bmUVyetDTy4vrwMxX05LfXm+gZrrTbHEdbK1i1Fv4dMvenvi8M0B/+603laYr/eAHT7XZxOq2ISk0zNBcbHa6ejpxnV3AZFtKx2eh/t1upMMhw8Ja51cbPX2EkoKhf2J1Fn63oRmB8UhwVKrusKn+kDVZKovbBicno2AhkXYmZpdMxpyDtU7Odrp4hlVNR4cD1DwbHZySEA+/v6PZFDuNnQ4OKzXqpTZ1rMks13iEPBAvSZQUDAhKN5blMg7J4PZOo9ED2Kg1Lbe211kT8hbtdDxEobPReLSyDLrZTtTqhw5rvZCqBcqEoH/j2XWgBWAmOQU1LMTg58mw0Q0z9D6H29jVyvtt8K9uqkW/iDWXpYVNRZBSdnhltyRCpqKwj0YAn/FOG1ifeCHTlNsWg5faasF7wh4nC+SONYGTMEW55/ON6nWQYTsGqNm0HRKIaQiTNe/JwCTXg66SRtpYnQMqbrIhOMNQMLmz2wckhWYaDzrUSSbc2NrsxnQmWKqZvWrnhmBFFKywAtDpxG5btFGbrj1kpEbFfgTwMXh68/tgZQYRyBkNDgNm695a7h4wvZveY19/Bb1OyKrAw8+hOyHDgetAv90C+N40VKSwwlBYNJ0Ab6rQPqSHOW9a4Qm9r2P42YDpqEIhdziUmB6K12A0zwcMOkR6hQQlIaSkGluRSBtbam0VQymDiWYrPEAPwFx8QkH/uU6FvvTloV55JdWmuQy2agZUKtUOY4T9CyE1hCpxXdrutwGDsEiIXXeRUUCNdZMqwnqM+Dk+d5AHS9Hpf6bf/saZ1/SnXrun68Va16Nr1z6/8vZ9fe3bT72+Hby016wCfB0fn+rNWx194533glpxD3g5jdsKt5Z++lN39Yd//Gf6H/+b/8jMTuwkuB7U2v/3Oy/1t798pj95b6TvPp7q7/zyfcvYqano2/HURLbOs8Qw7QZYpFem17flEzU74OU+0Ij//rgk/ccBRpNSmg31sljXH0tyDyrWG//Ln4Bc7sFQvve4l+pyhrXcJ/06DZh+LOGd3wPQflwt/nE8le9/cNzW77/zXP/9P/ltNZIs4CEBjfyJb+KjVPc9U5X78DNf+Q09v7jWMwBIgpRhQeddfeUrX9F333ukFx98R0mr/RGYa3bhx17/5jVv/gxc4+5bX/bPB9SE9e/PVq/15he+osvnjzR68dD7RmBy7okem0rDk3sOCP3R46WyJNFnDl/oOPuOn2fqPEBQGOFgQvTlbcLmstSEL3vU70OJAPqdyQK4B9sTnAZFLrU/o5tkAxnbIauWYXMvGBqBfdXBOgPVCT8K0hlPAF7C9qp1MDcMYgiL1NGpVWEQRxyKZoIbGAP4R6zS+EhgbNpqrkSBELw9Adqs7HT4aUIIhsptx+rX9XzGhFBRtDaZwAQfleq2UJzFSppJCMJmF8Y3Uwz/V1pvsVrK3N8yekIt6PEIe3ITqyIG54murmfGJbgHmzKQ58geoV6k5wUgNVqJPz2ZAn5ekP0HBQNeqBAlsDio40Ndr0lqt0fnP92FqT8bBeAcD2WQyplpixzcizSkIzEtY4N2uM0NoGnfkk2YROzBSYOmsFNgu+wlBUChNpVmG9v7dnqT3xcQbIw3hrWwMPnKNKYppdkOzB68OsLDaD2r2Yi7+ftqLK5D6FHxQvX4qZkzjkUCaHOaHp/vxgyZZjt4fHIGggCzaAEHfcjVlQEKFi2LgDMPoAQQE4YcYNEcSe0+BQ/Jqh+LNA4SBDxgmCSGXKDgWWRj1VAgmClrGT9NZ5Cl36TABzo6jV9gbQKaMeW0tB0Krn0UAoWZBe1gI64zDFrL6LjKcUjvujHp3odNAfrx/vAApblgQZJcSUHfbGxsWFsUMHkAypDK+Zg20ElDWy7xfwIEQl6LHGZlMBK5N8EvgMM0WfybBgj2HE2Tb5U3TB5nZOHh+kDZ5jLgdUYRg8cUkh17DtlzMnbaeLmq3PTSUPcAyYpSxSL4+q2LlbrDjjr9tkaXVwbfeJAphrABXS1X3miRuHc6kbp9HmIA9konx6eaTEp9+MFLVT74A0MGiR8SXXzLkGzDvIp5j2w6ca6y2jkA6PJ67MAQPiMNBbJ6rAUcOoFcMQlMYpgzXgegcT6UCP5hAhIYlgVMz2WYVLP+eP7s8bgqdHDUtSQR8HE0mrNINUequFzrzoNbTnGfT5caj5YhVZmp8gb5WsdyKIBYwEL7BztBLVIKa4jK2Aa/sa5ejP09sIEIxMKUvtOt1DtILKU6Pe7r8BggBjblWh+89yQ0LznhT7Wen0+dWNxOewYRliv8OguzRmHawuhcL/lsTLeQW238OVl7gH48hLNp6QLdcisap1n4bxiRyI/5v84AZl2waUCG0kOyTojJBoCsbQANSTu/FrOV17CfLa4zhcVio9klKepM/QMbEeCfAhhJFZ/vpmHfcM3Yb9YhOIxnBTL74KCv+Wiu1bJUZ9DRydmhPacANwFSAZ7bvbYLcdhS2EgAegFolLO1Wu1Mg6OBN3GA0sHBQGnK88d7JIxo6NCvOG4pjZHsAibQXJ4YFDffnkm7h1CEVBUGlOer0kwI+7BtYNmsQpK5faNCKqA9Jy1RCGxezL1Zk+YNkLiNzLwCdK887UQGatks7C0Pe4KtCP40gKYMbADj1zDcvReFwpEmDvkrvituNrbsA3j6cgBTVDP1I/gLm4wQNhbBcEakVSzCs8/TvWtpC1MyaqqcXTgpnKJnOUPu3VBr0NauifwftjLs7lwtWNnNtieJzWalEhCU57EVmksCPLLm0EWsMsLO5pY5xBRNTgwkybhjH7Jkl2i1GGtjFmatqioEppP3+k48x1+xbrD2Bi7w+UjV4lpldeH9xc3gDlsBrvHajAuHWoMT2bYgFOWZP+JWNdPWdOME2mLB1yAlgYHFEAoQER+rWt0UpkOm4+GpqvVSs81TlUzBYGyWOxUzqds81nw7tt8toVkZQScp/9SKGdQo1xKp7Zr9raleHwuBtZZFQ0UFOBlke/Zz3otZ8Esk3XgxCgUezCKf/LBukLYxTUXahq5zHfyfkRTPNxOtSROyi0jsJpxzFJsXbDUCE5+iExuE0DnCekYGx/OeEtJQhlC048E9tdKdRsXTULThZRdnqin84q3ZEhHJw1WiTrevZXGhuE4U4fNlK4O9pK5i2EjBROPc1LCbqaOBpqPS77coaNAaijs8D1szVAZn3CxCiXj/MJQInts6OR42HaFrNG79XkudIywPKtWrjepl5JRrnst10VK8TbRdbm3LxgS7KMa6fe9Qb3/pTR3fyrSqLrUsZmZaja8n9jkmnO3pU/wgCXzb6sH92wYij46OfO3LFZ67sZ49fWEvQZ5zgu8m45nrkbPTW75OpJCfnpwpjbC6IFAQxoX1Ilpvll7TAEydTtd123QyNaOecKMlNivXhFAtHehW75oGXwb9RJ0eNjNrB8cBrFPrzC4ZsrJ/bpXC8LIvYCfIIVNCFJnIr52OzfAKSRM0rSfvJrYV6HcHtmmJauRfBEJudDEt1Cy3ag9bivobtaNUjVVHF8tCnV2sfr+rZmers/vH+vDD53r+wZVaBEU0t36N41td1S32AcDsnXoHyIz7ml8wLIPpWerig4WG/US37vU17LV12O46oGWzWWoyn+nD5zOf+7d7tywJrpZzvXb/gR6/vNCz0XMDFFnc0uufO9ThnZ5ePhtrwzPTptZJdXW10mK0Un6Lw0u61YU1B5iVaHBCECFNSaRbpw0zfKlNr0aFJi9TPfr+Ut3BTo1srUYrAM7T5wF06J+VeuXesTo5gY8ATIlKq6wI3sLDmeEIQHTmOoBkZ1qdYrPRYpXo6fOGJufG5zVblLbpSdstlbOFh5WEWkpzPXu61I8eFh7cDo/x4ou1xB8S0A2PryY+Wan62AjVkRsdfOCR5nXbAVSxFzPkDqwd4pXa/dSS8NUcaWTXAMt4uVTFQB+/2ihz8zgulloxYOpANWuomm80yGhyGloVkfIuvtkyw7/exrp9BnOs0ozBTrzT1YtCFUPPUal43dDpnb5Z/3Fnp2E/V7HEumWjCR60AA7lTlEWAoTM3mOAjJ1Go6m8FynmbO4hP9wqiwaawwZuLJXltZYzQEpqm62GBzC+atVFT/0+frBYO8zspcp1Oh+HsE5CSElTr5bSYo19UVOzUUdryBVWTJRq5w2HH6JsKabBmzqnT9hsbL+ERL2qQpJ1vwOjfKPpdGqGcZymBow5E9hvYXrSfONzTH22K2rtaPzMB2gYlOE6AzYxF6N/YNensbYM0WqE4Alukov7krX3d1o7hjOwkGzbtbcki2ruBer7MOgK5BnUM4AG+P/jJ7/1QIQ9CobYhhER7cW4VoX7DunwBhcSXzfnFBlHwX7FgRNe8x76+0+DMg6Wr3+egcmQXh0bVURNuEHo4V9rh96iLAzDGQcHuv8NWRJWNALgoBa88bW09BLwYadSkVqNLSWG90kHzDp9nfRw7mTwxaS79vtsAlgEFpkrTgcYBe9QziHOXYZkBnL9/hO1m/SE6xCOxEZM74XFEIGLWLXsSLrP8SBy3YGqrZHlrq+0XJgcU1lo2VBKQCLhSVFs/1ZfMRi2ruvYP2ji8Hmn9pqK7NqaszxdGXRlyC8VtgaodliPrZVsuKbNAGLSs25W+qWfObO1Bz+L8DXKQprxZjdSSX+B8mmYKU9bWqFawBonT1zDMxel9+6eUC8zwGYIHAKLW6hj7OfK2dLUdfsf6l/9eW11FgF9/TzWd9/9QJ996zUDd+9++FRJSq+ATQQEloU/269++S39+Y9GKsiiuDHt24Od9Jqvv/G6n5OX5xf6Wz//pn7hUwe6c9g2Q/S//V+/pddPO/rSqwP99u9+4Bq9h1VEGun2QaafffNQX/2p049S2G/8LE0ICkhgWKd7ghn7An+HBP4nQoQfU2YzwLuRukO2+Enenz8Z6gzMT6ToXKOXE0gMf/WVNwEyJ31sxGoHLN1I3H8iYbTBwLXWs+ul/vkfPNSff/131TA7MTAvw5O4/wUp48c+WL2udOfNL+nO7RP92dd+z/X+DUgK6AX49ou//FW9//RST77/TQ8vfd1urAl/Egq8l2Z/4We+ou+88033+P5622CEuuT1z/+CHv/w32k1nwRgdu/XSl90dOd1J7Rfj7carxJ97niuz9z6fqibCPkllwHyh/Bwb2qQp65f8ZOHSdmogi1k3o/NsITxuWuSm1EIZjZs9xXPepPBUkPL5UbY5IM5MDDCfqhLZkQSq9xmYYi1x57o48HuClgHDKAB3PeAedRcO1eD4UQIvYX8BgufvgoFdKTUeNpaKx5E8ABjdsE/OlBUUYSieojsyQs4CkN/gcMUuxgy/cUT5cnc15P7wZnR4ZmFYbm/vuW6spWiBwsoiOm7NwQlEm7MmgoydFTA9N1mqt8wTlF/kxWypUcJ+6U/DyxdVGJYv+37D/pyD1qTprLOkYpm2ydA44t//3+xl7IBAxs8NTyZM1Dj0REAYewJP41q8DSJFOMLsNcbWc6wTzMLPqlQ6sPXOt2WzZc364MnJM05Lc6AH4dSaLxNe0X6zpJZL42O5d2hjj3dx+cjFINsqk7mm32oq+/8vhbn30MXY+YCTbfDgqC/mpDEjh9WP8DBfBXMUPFiYpLJ1yCBApzh3fE1N8E2vF/YDExo2+3MUylSVNkYMNLm7334AhIz3drTNAF7nVx/kznhgDwQTuTiYQJqg2Z7GgTWqiUSBkl3DgAwYwvGH2wZPAGdKhWmaixmFKhOCeTrOINIz2Jq5mAAwMSQCu/U5d3OMlZYq7APAJv8Gg0OTwI5ZJYAbjD8XDYU6MKAvV7cMBdJtixWZuZQYOAvRAEDyBfwOxD2VBkAwl7yatYN0vq6sjyI5xCAhOTgMCYN9whg1Gg84DATxSgsYJoJXgPGG+CopzppyyAar5Hnbf8dISmw9AAfDSLwUKKkwhx/VRmAbLWgaZdKY6aD+J+GJGUYTPhCxXGuKMFmYKm83TfgT5I894NpfhK1NBqN/TMIDiLRl2udJl03BiSxc9Sa2euwpPBAM1GBjcoDbqAZnwy8S83IC6mUFAqjq4XDf0jl5t7hX8dz1OkC2tQaXV1rOVtrcDL0JLTT7Wq+mIVAp1ZL0/FKy3kAqTmID2/1fb0W89LrG5k+G3N72FbrMA+TaJ6H0VLP3zs3KHf/83c1PF6rqRca9lPdf/C6GOAs54TvkLBd6ODg0CEFo1Fp/7jpFDkuLK7UPowVBkeBzGS5lkFCnptqY+bm0e2+jYXnM9hwFPxNX1+YhmwF/J6vvTifSA4EoZReq93P7FUEVk56MOA4RR3PU9Zpq8BjJodRutFqSjPQMbBO6AiT6sPToUZXU80ulyqWhUHGu6+d2P9vfI3XC80ijc1GK0B0QnuyEHKV9zId3z5wYzcbzbUYL73OYY1indAdtA16wCLO8rZB0/F4GhjNFLStVMM+jNi+Bz9OU41aBjYBa7A6wHQdyaZtMppN+2qGPTPIpmhirq6uCGTeV/T7ot0symDm7X/tpU7BtR62HBIK0uGDvQWAECxOgG2Dt5aXVWan4zNIgAnPF3JYhzABjjudlAN56+Q7LEwCQxQmJvJeQuew3OA5TRXnuQHE9SQMVho0VgRi7Zpqdfv+/CoLs/sB58hZaVLUAgyZKbJTkgc5IJ5dMOYAyNif2P/y9kCNmtT4QjFhXYAoeBdx3iA/QUqEgT/JnGtA0DywKGCSt4Y+dyZXHyjLe+oPXlWxudJqOVIr6SmLYNQuzTBHfmtJVYuwLoJjAWvDYRun7FEATOwRrB26F9buWpvGwgULwxbv17BWfGoCHIb9riYhlCbNU1iexZCiStNSE7jjdHmCuILUeVM2DASYkb1tKIu7Ouk/sAT95cVDRQwEo76LlYPDUyenv5x+CI6iGsliQoBDrTwD8Mkt476+XqozSB2IRQvV7uy0TbBWCQE5+GTOx4HPguUwzSeNa9DFAdAGlogB7E3TjT09mFk77F8wr3eAEbBN1uodO49VGzxE9759AAV+PUBHWIkrqdVHYdAw281nUzec3fifEdZx2D5RlvS0aDxzCBANEGqLFQAEFhhxpGZxpF59pHoXmFlx3dJi/VyjxVQRLLUIqXnwQYMJ0oFlu+1pt+h7jykYtmV4ua28zlj7eWenqA2YGYaFAI3NKlK5QMpJYYr0n1RMzvHCDGYPCTHJKWTgry5zJbtMvTRTHS11OXmmuFXpp774pu7cO1K7v3GCM60wQ0f+aXe7evHiUg8fPncwGY3TKw/u+zmGCb9aBKN5GJAUegxe2fcBN/DIZgBA44Os9ejkWIcHh66VAGup89hjGKbY/7ssvN92ugNdXk10dQlCx7ordXJ64jW9mG40mlSazucG1rvtTN1uz6AEoFEzMzVJ80sYPrWyHiBhQ5tV28MnQFPY4/weIHQ52qrTbSrvRzo6aurqaarVhLTgjp58QLNLqB22SQQ/hnCyDJ/lVDrAcifK9XI6U2edaHDUMWAB0/16OdVqvHQgEBVZ7wjZe6bJbK3R87EOh4nyYdthQZtybaYQdenLp1MdMTw9AHxo6MHpkVlJo6srbeKtvvv+hTplV1946/N6Mjq32uXB8T3BoX3n3b/QYZ5aeXB0p6NlRajXTMN23wX8WT/TeLzQ1fNrbZOdirplZQrPZ6e/Fl77KBsq7HCGDA8zxbuBNvVSnfZSo0tpeoWf2EaLauIU7E7S1eV4rjsPYv3cz98zOAJj/tnzlaasXdU6OyE0cqss3ujB4VCT65am9VTH3VRPRiszUfF6LOcHWk0HOl+MyYzUeo7wNNZw2NcgPVQzLTRpvNAPvzN2vYMUe3TBQBrWCAxmlE7S2XHHw3ZY3DsGUXFDJ7ebeuVeosYaxVBkr9DpeGu2OnVu3FprMd+qnCdq55wx+DmHgBee07tnhw5bevjhpb0mh/u04zunUpbWen61DWGOa4aGWKQ0PUhdEnKwaKp/1NT8equrq62ml0sddXpWW8xWC2VdWTLPsHk85fwAsAuAPXUB4EjcgKGzU0WvgzTfQaA7HZ20FSOvRa6cr7UghGyWqn3IcyS9922AuJ1u36dQTpW2uoqVaT6fe98/POCMxOIEQEvqD3Zq7RJdjmiGc82nHQ95uL6cpWnOWccgmPo7M5hjokpB4CPndLAVyBK+P9KcRpzaE6sPQEsaY7zMa1Q/4WujHOlz8EQuUcNoqy4yy1YzhNDA+McnkfOvWWtjBpG3hgAqcm4Z1dx7ebaCxRnD1708JITcmnoF6zNYMFlR1AjWOLZQs/82tzsEVWFJwhkKYEzmV7nYmvBxk17NcDIcoQTWBPKNqyAY5tZ50uMFEbi5mXuiCT/ffSD1lYMKg/UGZJsOPxsvdVMwQ0/s3pWsAwb3Mc8t/QS1WUMpmQNUuymMSmoVxALIyJvKACPdagcvP/ZgDF5h/SMjRVnGsIy+OLYfP/se9l+Z09o5Ny0tbSa2Z/P5z36BRoSai6CjrKctQaMkH6PWQDHRjIOCMEksHaUuIkCSmg14OqmnrrXozHKUa6227Rjwj3fAH6nNMYGemdOf8TcnnLZhs2/IAz0tK8JVC7UamfMOkEF08p5Z7k38tKcLy/YhR9kmazbXoL1zYBz3od1ksErPtFQLJ/fl0uduVOOLi0oz1CwMPG+dtR0AuRiv1DvuK+3Tm+/sX9vqpvb3ni4W7sc7naH+dPcPdD1e+9lIWpk+c/9Qf/nuE/3KF1/V1771KIBjHtqHBQv41T841Rde6etr/+5dMzeRLYdfgeFHjfHv/fzb+uPvfqhiPtF6tdDR3df1z/7BL3r9//3/6RvGHo6HbX37z//EeEBgggamKSSe//rv/aa++vkTMzorlFOQoPYY4Mcxv48k7kkILfrIP3MPbv4kWTpDXvxBkZX//0nQQ3/+SUH5jfydn4P3Jv/mzwBAOWOnBBQTruqJwiesLz8BLfIevvcYy6ZaTy4W+vr3LvT9f/sHVkZ9lJPyyeyhj64xRAmCgn7ll35Ov/t7v2fvVdvgfOwXzwfX6Rd/5df19HKhD/7yDz8Kk/pkCNE+WBQws97o9MGn1e4f6f13/tC+q1ar3QwWsOnpDnT79bf14be+8ZF83vdNOx3fe0tXT34obIzPZ10dpzP9zc89lLYQodg2sOzbGE9pxZEycAw2AY9GgkclQ/24m3jwhMw6Qclir9uQzE4v5D18Tfgl+3wglNnyEVahrRB5/ukzm5al4+dJvYJXMtfFGaq0Iaw5eQNp6wAAIABJREFU9kgVeyAXBjFqrHB+se7xvjXBxHgcvaIlTPsEnP3UaL8wTTjHTxn1Ej6irdtabA51Xa718v33NB89UppyxtQelA+7LeNJnYPc+BC4BP0Q+SIMuOtdIAnS03lIYcYm+yHHozsWe4oTNgSuwOdjT8ImjwmcszFsWwEWyLNFWG3LYcOjywsrmFGsMmyD5Ajzs/HL//B/34HAQpO2TEMNXU6WuppVtvFwipTn/cGfhsYWbxQOEjd43EgD4N56beafc+PiNAQ8cKCxSTMRtT0noGlIlQbFpbuxlYhThEPCE2lqHIiwkDhA7N2WEDbQ1GFzrubsuV788I81f/5dI/CzFUyXwMqCncoiptDje1hwgH3tLDPbY7JYmTHF7/HmwqMP9lySkeqGl81W1TYAqXxkGG+eCrKA08xp4TQCgFgOugHgy/HKQ2rIAYycnLATiqOll7qZDKamh4Airh3FUjAS3oMhRtiZnkFfD2ltNC/29HSsZOSNB4aZfUud5BuCUACOScE03dh6+OC94OQre3jufC149MzGxavx/+XsTWNtS8/8rv9aa69hz9MZ71jX5apytduz3W53k47jtpt0EEFikECCDwEJ+ISEFCEhviAQH4iCQIqEUIQUyCSRQMTQIulOGnq0u13dntpDuVxVt+507hn3vNe091ob/Z533/KAWyEcqVS3Tp179t5rvet9n+f//AckfLtK+Xqpqi72aYZbA+yQuWUkaDNNzUpLKzenFkAPrsY2c/5LBjYZL9vkrBQrGKmzoAvkbxZuRKI678NNNblPXGcHqlTydnvWIQfwDlABb5vMJN+9/tCugYWItGK7TwYKm0zcsfVglr6YvK3WK7vOEey+LWw3fEEBfVlXgCaF2u3QDlpArFVKuqSbfgGGIOtiElBuPS0Xa2Mrddpd15xXWwtoYr1A/eRzAATzPSaDvLciX7swihepcKwbG1m98Djc2XSW4sg2WjarhOcgtIRewieSHuEQDpSyzYr1YIk1tYaHQysSN1lpARrzydKKkdHJwGTRXP/lPDPKvCtYXviwwmAudXw60PC4a2bqFAZJl7TzjYXEIC8dngRqtqYa9kINen11mkPd3Cys0UeGzRSJ1xsPb6muYr3z9pmur5cGhMHk2BBmQoATvn8dIPRau9JXii8mMpRBpDCpTNYNQzBb23TFCnMzH8ZnpiatGAZdqGYjUV2y3vAEw88JYIJBBH4l2E7UyhalFTwHpwcang60nq41u1rp6uzGhghRM1LUitQbtNSFsVrWevbWMwOdH/zMqUkZ59NU6xnhXbAGYBf7yhapsU6pvY/vHandS+yZZL1j3QAQzrMIwxUw3diZo4GB6klMUeaSiAEe+H/dQc/uT7vZs32BJI5mMnBSOBr46txCrLqdE5PB2h5mYKMr+K0pMEsLJ296YQfhgm62NkFnoGAy6RrgkhQ7WJ6lMbWLbG3+te7vE6qw/7PwU820qXIr0vDg5cvCy6paN/O5HaJIGhoxIDueoMj/8CF0bBL8VOiYnE/TnnEahapghzh9hxWpPnvGPoEQ37HcYjtr8zOEFYtVAsFEPFsxjOSwrc3Sga82hcX7pirUbA9M9h1hdrZxa8RGNpu14qhl7Dq/vXHBLTmpgEgn2Is66gQdk9Sv0qmxLTvNkertWlVeK4BBw/VpgpitjAEStdhTYbnBpmdPQzrrK4LFQGqqycZg7jjGPuFy7N+cjUjkSQLd5DQaoRuG0bBGTC03Jn8sUuR5uYXSmLm2mbwFdh3omBgAAWYWGQ0j56kLSoNlu1qU1njC1GNvTdOZuklPP/vhj+jy5olu8sfG/CKky/ZWbBcasUn062audE2zxIAOHx8Y125wgGy+SLHiAaDkEMQnCH9Pl9QLMBpY2FygOt/IN8ATf7aduofO19OCpWh4LHiJa9Myxkqhwpp21iA+P7YTbmjKsKLwlC1gChE0yLXg7IAB6oIId4SklXgShjrqHtqzS1o0shyKpV2FuToSYDc5biSwKRvyAXAt/buhZTXT+mZjHknVlr0X2RvPjlRyjrYCJdtEfgHjM1TA32XHDCqt8IXEmg6WYkHjHRmT18SYCffBsX/MkD7kuhEItU8bN7+5QFXmqQHjZbdWVk11695Qdx8c6+jWUK0OVhSM8nMLwGEIAiDB8IW+BGAVeW6eA7h7Ku1s3qjd6qqdtG1P4iwRCdTTVGfPnttZTxt9fvHM5OwvfeCuHrz0sgYDF6aA9B1pN4PFYktKfKqL86e6mszVTA50enJPvl9otcLzkDDBjWbT3AZcrMmgEevgcGT1XZqvjMncbHVsGDW/mhuLyJrrDahxw6Tslmhs5WSguFWq2WEQQ/BM3xhWNLeUg4SqvPOdjQ6CB5pvU6WbG3Wbba2XpUTTFUv9fssSySfZUoOirTv372u2mplaZlHM1QxhxLfMRzxoY2vgPJKfPllqeZWq12zZ8HOBx2nhmVR9ucqt/mz1WuYRPewEBjbDTFzkpd57utCw0dGHX3lN71w+sanex+5/VFfZSr/7xpd153SkXVwLeJXnaJ5nunPUUbeR6GDUUdAN9O6TmVYzzoEdNrLK8q06nVDDTkPHJ4ExSJ8/zdWO2a88nTzgvXMtKz3/fqJBG8VJpZuzjY7vtWzAOjyKdXy7rcl0plYvUD5LlC8mBirNpr5ao0wv3WvqtNXWfJJrtl1bsOTlDIuRSnePIy0YNiw6BjhO5mupaCpqdNTtBpbIDrC+aaR6cjazupqQn6snhGb5GpxEandrXV9Sv1KDVirXlbHKer2GDg5DHR92nW9sEOrmaqmbycRCdag5E5Mq51rNKwuuMc9naz88xTUgeKDxKcoXwPZaXeo1wqN2PS2Lua6uZ2r4eB3j34ivd6i82ugmW6oOahscM3QpMvaCUqfjQzc8izln2QCox3yrffEv46wnLIvXo0C22JqqVkagZuSbnULoOVAWRjNg3KZK1RmWqstIJb6VAfL1XO02QNNGNXu7WVpRezlmZW9QmccyrFQavF1cqhtHqrJAZ09CrVNAwEKNBEYn4MnG1ixgY+WhDmmogqlelMZIZDRcCQsDRmuNfZAcQUQuHA8wGtJEyd5rATmOYQjyBXjr6nzm76g8ABaw4gCw4uzBsscRVhguMp/LYR2ybW18BaYj59FmaOZAVJ/Bv/VllLwEtUYuqGJfx8CWZ7DIwJyayzJzzMAE1U3DajAk3ip88yCk8Q1JLm80zFs2K5zcnB6Uvc5yGQj15BXZoj3CbF0NBWBOLUM7zRnN/eGV4E/CDGo3YeHxd2oL9MRCBVkklkURXs0xg9ZY6wUZBbkQUnpFpR6hboT6lbnZM9Bj5lgFbUtrwmm4Ac9gTBEOaF7oKBc4c7xEM4JVYobkqAJzB97w/mLffjbwsfqS1nlqvawPkwPywPhAGwD4nLCctvM8tbplIF8QFKjLYEoBPtZKIgKQsHuDcbWzQa2FNeHdH8YKKqS23B/Ob3zyGqoAralDy9zqvGYyMjUMpBU0RgxZ7XpiC0TYCbUcACM9ranTOJv31m1mswV5KjA/QqxeUMV0/cTWb7klw6CSV0LaSK0G3aWZ2n1CA1farjZ21sfdhtJlqsUyVcz6I6AlS9WM8Wh+oN9r/mtGirIgle1GH3nlrq0/vCgfPnr6w6R1k886+7Ff+sRr+s7TpWaTy33PDklgz7Llc3cG+tSrt/Q7X/2Gw0TWc/3FP/95/aVffkn/7T98R9NVqcuZC/J89NY3fxhws0/w5jVa3ZH+3X/lF/XgsK1+J9Kgg23dHnTci1tNerz37OwlDU2Riv8pAOePMjf5e6N2ZAxQWJ3/rF/UGAy+eKa4ToQLNePAgFNk9y96Dgf9uq77J7/o8/D6/O0/udSvffkt84y8fetEb/zePzEM48eYpvvQRoo2l0kS6Itf/JK+8tVvaHHzzNibDlV3r/TCw9MAyJ302T/zy3p2Ndej73xl/7zsDWx/9E0ZprLRRz/7y3rr23+kIlvZmnDktz01xNZ2pvHtl9XsDPXszTecEhmsKwhFUvvFwz8xSfnVqqsyXetf/ewT7XRp/rXO9SywgQQMTAsUCrCsgOjEXuyyYbA+wsYAtQe9YETju1ewEoxKxgr7J6pll57qgogY3Fb2nn0FGxngWO6xI3oGWPlOSbezEM2mYW0uAIy9EiWf/WNse9dru73QsewB5A3Z2TlFFSph8/d19BDbS826ElupCgY7KpOe0o2nbJWp3qxNfm5MebNB476hGnFWVAzVYZLi6ZtEfdV+qsTLTamRb5w6Csm7Kfo2l2rT80Du2Ss/zaQEoo1hVgDDkF4Y0sem0NtVmRGWIK2l4CiQeMximHMLXMyT91//2jd3Lx/3dHvUMo8TaP8Pn8/0t37tj/XuJYUQR5NjB+0AAd4HmfA0A1jkAga2GXNImhQgdEEBFRR60/u7yZhjLTk5N3+24BMzbuUmOZahTT6g2+6YHvhqdztqA2DS/119Xxf/999QlV67v0Mb5cnASx7SfrtpN2KB5AVZdhJbSA7JiciHkXLh14fEm+8DRvKZQan9xtaKPUzWWWd78r4iEiepBGAH8RDnW2OXWBBAFajTPzG/t2y9MskIc0OKoXp7YwuKqY0zW3U6dqSHtphIleWgf2ERwtTRfC6dOS3FOOwgmyTTJAMoM61D/lYgwcMP1I2C+BlkNRi0U3yy0XQSABcCBlyqF8ExxtZ0W4ZjyyYEH3AsmhGqONVhk1lIC+xPpngsP5ioGMgCSCB/5FoENIoUKICITJZLa8LwK3EJ8lxn5OyBydQBNjn4QPRpCClM1qvcWJsAVUXpWHQGTtZ4csZOMsS1xu9lfyABFMdx24pPfCWQ81qap3kRONq/81R11xx57q5uKC9yW3sAHtxg8x9ivYae1kwCfUI4WN8wQzMtl4Vdf5uCmgcLnoT8PH6XtdrtllrtrlazuYGb/M7YJjBO4so0eYsfB4XpPt3cbRo04ISImGutFTPZOlXUbdoE+OrptVqDrgEBRUpiPaBXpS4BTTNXlMBmmV0DQJb2/dXMAZGkmQ7HfbWiUJcXNzbd5j2TsFusc5vcHh63tCo9vfP95/rAx19S2IauXmo8rtXpUpBWajdgDcGyJEW1VKvV1rNnz+16AeLFTRivLT1570Kz+coGDUgn8dgAuOx0Qw0OQpu850hh14B9vlr9WL0efoMuTCIOOkpJWCet0ysNVFoXqRbrTPfu31UzJFlbJt+cTCb7FGQmWFg0ALQ0dHO2VLbKHTMJa4FW7MJgTGpI+AHgbaTeuKPBcdvYN9ks0/y60GDcNrDEpNBsuKGv/nBoVhUAPq1OS+OjoaWnA+psMIxiwzGNFM9o7KSa0U794WjvGwzbxrf3ZqbJTNwbkQ2AKMQ3mzOVxXvabMcKGyOF0VJBg3+wEziRr6ErcpgKmp+xAzW59uwnyCvLIjVQAeZlXhDMRaAV/+B76tYfvn4ElJjtxY6wmJYd3Kv1woYJva5LKH/29FKr9dp5R4aJut2mDQUOD490dTnR2fNz8wlFSpIr12qdGovYDlZ8Y0D4OKBN1xarKp2csEbuvZe9sddR+CIRhzsIPlqRUs+hTagRA49Gbem4yFRT1jnAok1eYwOGd9tUAcV/ndh0Me5uNToZmocYdWIUd7XJJ/JtQNCT11oaI9UyS2Hho5SHFcZesYPNx8cIFMIWW8dqVInt+zv87JrI8itjdfBMicbY/KTYNhvmg2np7IGnhKLBx9t5p3WZGwMm9kJFO7w0AftDG/pwzjHxBbjOAKosLRegCak6XoXUPICCjj3zomjYFC6pmqaatHPM9jsxIXaB1jmMJ4ZwHUW7vrJsriK4UZNGS31t8a1pAyLjlxmqbgIzTg04q3IsM6xNM4m8qQE8mg18UwHO96F1NNPYenhYdJQ2eWbq3IFFwgACML2xVdyVugecfoHypQsxIAWxRXhR5KwzVksmnQ3Fe9kloF97xAfPLeCDJho/RjKZUJWZN2OraWx7vIg8AsZS/JUdC3OXtY0dChMs7uC9majGH1i5dgQbVE07s+qo1qLER3cgv06cImCXqkxLVamvZov9qqXbd2DOrfXk8bmWN67B7bZ7iqKOSS0VOXN0QFMLYcCewM8sZRwvJppHYzVmlZIGQT4EasWKQvz3kIYT9APokur+K4d6/aMPdHja0Xx1aQnk44OeimKt+fLGfHTX89Sa/8FgoFYL/0DC9fK9BzXsv9j2InytYYgv5qRP1krCnpKoY96N1Do/eOctC1a5/9J9Y+gwzGHSzv08OBjbxHs+n9h5TcHKWfrs7Lk6rROdnt5REACGwuZ1w6X5nP2eQpJQEcLeIm3qVLPFlZ2BrJ+b65kpAdi3GA7i24wnL2y0yWWodJmoNagVE5QX7RRgNRB0LKgmL3PFQVPNVmDsu2pyX9k20+XqqQFoJBE3alaEG3oWjULTRa4PDe7owc9+RN9963uq0oUpIVBi+HGl9hCP7sQYYly2Yudr8u61Wo1afjNWZ5hYIMvZ2Uo7G9biHRqqLjx1jKEJpa3S9Xyt8/NSrYavUWuoq+VaUbXTFz7zC7rapPrjb7yh8ahpz3XiJwaMP7uZ6v5JW/dgJFYNXbFPIX2GhR0xtKx1eYX1jPSBBy3bVyerrTZZoVbQM4Ddj9YmhSOMDLvIpOubFJ+E5GwbqNgQiLhTRKgUXtY9gMm+pudTazQmV7C6M0v9fnAnlF8mliB+Pk01W+bqdAI1Q5Qq1GWVAfI7L1K/dyI/KI3ZE7Y36gzndj6dvbfW1eXOkuuxu1muCCMkbIv6ir0uMeuRTb7RdL1W3Gmo1Qh1hCc3QQEV591OcX+t87NU2yJUmOA7mZt3Kl7a2AblxcbVDvi47nYaDHwdHAKCwiZsKiixBSo1W6w1PUfmG6rT7xijljrD33p6cv5EK0CfnP0pMqlyne40PDywtVOHqBlqhdZEIR1EeYR1CgAjvtB7eST1W4BKaKPlJrW9vt1IbEBlkvAgU6cDc9IptVYLpHmodjiTYmPK493uJfjbZ1pet8z64fCE3gNbm52SqGW+lN1hrUEr1uVZywIapbUNyIiW21oYowvMUt0ygN6sqQGILBwCOTnDG9gvgSNYxJWaHWeTVawYGKG3cdJkA3ONYVlZynmzCrUNfKX+1pjODG4YDMEIxd4sgGlJ7W8kllpFzXCbAU8gr3RWXZYkDnM79IwsYwoHI1hyBqKmcwCSieDYP5mZlrxv2l0XQsentugCC2plpgSpplKdO5sYD7A2rZXmjmUL45Y+FPa9CdUbW/l4+2KVhVQyJ9AMNuVOJQPiAr9lGEOeunFtA6zbtxIlbTcwK9YbrW62Bqq2DiN1DyGwVIq8hiaXO00uOfdBlrcajPryIHBQcWBjU4QGlM4ykqljAxW8JFZUM/gHPQ2UdLBo8DQY9nUD6SaXOuOBvGppgCM+c6bCp79uxC4kCSIHA+mIAK+dahhSPqzMlrNPI3Q2aluf6a4kSoO2UizANtg9NZ2klL7Uwkw5QmDz4kdOr4q8daMqIhQO1RHWaaULpLRk+32gnE+Ghsvl4HAEG6hKCA1un0cBaP+PBhLAgf4Jr02rODxn0wAsHTSMncVQBJwAxnENG9WEi9gFABg5BaSBYQzJsD7CXkmlA0wtJyOV6sKGyhq+rF97t6mo2duzNXM9uHdXn/5AX//z73xv78/oWJoubBPyxbE+9aCn/+uN7+1DaX4IcnINGQC+9tprZqX23ve/qUbc1K9+/jP68x8/1n/6t7+mf/OLr+offf3ciFI3s5kmzx8aWGZfe6CTPaFYTvX5X/6SPv/hQ5OB/4VP3VJqKk/Xx/8ERqdRJ7KwI/qUH/36adL0FxJ0gvOu9qzM9//On4ZM/iRSCdjZYxjunj/8OH/yff1/AVAZnP7RD27093/vkVnpYAHzzT/4zb2lxI9DpI7gtdGn/7lf0fnVjZ6++ceGD7l38ENA9cc8OE2pVuljn/uiridzPfneH/4IeP3Dd0i/dHj3VXUGh8bmZIDg8k9eAJ2Oce4IIxvd+dCntZqca3L2rmEJ7cGRMUCvn7xl7OBZ1jLbky9+5EJB+NgUm8b2xv6K/Q+LDlAgGJu+LEAOwgKDM6+qjB1LvQmRwQJYm45VCTCKNR97FQQaI91AHsoIEbJ0H2OGmh3EjmA4p4TGFIt+2ABLs6NhAM9hAA7XMHIIFhWAfqhe7bpaoBs9mpP80yOTa2L8U9YgFk/gdPCQYMRuN05VGzrMgtE+ylowJBdS6/JtIDmxp2D3AQZIDwt+Q81oYCUqyTg29Te2fJ4fa+d3VJYQzhb2GZbzufXKcdP1z6aetmENAy7sk7g2ntqE5vHdGs/bpr3OnGDnPf7E7SV8KifbAauU/+offH130HfNLZPM6wlNQKBnVwvN1qV2jabzYoG9Yr5UaPw99eNAg26ogx6Nw1Y3q0wdUr23W735dGETU0tqT7oGIpGgZGE4BEYgS6ZJbLBhByKYtIn3I2amljxeWZIkh+x7T58rmD9UtbjS5OJMX/vq79sUjdAR5NgGgMJmYrrEplkVFjIBeowEliRUWBvO13JroCP+bTRyTKxMikLYgk0UaMR3JpVcZ4W6ADOE1+C5sg/c8Ek3pLP2EyWdEzW7HS2nC2MQbGnyCz4nAM/EpURZ4i1r0rFhjO1jm7iTgwK44VMEe9LGNh5NO0AxBQq+YoQIAWACkOJn1FC2gp2EbAZwYi8BMTk+siFMvFu2eAF7TU7CtGuVGgjd7pI4jcQHIAi+DRv9Ru0kVhc/H0v04nd5e2NcBoc0vk4GzMaBvByPVSbxAJAJXpCW6seBBRPVpW+aFxdSSHt4kbFStbhkNQr9PIWSjxQdT0c+k6m41QhiJU23JgEYYHTxHvF6NCnrhu/j1+pk20nS3CeNcQA6KSgMV4oO8zHc8HdgIzIRcADtegEDMtBo3HeJXT5pilul6UaruWOJ8h6R/jkxjPPhpGmliAAAhT12fXWl2qjjtQUtmSm1gatIV525N4w3pouWRwL3LI6Mim4gijzdXEw0OhxZEqbHFFikGl9qdDQ0j8qbixv73ZfP8BtLNDzp2TVdTFNtskrXF5d69VMv2brNoWTgXVoBQmyUzlO1uokljiLJhmFz+/4dvfvOMx1/YKDmgJqLQv9GxycHOuj39fQHj61BHAwPDfxPs0KzycL8T53ioaHhwYmurxYGgG49QoBadoDMb3KNxz01u4D8TFuaWk5z9Qah+gNYD4Eunq8tZb2dRMoXVL+BOt2GWs3IwFsYNbfuYAANqLdRsW+c2awpkDj0AZCbrZaBsGePzpQTSGAGyjBVQ/MWuyHQoGICHKrV7er2vTtmd7CtmMbiKUzRJiWtxFgnw4OBBT4h9eF1k3bHBi1FuVGYIA2G3edSoZk4sY7C+Fy7+lBJMnT+M7BxzaMKdpVLsPN2LqBrMnlbQYgtxdpAAEJUABk63XvS7tAaP9ZPFO6Z16bhcsxo0pYnqwtNZ2dazK+0Wi6syGaN82wYkxO/S4CFEgYgrGuAYqODajxyDK75YmoFcL/XNr/Ry/O5MW4JOeLfaZranhI3my5dlUM3DtTpxIoTJ9mmSbq+WsnDQxMfy9wl6OEN1RkMVHEoBhtVAfJ4ZAiw1ZEAItXwTNaCnQJNjSX5WQKoZ4n3cattP8f/h/HSwMoBRh2ItyXptVStFtqJZrhpxc4uRBLNnlwrrPaDKH53SMp6YcntFF4MkOyeGKfZVz4HfGOIIY2wcwhrYwUQ8kaAAD6NfpQY46VBIc7ALcJPl/3Tlxcj8+ZpqNTCn5k00Jw9l+FB4iQyQdsA6G0+k8eBG1RmL1Ei5Yi51zAeqBOcUTjnAU0lE96ondrQbFcGxobF/xbvaRj2PXzpmjtt2IcDrrHU3bykNHymXZAqXTKg2ktmjM3UVVB3zBeI5OyMxqfAZ69hnmeACeyvRs2wsySyz4DtQUlXGXgqypUBtkGCbQNnUmHAsb9rapUt1e0BlDp5ndcsFcQbAwhpcllTBcA27JnmVjWJznlHEdLjKFe2Iq2UgWlpoS3Oycl5FxJGUa1YQ6XqmDOcJEgAV19B2ZZn4ULQyHcmXScorVwx8w3kdZ0aoySMBjB+E2l5heRuo1d+5q5e/uAt+Y21RoeJWu1ATx4+VRINFAdjLa4z1aWvp+/d6NHDS0sLLoy14hnAoyjTCYzM+0c2aABARu4PUzT0OypSAlyW5qFsidfrqQajWB/91Gu689KBFumVSevXxczOg9PTIys47VnebDXFnzNO1G63dXl5abYxeFAOBwN7jlAUwALn95dI3Jste24ePXyuYu2p22tpNBpotVzqzv17Ojo+sb2cAhggkqHInTt37XRbLCYGMOJTxhlv4Qi7SM/Pz9XvxXrppVu2v8xm+L7WajYHdu4S3IemFF/O2eLShYaZvxXqjsqGhtm6Ml9GBsERDON5pMVZR60BYRjY5AAwRUpMqkldhqWJ1OsBLhZKb+7q+irUu0/eNg8/asRxv6U8y1VmqDMCAwrujO6odXCgJ4+e6KTbNhXSbLbUukTaxDAqUmeIdUjTmvtRK1f7oKl338416mNlMtZ77030ztfPjQVqJvd+qNG4rThBJplrMl9pOqPWDDWKhrpeOZbTFz/3WU2rTGfT99TqR0pvcvWaTc3XuZ4+majTT3Qy7GnNXh2ktte3o7ZTy9DQ7yqzQDgYdpUB1nu5Tg5hizV1M9no7FGuVhNw3TGko3atwZGnUa9j4WD4QB/du6XFnDCtSo2WG7ineGNvpk4Cuik06kthslPT6+lO8rLSOtPl7FrgA4VSszpZTD1lc5dGfHDS0kc/1DGrkIfnE53c3+jwsK06C3V2nmm5WbqAstVO773jfH6x2+m1juVXbU3mUz189kitJNZLd8dm/5DOYSi1zJNvvcnNO5nG3c5ehulYX+wIrMTbDcUS5r5SjJy/5SnqIktgAgbeAAAgAElEQVT2lPixPI3UaKYqlp62k0RpttYKSW5Yqt9kqNLSs2dTrTcYOwJaNixsxdtGCocdLXcL83nnM8C0DksUHfzgTp4x8XZq+5ENfRlcIw9ezFb2rBCAiQolJw9gt9PhONHBuGnD4XmW2j1l6BHYGm+q32vIT1zTdvFko+uzWJ3RTvfucUZXFtwSBl3VVUNemBmA2Wh0TNWUNEutF1hkoFwIla2wpaH+dgqNAj9xihkDOtE3vFBPYYZZ27CH87GB/ceGHsYltFMLcN5s8IeO8TvbiR+lmdzgP4d/4h5oKnmuK18R16pROz94GD4QGGCY8hk442qkkS5R2IaKJr12iIXxhGBVQl5wWYcCHc1XSCJl/uwMdxxRxmK07XnH0iSvSnUSPoYP2UnFCs/1HIqTO0N9B4Djf4xqoDmO1GlH9swghY84h1CfRJAwEOURyMeZWut07OnkXkODw1CtsGn9F+jFfFEqrLdq9xwIYYNuVUpL1rqT4tM/kDa/NY/p2p6FLCORGDaetJwh+cdqw9NmzaAXsBUWfaJdAAAeqoBFVVdqtwLrlb3NzoVyNBhAYCu2s8/ciNrGCDNwgeYX2wJY61FkZ7WFOsLirfEMhFFM3cMOD7nEKRUBY+jXAJzp2rDLcPJs+h4UhdwDZ//GfQAMxNOPc9x8UQFEuHn27NKzA0rEZiUCQYmeC394l1j/Q2aV85ipjPHFdcKrEMYuXrp2tm8ANumTXM4Fr8ZngleQYHli792dr0YlhulmYbQwzpx6kT5rohP9k69fKUzoVwCwSp2e3tLPvzLQ//Jb31aUONUcn4svfCE/85FXdL0o9PT5hQv4siwRp56yz1Pm+sLnPqFvvHOj1++P9LEHfZMp/7W/9zvGYusd3NLFo+/qFz/3i/r6t7+nIl1Yj2JAnT2kDkzj94xPX9Jf+guf0MUs1+c/cqyjfvwTDExH7XwhJ0cyXmDNtA/r+dOARmOC7iT8NAFHYXX+mAfmT4KdP/LfZm2zT4Q/gHDge3pyg4rv//9XO2nonfOV/rP/4XdtuHrr+EB/+Nu/7hiEexzALPy2G33wk1+w1/z+H/2mMYrfv3AvTEL3gKcDvPfkOIJi60qf/MUv6fJqosff/UOrl15I2Pk57uXHfv4LevNP3lCxXjg2p/ns7oHOvYTffpYew/N07/Wf09PvvaF8PdfR/deVLW60ml7YPVnmkeaLhj52G+bhE5dlw3JkqAa+aC4FxuG0x5MQvk6nqXxJOG+m8UFDza5jN0Iq8EOwgsoxxoPI2I3OugOWK/2kI2/hawyjA2VDxLqye4dymv2ckKyGdi1AQVihO2XrrZEDsBzCQA7FDQpfG2rQ8NA3mT8oiibyQtignQUZuB1Bk5A0nJ2iI6Pg1W7qV79h9T/Dczu3YZ4aY68yYhlnM/8FPmXhRuzP9EY1ZCbCgAnjRbVLABqK3lJZujbSZBLzzHoqyArpxMZMhTxgZEtTOjqgFgWgdXLYOYL3RJAJqL9dIrux0RuRNhYy68n7D//7L+86zdCCAwAbbUMBmIxgomxsQtLvtTTuAwbgoQhjxXYA2+zA5+ZpqetFrjW+Tz5G5lv7PVGw0xoFVxiqT/I3iCkMUTY/KPsGcgbOt2WHvJymq9A63+i0H+vbb3xZ3/jGV5RNcEjfqN9pa7WtNSelGECBwggj0waSbudnZRs7oKIwJ8/sYOKQYNRJ4jabGl5frG8Lj8D0ixuzlxMTemShSbC6YAcxeSKAiE5yRyECiOSMmClCGs22eqOu5KW6eb6yYIYoRJ63tgfXC12zaX24iZh9m/azVtlKAVs4QE0sYjfHtXgsHrfJerZw+BkkqjRtFIT8FBJlHvx2p2lTPvOM22y1yCiKCOFhqqm9hxeLyFkI9DCBrn3NV4V5JMISxLOBhwXZoMlWeFiZrtq0DAq3Y+QCwgBEwxp1knZ38JvfJg/O3nCbBc7kwfwADWV3CZFIAwFfCBiK46YdUkkUqo03o0lvt5bURlEG6o+WlMMQ+TizElMvbx0Lgs/A1BQ2ICD2dgcTODX2C5RvAOwmhvhl6R6e0r0mrJg8I/GyaXIhJimtdsv8ipbmNeOyPk3myf1no8HLdZvb+qcJTZptdbtte0agUk8nUzPwR/qOrBMmK/5lsOUsrdgPLEDBpiYwHpjEmucdycvO03N+M1cShIq7zr8RwGA5Xbv05eXSrlUH78YQgK5Sp4ecZauwRSppqMnlUjdnqU1/AdC4B1wrWMxsvsN+Rxw+q7TSfJXp5OWhBkesy6XJ+pFZw5QhuTEOEvX7B8amJISChtr8d0m0r2BtDgwsubi6ViMJFLdpIGGBYoNQGwPwyeMr23wOD9omtVuvMk2npa6vnM1Bt+PYvEEUaziKNRp0NZ9h98DGFiqDVbvFGgCKO2klvuazwq4r3pkMBA5OR8YKpLlYr1daLJbqj3saHx5p1Bvr6IDQjpYVN/geccAhJYfBCCDPukgI/Ikis6XAP9RNupxnLg+qOxspPAAsQ7epgv2Eb5mph++/Kj+4NhZytUUmudOK/t8n3AkpzLUW0yc6un1LSfNUF2dMjfGBTFRXI/W6p8as4pmzbDZSL+tci3Sqq+unmkzPtE5vVBRLLddLa/CRuFGMUrWyxgnzwHfQ0j/xE4I0iMl1iocu5v54YO4tLkI8h2MdnYytyKZI5He++/CxljOKG+eF0ut0tFzBNq01HpMA76ndwvOoocnNTMtFpqLwtVryfHFdWgY+I7dmILYhtoD9A+Y6RcI8NasJx74FMHbhahx+vX7PAsewBcHX0AvJ2wy1mk0tAA3ZHH6fTAeRtLBn8UzgvwRrM+qgHIAFiP1GaEMvCjd8XcvtUr02vlWuqeHabK4b5hMbdhoKe546FPUBAAOJ46VLU9x1jKkDuzMnvRmwMYHRHalYlJJfKuhG1nQ0CK3wPdR1SrlmNSFkfXsmtt7cnlPOGQPKi8Ckrd0TwA4X3kBA167k/HMNZFB15YWAogsDiYwds5eFWEBWg7R4PIZh+HjKqlLj1pEOuke6Kc80S2cWxGaBVNHO9jF/mygukcclKpUqX+5Uk4Qb4Y/rm+0IFgik0x8OT6wRyaupNaZIpNlXgt1Wu3BjwTAM1QCCDrpjN4yqQtXtjebbqVY3tYVZAB5HLY59gNRAPgXZ1lOEtDMAWC/tepTrQHXm7FAA6Jh+b3aFwiasLiLYnQcrTFQ8JwH4KcawB2CQANDTGUQWLlOtG1ouc2VVbiwx85sqPAvoysulDo5jfeozP6M790dqdZxtDencZ4+f6nB8W0fDIy0XuclPYUdenc/07T95WxfPr2zIAkhKeMq9B8caHnUU0DjvCttDBv2RorCvKcFks6UCr2neY5PJuWbLSx0c9PXpn/uYnZnnl2c2BGM4yx59cHRozxxDCvPosgCtWlmW6WZ6Y2AuXpgwOJmWM2iBxbnBp7rX02g4sDrj2dPnevTOmW4mU43HA2vyXn75VZMdz+ZzG/AxtDG5P6MG82PDT3Fp4XbrbKW2yc83eu+9RzoY99Tv9XR9fanFcql2Z6gk6Wg5Xxo7eTjq6uh0rGKzVrUrbT9lf3/+/Fzz2Vwnh7fd2bpYGIibrwLlV13FHRToG0U7pJROEQGAU6wlv71Vt+2pP4ZJhoLB1+S60PU5TNuGXvpA0yTfy2c79bqJ4kGhMutqtfBNvTDutTXJZ3p2cW6hYng94QfaGuChNrSSBTdSbwtHW4oHvuI+1kux3vnOc11fON9mmllq46TFGVAZWD5PC7NYSIKmbla5/G2gX/nkZ5Q2M707edv2qny5sWTj9mFsMu/LZ7lu326ZF2oBM6HIdDTEt5MaK9VgDGt8q9UNewD7I5K/WO3RTs+f7bR87OngVkOdMUeSrzUhix4s6I7qLcinr97BQGW+Vb5M1TogAHCjizN8PRe6+8FY/W6qqIo1X1Xq+R290n+gKmEQjFceNhA3ZmECwWi+koa9rU5PQ437p/LDjRZL/G1DA+wOekNdTGe6mV2p4cWa3UhTvC3xcF3DwGoqCZsutHEx06Df1MFhR63YRK6KgrZWi5Umk8zkzWkBIwTshFrMMcCaCUAn1g8k2e7U7cFScQN62KFRI9JiEcuvqasC+WWpbLbSYrtVURfqHcIcdZ7eabVRnXpqwLiG7ZT0FbRC3cynVu8DrI7HoQb92IZZqxKvW2wsQvWoU8Om5mluazwOWlrnK/mEAgGU+fjFV2oneIY15VecGTtdr8+ddJfDQKE6Cf7Q7nzxlJqkmoFSnxT05tJAQ1LZGzB9rW633tYY08M+YaCB5iSSs/uVSBYbNjCjZynIKIBtA/MO4kSF/B9wDq9IB5pk/LJNpdjYRoFdE3L1mm0XOJu0mkor7FAs+se8nZmglVsGRaxP58PJWQGoRYgdZIa4yeEEy5McAV4H31jUPSjksFzAvmsfJMsNqQgewtPekU8Ar2lGAfDpT/waP16XogzYiRIk8GBCeeolqA9qZbAZ6TkIvaOGiANrnGfrjRLk1mWtqBfYsBUAsmVWaQwrYGA61RlWIkYOqQvzm2avof7gitG3xFiXNALbA2CGUv8FkDhgJFoOggvjoxZhkIXCD0AqrN1gFzCv9BMtVyTc7wysKFNYy/RtkXablvykpYwKpmKwuFU34TXov1pWG23x6otcUFuNF76BilLhJcp8GNQAEi5ZvoHVFeqYJNIWabof2TnKIBZfcPpGvMFhTgE6mPc2A3kIJYDUVl845q6pbAJXM/FlOcqAlAY4SluTvzi2qW/kHQfKUmOaEnsfWEzPzFU1v/mA55T+MX8/URo7CYvNslAkF1oErsB7MDAKYJOgY9Y2CdL8yXyvK/kAkLzvBu8T8JdPutHD4o6++c70fYYfTL1PfOgldZoNffPRQguk6Zbs7tTLnKV/5qP39LvfeGjBRRC8inSpraVeMWxg2DXWv/zZW/rW44WRhJb5Vt/51jf3PXaoTZ4a4P+5T31CX/7qHzn/1h+BCQHSLEm6zNU/uKVPf+RV+7uv3e4a2Oms1Ryj84V9JjUbnpvUL4sU4tCPw44/zafTLG7AVX4aq/MFifFHsMsXwUd8TkhdDB0ny9J+B/8POf77/qD/jJgnfx/143/yN7+h7/3+r+m1X/gX1I4b+saXf8N5mdta2Or2K5/U7VtHeuN3ft1IL+97bb6QrL8vlf9xxqsDop2M/RO/+EWrN5699TVj2/I9rvWtD35Ucbuvh9/8XbOOeHHTX1zJF/fF/g3Ij2Xe+JYGR3f03jd/R7de/aSuHn9P+fxaB/deN2n7G7//pk671zoMH2mNJzSKOawVAbLA/6ta2zU1nMt3aHabWk3X6nQD9UfYqtAL+JrNNxaIC0u8E2MTkKhpvh2eKgYcnH/sUyW1fqyo6Zz+8fY3ebiRbqhHa/lxpK3nyDvgQPTHprC0zgspuMN4LI2egRd4F+zorVNs0//Ta9SblRG6AKNRlVlAJD7BIQOXyGxITAXgNawvYyhJbjZhwLxH1j0WP1Xp1Kj093EyUMPDlg7GJ++FZwNGHHgiFh/OiimgH+Q8A6AE67KAc0LSIhcszHOP9Ri+wTXhrhBsPJWEfNtuRjvMzwCe7smLNhTayvu3/ou/v+MQhAXEpkcTGjUpDH31otCmovhEhGGkDRsJoBhy8x0Sv64lWt4/7ajdH+jZ9dyo3WVemx8U0ttmUxoNMFR38uKDw4ExMo4HXR0NnT+S+XPWvkmf/8Gv/xP93f/1f9cm49CODHF+MRUxWTx3yyi2FKGuCZ1Mn5sP27pY6GZyYww75FNJJ9bgCAq78yzMcrwEEE9GrhG5WVpxcnrn2PwEzi+u1IpjY1DOp3N7rW63a6jyGlosSXUVso/KWIwkLec5TLCOOsihUhlrZTm/NAkYbLA4adv0EHCzyBbG0jQpI6ZkxvZkh3cJf4ACALKAhRbOgu8ZcmEWnV0GDttKXZizSOeZBPi+bh8f2u9zifE7XU5mVsjTWC7TzJq2wbBrE4YpnoqAoy08g0IXFETTZOxWSiiARPdn8wPd1Ma0JQyG71tCFrJ1AhY2W5OgOE8HpJeECoUmocG/NMfns9qp1yfBlQfN08Fh28AwC3xSYKEYgw4eUIQYVZrPMztomJQwNWY27e2ivU+pawrrDTJAPDE5WH1LfcXficOHJpHiCa+yMOhps1m6Q8eLtVyu7OdbHQAmJIaprUkeeq4fXkSAoBZMY8zPFz6qgNcUDkwOmIDAEOwYg3mVFjaFmF1PdDUBeGno8HCgBP/OXaXry6lNtSlqzf7XptNMSNw0c5uXthHiK8mz3+rGavZbSpf40nS0uJkaO4kAHWNawUIEtDzt22SW+9E/7mryfGaMTVh6nuc2HO4LkqjeoGNALBYCvWGiXViq3W+557zpCnFAJtb35Hxi5upMtfHqg+F6cHTggKp8ZYm9FEwUtONDgLuWzq+f6+z8uQPl/YY9H/1OU9u6MN+w+3dH9qytFm6azx5x/nRhE22aGD530oRFmFjjTjhPmcMsSS3sx8mLKmVLGgTPWBX4hsKMRX7JBgcD8QMf/JAGvQO1Wn0dHR3bsw1QysCCSRlrs9nuWVNkwFkNw5p1DhjPv5noUYS6MSyHqDG/DXwjHe7agd/VUGHjofmZbsrbevAykjB8lRr63rce6vJsrsOT+0qSO1rMCxX5lXoD3IwONLn5rqIYML2jquyr1znU8fGJNhX+eEuts6XyYqG0mGk2v9QinajMV5b6bQn2SVeTK4KnmISyL4fyG4XipFSrg+FzaLJ9gqJ8v6W6pgkJTC41n02tyIeJcnIy1nDcVaeP3cdG88XM9qjFdKfFzNNinrlkcb9St5OoPwB4hMnMtLW2Z4kBRpYVJosKGnh7Okp2GODP5JmfFPJsS8kzJiuhOs7CwgBKitpdafYXyDkI3aE/ArQhRX46yyxcyqRKTAtLAmoqNYdtC+Mqy7VqTN23WF0QWELjhdSC/R9fGqxBnPcMAziAYFwivSzUZhoqGlUiF8medTNCZdiEX1wLgxwDAZk0GgOdKbM5hXD2JLZW2Dvd2mXSCdMAb1CYLLUaVa04GKqslqq8lUmrLcl8h2SDBqSljXmzwjR0fpzbDIDbU+R15VWcWTvz0eSawfracv4JoA+gs23JurWfq40UmRCZja+fe/XP6fHzp5qubpRVS20ba/kN9gGp7R3J24bKt7CwmBS3jJlWbjMDl2FcBDSW2AV0Uu0IYvK7xoKcp5fym0hokMEDEHFmuMrZBmp17KxpEgZxqUnaGTRhX0FTzGC3NULauNP6jITPpqLx2qQl+QqwliI7VNTBk5RzhmvDNKGhcNe255egs2bYNauKrZ/JA7xu87srhZum2j6s6lxpvnbeRHibBQDxK7V7kT7w6m0bqLQHvg5PugqjjdYwbUXoUqH5TaqTg1NNJzMt8Gbsj9Rp9xXSrC5zzee5np5dGCvy5dfumvXFzey50nym0cFA3Q6+srF59a0Wma2jbgdPXqbnhbJspV6/pcvLC5P+Hx+fGlj89OkTk261+fsNpugMAKTBoGNNOHscexdABPsng4vr66kF0eBnRm3WbjW1Wi3sGeYcpl6BeX15eaXx6FCvvvIhrde5JpOp1VlYSVxeXWpTZjo4PDCgcz6/McbueDyygSDyqumU37nR9fWV1XT9UU93797XarXW4yfP1O32dHxyaPt4gb0EA7vlWpvNys7k46OBJb6fX8x0c70ygHp2VamcY4HiiuZg69Kla6yOtg0lQa2NeTthKh/o4dlanSTXvXs9vf2dWptVqIN7BLgxVQeo9tQ7AvxpaT0PFWEO6FV6ev1MV8upBo22WklTq3ytu4cHOnp5oPPzK739cKJB3NZglCjpOxYpMujry0znT1Or1ZqBr8PRWEHEcJKmAuEFPqWVpvONVigkWiN94ec+o5tgrufTp7b/Lq5WunvQ0uilod59MtH0eap2J9DBIUGOgRZLVCX4SG7M+oMz5+BAtqfOLkKxzY7HTT09z6yOIsmVe+/H7N++sSJhQnLd8qyhMgzUTXx1ur4qpL0BwQ4N1RnBOzfyW0jwkXwh527oMLilQdzXRersPQCQsrSy53XO0LNeqDWqzeuz6d2ypNdma6WdT9Bfx4bJk8lclZfqqNsx9vv5Zap1vrPzfb2S2uGBDe/zeqHJpBDBMQfjho5v9VXkAGe5ohYhCNK776z19PHG1nKzzR5IOBH76kbDoW/+pYBZMYx48Ic6UiMYKptslc3XWpS1RsNQjSLXKiPU0NO2VSsZEkDlafk008M3N2ZVVBBpHvQMwLi8nNj+dHraM+urRqtUZ7i1gVOKT3IZq9cYGejCzxJnPRqMtSomKr1cWYmvOuxp5MobpTOG5bFODwdarM+UbbbWADNw2m6xHUASTOL4XF5EuKZjy3r+2nnYbxILNet122YjlBYLl3y9c+xUPKIzBkg0uhW9BLU4jEWTHajTCg3oxLsMcsQuaiiG4EG2wIa9ujRbBpJzScJtN3eK2wxzA8WwZxi4eZy3zmuYfimHMU8Pz/AUogdEkQIqgAsnxIqpKhP1goEpueblSi3AJ+2UI11vlWbxEiQt5Xi6lai6ABMpF1AmwPTjnmJthWWAU8DhtQzTD2/pVidUnLgACwKWWN8oLCC5cD3p0TijqetC39l8YW9iTp/4rQIe7JzKCOkkDCPrLSBOmES/toERjQwqBMa0DGuwDTOLNNOeQ7yAe5FoBxjgURc25MNooo71aNDpJ1jHMEJo2gOtqtrAdcZyluLuU0O2tF0z8MB3FWJHx4BRBwKgBCIYCv9vl8aO/B9AngAiR0Qaa+13jX0ZhH0rXYwBzJA4Rjnj1H8bYwfjDQoACePUSWqpe50Kx7EnXwTjmk2AkZhgUzrSk/USezYnAcSEFSNbN/sIOkELUWTPRdTq4jAhbnBmm40bhkU8QHj7WcmQuwwKWL28TQaRJpurFXI/GFCbpN4Fp6Aa4Rkw8oHJwPl9ALYufIrhtVNAOouF3z8/1NOLpSVAs4e32n198FZf33nnTJ9+/a6+/M23LCPAFGJlofv376kd+fr29wghIjAFNU5LRba0f2P79LP3enr3fKW33vyOMTUZthvb9AWAucU7vqeP/cxr+spXvvK+v6QD0PaAnPXWeCnfU2dwoFbc0C99+MgA2J97dWz9OsDgiy9AZ0BGfB0JJHohV/9pAOePYpBgWUe9SJM19hWOuPSnhRNxrfGV7LWoA2sDVF/goYe9SCvUrfk+hOhHXuQFGfQnocefZIACmP47f/UfW0I6i/T1z37J8INvf+U37Lcd3/8ZffxnX9Fv/sY/cuFvls5uKTsO93n/Nf/fIOcLRPgF2Pm5z//zevfRE529/S27/vzzyc/9WX3ty79lgwsXv8OX6zkdqOwAzhderC9Cp2698glti7V9//LhtzW+84q+9KUvGBnwr/yVv6mWpnrt9tLso1iLDH2MFGmZMDsjL7O3cV7bc7LzjYARN2pVe19c+uSNBVd76jY9G2JYJkxVqNuOFZBXsg93gzFuocZYusDkN/UXqtGt1Q/2DG8IhHZhUW7yBChKiJ7bi41sAcoBaGhWkXyXHrl2zEoUwPRUFYHdMMKNU23hzdjumbs0ill8sIPEhbw3LNNcjXgkNbpm31Rtc5Up0YyVYX1Jb2w2TgxHbH+oCkUBllq0puAE7i2/2OMIJAfnMtIcQK/Bmfw2FHrUiQz3zP/RhQYyZIF5TlAbfTt2gXTtJtF399t76/l0hySZABB+G4vDWDmNhhnR9lr7RPQdU86d5hksna06iaf5Vnr38dw8XxZlpZsp/np4x2XaZJkd1HGCR5PzjuJjjg/7Fj3faXj60Mv3dP/eoUlUOlGgm1mmv/63/r7+4a9/xclCASeSlkm3QILZlPge/ohuuOGZR918fqW8XKg/TLTKU62XuRUm7UGitFpojY8dBuNlaqxGkOHVnOlspcPjkU5OjswD8PzZhXmocOjn9Ub9fk+jUd9Az8V0rnqNhJKbijF6X3kOowlvlEoHo0S7LbRaJvS52r2+MccI21kvYGNN7ZCBrUZqr03CzJTcybyRawSwVgDdOKwp8oxJCNMo0Gpd7P0dARI887wAnFulmVZzksJJc2QOS+BJbJNmCpkFITIclL5vNx5GBfxefAOZTOKfAehm7D+QcZL8WMv70BIkO2ZXgKk3huMEV4R4cSJRAExzG2kzinR00KUOVLoolDR9M4peL7c6OR1rla6VxL41ehwUFB0kcpIkzL7DZzLrgijUcp07IMEmALGBfHh8wm5BDmNsWMKfMtKWkanH6vdDzVdTFUWsdqdhpvIkkUPb9ZHCJ21rGNOM/3YTV0BDM5WG8UlSZcHE072GC3/BHL6069HqtHV0NLAmEjYrjWkcNU3mz0Wx4Bgz8PUt3MUYgNVO3YO2FouV3WOkfkho+kd9pYvUmCeDk76KZaHLx1cGlHQBnwZtrRepJa9RBKTXua7P54rQmLABeFJnFGt81DbAjwJ4OS2ULnI123j55Gq1m8rWMCcBTyOzcEgIYYrxx1yYzIn1QqJiF0A+BiwmWnmr88eXagaxurA2c6Sk+Gl5JoNcoom1gx5PKkKrtrq8PtcqXdnGRNq5beqdhkl1Or2WSfiXk4VNXbcEBUQNzSdrXV8ujU00PhpYw8+Uz7xDytKS2pClE3rVPaCRynXx5MYAcoD5ZhRr0O/r7t3buvfggxaagU8j1wOTdORSSHU4PGHpYLROo2jp49xrGgE2UqQT+0m2sa4tus59WfDWPrUcNlsjuFZtDLdQt+4A8q319NEzpau1uv2O7j54RX/0e9/SxfMLfejDH7WG7fIctkCussy0XhbK87UlJ7NmAQVeJJynRaFGBCOYw75STjAI8bUwNltIhTmICOvqanJZKV0FWsw5LGhYpqq9hUlMOSh9K6R5RnimkW91la5zXd9cmkctE0SSj1qGZDoAACAASURBVDudRJ1uy3kQy1O73TWZeZ77BnDgVTgctXV0ALsLZiehHI6lk6aZhqMDdXoDrVaFpTNbumfYtEId1ut8NjH2MRJ6C6kiVC4ClEOmzCHpUuU9PJ12uTHIsZzo9zq25+DfhOcvLdU6rcwPFpZIp9dxkqqsMDYQxvjGLUfihD80vpgma2AqiBTdAdsUdc4yp9ZmTnFdKekjP3PSig3Xq2C91NqGWwNQMAJHFmyeXxTylhZOQR3a4Qprij2fYoLwFA5eP0zUa48tGKLIp8b+JsG7ERaqGzOz8CiyyCV+m9cmRQXNbqB2Y6jQj5VvZtoRltPgPKIBxqepED0RYK0JETYNjTtj+l1N1hPFu1jj6FjvXT2DbqxW3JSXZC64CQYUw8oSDznsWlZS4qQumwyAnOLet6IX9kkVbOyc26wj50+ZTGwtQra3uSQp2gXsGpgerpDmaAE0SPyuQpvMbpVtS6VrnrGtoi4WOFgWeIqrvpPVhIVJYmrk4H1g3ErrtasV6BV325bisKtyvdFylhpbsFxuVLNXN0rJAkEi9UL87gjEwZ+7tKEDlhdlnerByyN9/NOv65XX76s/jHV28Z4ms3MnH+4kJpfFo3eb77ScOpYizQ1XmmcwbuB3DdOqo8vLuYEdp7ePDIRYpTO1O5HJdWHT3UwWNujtdXoWQDKfLVWUhW6dHNrzfnAw0vNnzzWZLHQ4OjIWY5nnJvmZTm+scMUWhUFCra2xqJmcE3LW6XbM9wvg6/pq6gampj6pDeB0oWOFFsvczrb79+/Y2TYej+3ZgPUehzCum7q+munp02c2yHTDEpqxrYEit08PzYKB4aAFfOwqPX/+1Fjct++emJ3KbLGwvbs/6JsV0Go5s/Tc1Xpp4MsHHpzo7t2xggZg8tLsHsoyNNnsclJqOSFYI7dgvXYU2+S+KkJtVjsbquJX6Hlzs8O4et7SdrfQ4MTTbNHQ6kmol++8pnUj01tvvqMEv8yjptm7xPVYzairVbHUo4unWi3nGiU9ddo9C1380Esv6Sy/kr8t9M6zaxuo0ZAMh7Fe+yCArfTO29eazZDdF+rFie7dG5r6KN0WmixTVzPsas2mqVbTQnc6h/r4p16Rf7jVu0+eKJvlanWbbEu6/9qxdjCO88qsVPBpBRRLOpHOn2VqNzZqtCO9/XalTuTr5La0XrfVCqiDNkqvN+oOJDDDclVqfuGShI9P8MzYaLcFXJEuJisLREHeXhfkrW7VP4g0HkSaX18pbMxMju/t2uq3Sw1at80Xk+FIui11OIxUpZ5SPDI9BsIAQA1TX1QbMpE9jceeDjpNO8/n66WBCq1erVeOxpYOfz5f6fom1WYTaJFuNVtE5sHaaLCHVlpdV9ZbNAcNUwNUeaywtzTW4GxSa7EsVeWh0hS5MtY01BGV2QqgfsCqqt+H9SXNbyI9e+7pzjhUOrnRdEkCPE1gJaDT8S3ULoWKIFOjS+hHoOVNpUfPsV7aaDToaTmvzLcwy/D5autolKjZLzUcuITvq8VW11eB/KJlnpdhWKiY9VUGsbzmtQ0vCntmQvlVoB1e81ue461G8UCt7kaZZuZvChg9XdY6OGgp8iLdTLY2CGRIFkWcx4U6rYbylLAf6eT0QJ12rLPn12aHBeiG7yjPPzJ7U/I16KYZsDF8B/CBAVorQVEUuGBVhpwMqGBao9Sx5HayGDZuaLbzNyqN4RNwHNgw3c5UhYqptXkNLERoeGEOAZJWgZp8zywXaJw58RNjaTIEx94mibnvgaVi0627ZN8AfwSVGSFMljoghUiy8UwlCIeadKeSgSBEFqTVMZYxO2MjMdjAmY3PjM0UMm2AugDZJ9VcRf1IfcNg1bFB8R4NwALwg9sRgOiCa6xiaJABYMiaqhrFEso0p/5isMgAz5RXJh+lX6scsGAhF+5c3pJBsa3NU3rLu+AmBE75hZ8kfbb59/FvbIAaPEk04vQjqKhIFXcNfLExwwEXPkkfyGXY7KW6ANBbWI4uuCXxh/LCkQqk3n7HJPAWcIuME6dsFBaAB3FHW4AQs1vrqTIlDesBoBMpP7/T+JEGhFoKPQFpyEQNFHXWa6YytBqI6sqoU6bYc6xOLih3wChjbrhsjK19zeQ7ooALgTFvM+vBGIxzVam4NwbXs+ociMHSxXvUfOrrrQGigDsOgnfgjZEPYHxxRa2+89RsN/R/vNXWbJ4aYAkr82deeaCLeanLs/f0kddfs0Crdx8+NGwBBt8vffJD+uqbz4zF6SAielrXB5gtRLbUZz/1Sb358LlSs36iN3RMQicx39q6Gx7f052TI33rj//A+XzuQdAXYCc/DdA5OLyt27fu6Pt/8kdqMUwdnui//Lc/Y3jLC1bnj3pw4tNJINA/DeB80bdwiVsxSdu+eWz+NEbmi9cB4LSQ5hdS9/0vsbXje0LGfjmHK+5Ax59m9fmj3+N9v/g5ADUY1v/ef/63tJrdmE0SgVaf/DO/qslsqZunP9Av/MLn9Du//VvKM2yRHInNNV/7fxu99SdAzvcT43/4fech29DP/9kv6bvf/o6uH7+plz/zJeXLqc5+8HUFIfkZLwBOB5y9f72sx9sjivt7zn+/8plf0ZPvfFllOtd//Jf/A3VbkaarQn/1v/m7evrOe/rVXzk1yxe4qaxHC0k231pIFgxisIWjV+b/ucBH9jC7j0jCScDcVUYqbLcZYjj7KqwmHPGCJHe2QnjK7HcsoMAF8PEcQxXDcsSeUR5ScA0eTZRp7GEQEnKz3XLvCg9r2PJIM6mvjOvtyDywrXkmwT+2a4X1Whu8hkGUvNTsBfL1tQS20D1UQDEP6Igdg08WQVdB58D1z0UmP2oa07vektJqZo0W+Gwp9AzL8qX8XalGMrQsH+M/o96wNDX6N9+GhPRcDRuMQOoALOV979XOpoI2FN/2FQu9tHPGWUNyeTm92C+9emfb+h7n5oLYEreLiDKZTb4gwKGqlMGqqjADdsXGRbrT208nVkBPF6kurmZOHoaf3DXAHi8CQw5JJgBcW+v5VMNWrA/cOlUvbui1V+/pzt3bGh329Z0339av/Z+/re9//11l5VTbamkygEF3aM2yTXygsSLbbjC1bZrvwdn5I5WbpU5OBto18CgCHGxoFwaaLGc6u7jUcpHKr7YGyDG1ZhWePrhlZtqz6dL8WhbXV2aITSp00oeK27FEWJgYdZlrvcw0n+Cn2Lf0bjwE83VXs8lSh6dtVRtk2PimcDgjPUAi5lkTkJIIvnHJZbbOaNT33pcuQRxWEwlbHA6eSZw4LjBFZyECAPIgA1aZR0EAXklqHdLUjZoRxQ0nTqAm06jN1tIhOdDMfNqaPh6qhjU3THpYIGy8WyTUxtLjZGU6RgHQkM8DaglYAFOwyjy12vhLEhiCk6Tznzw56Jhsr9tuabZaaDpNXbpoGGg2S83Dlebs/r0jSxnHMwkQgo2PBpu/CxjIhktCMKwSM8NF6t6MVRWlVnlujC3AGeQaPKwA6gRpIKsEIGq1mEw392FTG0sl5RkjUfx4TKBDoufnE13czAy8AzhaE66yH4BsSpp1gkM44Elcb5ovWoHPUkThDdjlDqPIpsnO3JfgF2OnsXkx7QYQiJD4hgpi55XK9Yfpak09G2MSanDYMaCL6w9j1EzjkSlMF7be8WwikCOdri1h3Tw/4SOSfJnAlA1V1oC50NxHSleVsXfZ7PCXpeCk2Gfqjbx9OOw7tgn+pBiLUN40PA1HzvNtvZqbLJBCqYFUqN3V5cWlbWajg55jI91cWiBIjIcZHkTzlYGLzHxY04ejnkb9voFeWYYcstAQ/86NbyBAbWxTZ9nwgkVsTKWtA1zNVHk/zU1X+FQVxuwg6TxOOmStqdft6969O7p755ZGo1OTD2BIPVvuhwHIIqz4coUZDx33jDVvbh979jK33QpWNtgXR+w+0IriDmAP4JB7w6GflU91/vwPjTVLCNZ7P3hP589m5v2Kv1UB+IRPX7HVwfHIGhECQdb4pvqeTm73lRK64vsaHrI/eLq5nOnROxPzAB4cReZRtYHK31gZc54hT3/UdSB0VensyY2WcwK6+ibTnAOsbBZKWkhd+ayhRsMD9boDXV1NNbmeGfuG+wFQRknJAQzoD/gEu7JjicKANGsNhpGOj/AcTfTs2bXZPcD6teKUSRsgHbKEMFZvMNbR0amxcN9995EOD47sZy7Prw2gAFymYDcfZVvnWD60bPK2xcOZoaId1hzcDmR28vpE7W6suI1Ek8kgwzbfgBaK+Wa7ZZN/cwhusGfi1YNflK9mhwCYhjIGa1YjcZIlLsDKQn9ounyV16V2xUZBH0/kQCFM6e3WgsHqyEk1YgYkpMSI9ZnjzGWTzaTdNZ8/9h3CRnYA0gwg+N6ShGnpsH8gNRaWoMt5tClXqpHGq2FgDqEsZoOySbSGOe9vFbNeV013VjTwI+uq08OwP1UzGJq3K447sC8BINkf8ddm/aZ8lipWO+zpfHpl4NOYcxOJCdab/kqKnd8xbCCCzYrt2tiNURTZmUGFwJmyqyNtrjlbC9XxUn7MnoKnsisGTarHRy5MuGegb6sdG9uG18oyiiKAVpJba8cMz2j+KHLcoGrQ6yuG/R3MFPRBj0mhbLlhhEobDGxWqBmObD1kWWo+ydQAJdJhPDj9UMMhwW14WOX23iwAi8YqYHDg6d4HD/WLv/S6xoc93cwvbcjDmmKYhW80vsMvvHdZl1cXyNMrjQYDk1HOZwsLCOx2h3bWrJC0c0cZUmxyY+QCEHfaHYVBogsYYn6k0+NjZfnSBgKtVtcYWg3OLc9Xu9nVo0eP7HUZ5tAINZPYzpHLiwstl0stl5l6vbZu3RtrMIKpymAlN3sNS6FOCIfaGIvf1BdbBm+EPTZ0M1mZNyDr4/TWgU5vHev8/Lm9dhI19ezJhWbTTHW1Dw8rnec3+wDgBV6r+GaHQVPD4dDYkReXZ7q6ula3x17EWbW1+wKwTG04HPa0wXpmC/MS79N72m4znV881dn5E/UGfXV7Ay1XhVbzrQGE82muckFNglUBnuANA8Nni1rLq51OjgFWW1otD3R+uVC742l4f2kA2fnb9/T8opC3g4VVGEuSARRA/3h8qCeX53r7+Ttqe5EOuwd2zw6Hfc0Iq7y+0OsPPqCz5UKPHz8y1uzhMDF5Nevp4nppQ/fptNCo3dH4MNY4aWm2yXW5mKvaxVb3HI9rHRyNVaUMEWL5vcr8Us+ezo2ZkmSeSV6bfZLRe/b78Ia24WKfa7gzMJWn6vJyo3TpFBudOFKzSQ221a1bsdGhLy9rJYlLzp5MAGEqO4OKkrqDWoq9M7F0adYkIAFntLdbq9os1GzhoyqVKcnvSw2PB5rPAApJTIbZIXXavp5fFqo9BgqxstVY2XKt65vc9jk4AndPB4pIfV15KlOk+A2djhKNWh29M79S5vG8UKUUulytVOSRGrumjg/Q/jP4wBrF+d/hPQAg5+GttYmVYem085UtqcNc0Gav3dQAf+hmacFqKBJgR66uG0qKnU4/1JBfBHr3u6XmXqUlyogKFmWi3hgp8E5Pnzd0fLehj3/Y17s/KPXm9/HodYEKx0cM2SpNr7dK2p6GBzDoCIqwk8nOKm8TaZEyzcqkZVdXS0zN5oobharGRlUZ2ZCJOn2lwuxIhmyn4VarlIAh6tpak5tISautfhJpgs9ngY0LdX1u9kR+A0ANKyLp7t2B7cnUw2Br6wWD9J3GB231eoBQtdIiN1l7YqGaBAMBqBYmLbZQC3A7GHs0teYTjt9mYFI/A+4sN2GrDDodFj7me+hpR/1L/W+SRgDVpkL01JzPPutXJgU3mMFCZtl6HXBqvokeaiyGjqFLYt8FKgjFgJ1TE5DkWEA2VMMDmrC7XaIYL81ypxm+ofZ+fG05r83KxzEMcWWlnqARdoVibTU2nwe2ZAy7KvC0zFbKjBzhqQFTlP+/9680u4GNAzTpdA244+AyFodjkxnLFq9tvtfwFeOxCRjo5dYzsl+Zzx1WLFT0iaegxvNupxJGLN7VtmsHyotCO4Bl8+/PzOoKZRBBH4jfAU9p3bCAIDiMYUiMn3gDT3usYmCJEdhXa7eB7VkrEYFDBK21VAMAEkwCI2NLHQPhJlcHGXDY1Aa7tCqRHx1r65PMThWDFVSoDuob8jlMas+fAcMB+mIblsBWY1Bs5x0Mz70aCuY7IUA114WamXVGrQGbygtccrQBly6ECIamnc/G1oOE4CyIDBxyAdD2XEdYx2GlDYCJoojLTJ/KWob9H7iMB7vmplpzvaphHnVlZ9jf+RoDh30uRl3rsx95WW9877FLoN/V+tLPva6vvHmp5fRC3eGxfvb+SF/+2nf2LEwH2/F8Wa9g1lmxfv6jr+r33vjW+zDgC2AMkgSgJ0FMpx/4iNnJPfzuGz9MXP8RQM22PKTRo1Pde+mB3vzmV/WFP/d5ff27D/WX/43P6d5hywBK6833X/RIAJ2wKs2n859imvk+67PeadyJDOh0QP2ey7iXx8O0hEn6QoZvj/JPvFf+Hj/XTQJdrwDo//SvnxaO1G029A++/Fh/7b/7G7ZOXZ9dqy4zfe6X/6Jev9vX3/57/5sFmtJL76V0P/EiPOMvrsdPYXXuf5rnyfJDPE8f+vSf1eXZY42O7+rNr/6GAajuVzjmpjMH/OGXMUL333N/RsyW6cHHPq/rx98zZvB/9O//66YYBaP4G3/nH+oP/vFX9C/+S6+qMBk5VbCTe7NG6QcN0PPZwyArOF9QM4Egl4WOJIbE5IYvSQh5B5BvZ3sgIHnOHr2zXU4N+hZjraNec5k0jFB45gKzfnCXDpySnovhE163dt9riG5uIPEiM8I8TrEVZD/keWXQsb/GlmXAOKHMDO63jIlyZvvPNp9b3oFhE7YPhKqDnrzuqarWgXYNSDPkzZivmykObBhiWR17+wnLHN9qB1u2SBW3x6rjrqXIcybbCyo0b02vXlutYYx2Uz9HynaRSpTl5v+7swA4fIHNtpR9bcvZ5VLtwcWMesb92Zlo3ykH7EHicKkJ/EBiyg86mrp9z4yKkdtu9PjhIz2+XOjNRzd6+PzKgTxIH8rCEsoskCGOTQIAEQ2AkWkXQEw76ere8ZF2earhsK2jk0Pdv9XSh1+7q9kq1V//H/8n/f5XvmaLM/QBJ/EFGhloAZuQBw5GCuxMGparqyfKsonCuFJn6BkbgyIGieBimen8+kbXSNrTrVqY95epDl861un9W/8Pe/cCHkV5tg/8FsgGkpCQhIQUCAICLUQQKKGlYAtqwRa1osJXgRZEPIFaRItQrAQ+I4cqUJGDnBQ/wVZUPEArWAQrVEuoRjBgAwISgiGQI0lINhy+63lnZnf2vJtkwybcua7/9f8quzPv/OawM/c87/viTGEhCs4UqBlMrecqUFVWguiYSERERmlVMxVX4WLlRVWFqsY5a651Q5cARt4WWc/JjE9NcE2XVjh5okw96MQlJurdz0twXnVx1Mpwte6C2oznkkxL4Chhh4QoknW2bCGzoOslyjIp0yVtPE91ikr4qbZXG8NPCwKl4uiSqtw0KmblR7C8XGZKkzJm7UdYKpLkJkzNdCiDM8uAuWqitya4aJVxNOUHRZtqXo2Ro+6ULqmAScZnlYe+M2ekqlW6o0kXOq26THU/D5Nxc2SMQKm6qlJvkSMjZciBiyiT2birLqKs7Jw6rhITYlR5fMGZUjSPtKiHg3ApAW0q4zuVqfEo1IuVi9JFXI4nbRZ2GX+wWmZAbiY3jdJduZkKnqsuSPdamfRAfuxk6IMwXJJJUORidukqJLROUEGKulm5JGGiRf2I5HyXh6joSFVZWnq2TFWRyThDZ4vPqfHYJNCNi2upKnKk2koeRqSboFTsyCVEBuEVIjGX5ckEEpGxzREVF43i08X6RfsSzpWdUzcIUmEkXYTDwsJRcrpEdUu3RIehfde26qIrs9KqICevRIW50n1djnV5qVNZek5tl9zIHc3KUWGpPMBbLE3UZEYyeYQMiC8l4/ImpKyoWk1IICdPTJzMNh6Oc1VnVfc8NQixGuBbMsCmKkxQN32XqrVZ7ptIRVMJWjSVwE3CcqlwvaCOI5msRKo05YIiY8blnypXb6Hl8lFyVquS7XB1G1U5I9sdGS4BRFOcPHVGXehlkiQZIFmNyCNv9qrPq+oO9fbv4kUVkkvXjTB1nklQYkWrltFo3iJKLbNDclu0iktUVdbSJVRu4kvLrGrGWLluydtc+dFQbwVVyikPMPLmR/tBk4dKdYGX4SDkAqn/bKtwTf1QaJUO0mVWLFtGythnFSg4cwoXL5XCai1FaelptIi8iJh4baiB746XoqU8ILe2IOvLXJmyG1XlFfheu1aIT4rGf/efRFlJFZpHNMH3e7ZTx9WpnEL1AyLdxuVH9cx3pxDdKhIlVefwzfFiFS4kxEcjMlqO20o0DZOq+Iuq8iSyRXMU5lfgVJ4WJDVDS5SXVeHCJXngkQo7rfuUvAy6pCrTm6nurHJCtW4dq2ZqLy0rUg/zcoMmYxjHtIxBRGRLVTUiQYpUdMe0CleTdEm3XakSKz4rXXnLVJARG9taPUzJDaoM63H2bLnqJivVQu3atlMTnxzOPqrCtPjY76mqugo1G2czdcMvv8jSbVYNVyIvYfRuCRLKyAsVsZEhI2S4EUvEBfViRa6f8mJN2iIhoLxskKo02U/ykCqBlXSZlmrrhDZSHXxWvcBoGRMDS/MWKCqsRn6BjDHZHE2lBsJyQc0OW3myGk2aN0F4klTJABek+j1M3v7JSyyt6kEmAVJjT8nvtoSJcvluJl3ntAdTqSyVbE0q6qXrrfwmNJUJeUrD0SyhAOfDL6LilAwUJ+Mjy0DpTVV3//AIuUGWSdiaoEV0c0RGyG+lVOpWqsBcfg8qK6oQLumEvJlVdSBiUI1mzaRL1kUktolTM0mXFhYhonlzNXalDFQuVSoyZpdUlcukenKjln/mjBoLV8YSq7KWq0nxJPhunRgNS4twVMj41nKdadoc1dIdVs36fEFVAEuXZ6hhEuRaIt2SrWps5yYSSso9Tbh0N1dzrGozuUqV8Tlt+AB58IqLiVYvjMorSlSVdVjLpoiIaYom5TL26iVcFVepqhmaXpSXM2Hqge1saRXOF1tU99IWMVI5Wqkm1FNDd8hwFFL5GN4SlmYt1YPyuSp5+SKzFTdBUdkZtIwNxw/7d0bPPh3V4O+lZYUoKS1AUUmJevOrAsfIKPXgJL8R1VWVaJMYj4qKszhxIk+9HY+KilVhqtw8yUOoTJxXeLoYp88UqpdebZKSVNXymTOn1PJax8er41yc4lu3UsGsVH3Lw7389khpj/RykLGQ5TPKSk1K2xRtEhJQXlGK7EP/VZX9sbGtkJAQg5jYVqp3g3TpLSuvQH7+GWUk4XxEixZo1Uob21bGj1YdECVYVr+7F1BUXI6Wkc3V/ZVUWsp5Ki8dpbpbxmrLO3lWPdC2TWqn/fdz0rW9QE1YKJP8tYyWSXia4UzhKTWhVnn5OXW9T0iMU+suLixSQ2IkJMSjdXwcKqsq1P1L+w7tkJt7AkVFZ1Tlq7yQDGvRDK2T4lBcWoySkgpVWXpVdVOUFVTBKvdYMulg5XmUlV1SY7tedaEKEdHncLFZBMrLZXzDMHVOhMeeQrtulSjKa4ms3fEoKW6C8CgZL1N6E0g4IC/G41FYdAHZB48iPiYGF6TyuvIc2rdriwPHc9R5Lr0IolvFwlpajurzZWjTOhzlalD9q9RvSulZbYgeGVs6QoLHppFqvNlC61kUl8tLy6twzTXRiG/fXJuxusyCc9KzplVTHDtaBpyzokfXeIRFSEX+RVRdKkdhsbyMkO7q8m5ShtNoAhlMI+9kJU6dknHrpCpQ63Yr51KXThZ87+qrcKYYOJOnVejIuIvnKktVQFh8RqoxpApeG3s5PLKFGoqisrQKTcIl5JCeMvJqxYpLV1m1SV3KZDims2pM7XOlFrSKvwrhLeUBXOtmKz0tpJLyIiJQXCzBS7UaA/j8xXOq+1/C95oiJkru+VqgaXVrVFRa0EICksomKLaeRVlYKS42seJseRnOVVeguEh6GUQiKkrCWy3UsFx1FeLitTEZqysuqCGyZIKsb7+zqn0pwUhJkfyMh6N5xHk0l2q+ixGqiKHaKrNnN0Hb9tVIudaCYimpkaEnTl/Avq9LkZsvIVNzFXSGt7ygnl3Kis4jKuoqDLlBu8Zm7S/Hd7kyoUoLNTFa504yTM4FHM+zIqalHGtyH34RzcIvoXlUU4TL5GbnwlBVEQFUxCD7SCHONylFk3Cr6ikDa5jqMniuWnpsaGN+x8bJ8DRWlBREqUl2pAPAmVNhKpyOaC6T3skQS1IxKS/NK9HsfJz6HWvaogKVVbI/wxAfJ0NhyP1xM9VjR3qhyINsYkJzVbAgv4tyvVH3UBIgyBjdMoyHTMInlUQSPElVkAxJorqcn0dTNSO6XKfleiRDKsljt8wyLi+O5HlCHsylRP+i9DDWhqNpZoFFJvq5KJNAyEtA7QWydB2/0ETrUqsmhpMXeRLISTfrS1KdKQFDE1wls6lLl/RmMpSJPJyHqYml5MWMPgC61IaoHh+yjko1N4K0UYa6uaB+Z6pV0Y7q+K1CdJmETyqOqqsuyWglWpfM5vLMd1HNDVF6rgrnLZfQpFqbdVfCh2g19pwMe3QVZFhRCZlbNAtHcwk35ZwTEilIkt/9ixcRLs+b6vdMJnmVkQGaovIqCctkkjJ5VtGes6QrpZzPzdVz1UVY5R7i0lXqfLtw0YpK+c2WqqVL51XxkJrLQIqFJLRooVUBhzW9iOZNm0C6hluu0p7v5B63ulJ6eshz5wWUSLHOOZm8qBkszZqqeQPlpZpcAyrPW9XztVy/5L9LQUBzef6T53aZK+tCJM43k+r7aBUCNL1KnjmaqaHaVMmrVCRfiLa7SwAAIABJREFUDEeTMBkeSgosqtUEVvLC+mLVJTUZ50UJH5tK9X+U9iysRtyJQBOZpV3G8ZPqMjUZSwTON4tAs3ApSpL7HO3+XEVIMqu7Ol7lWJUxoqXyVV5CS/d8CXqqUamCT5kIUXsuluG+5BlK7tHCm0rvNOlDqU34oqJTNY6gvCRqguYtorFmtwyx0Uzd80fHJaJ9fAS++u836l5CwtCIlnG4/trv4YPd+/CDrtegsKwaeTlHVLd1LYvTJj9R///F84hL7IDvxUdgX+YX+ozs2gtfI+SUg/VCdRW6pvRDcUkp8iUck7I8hzRNn9m72oqoVono9v3vI+OfH2LADTfj0OEj6t535m+vR3xLi5pHwfiT80G6rstfmTx/ukkb3c7AroeU8lxs7o4uLxdkeWJTWimTt0hvT88Rpqy/VYS2z6Tq091nzVWc5k2WoHPL3pN47oVVtqBTKl8jW7ZCrx/+BBHNmyLrv0eQd+QrdY+q9aHTxubVkklTIOlc1GkEWKpiUrqpWxDRMhaVZcWoKivC+DF34i/vbkfJ6RNoapE5B7SgUwvStP9nhJpGm43/LfeXMgxBZKsEVFeU4Oe/+CV6d45X2y9jmG76+x5s3fA+bv/VNai4Ss4HeT6XuWfk+qgNQ6PGlFQFd2GqZ5SaPFKqpeUFkkrvtWEZpAeYZDoy3Jf61Q2XCQebqpc70v9dcjR5ASxFASqnk2IIdW+vTZ4k1ympbFfzijSV4TTUYLfaeSOho7pGyT2FXDm1bt9y4ZFe2arC2qi/lRcIMuyRFKZIRbe1ApaLZ3HRWoSmEqzKMJHNonGxWSTOyVBi8qxticYluWi2iMYFKWmXOjmtJl3vom4MHaZVlEsPXRlCQyq0m16SXrRWNQQXZNizq2S4DBm79IIaV1jaYLGWIPx8ibKQa0/TphG4aGmJKtVN3qIPOyfnobzKkfmBpKpbxvWQYTT0qljJAqSis0Pvmz3H5I6nKv8XBShAAQpQgAIUoAAFKEABClCAAhSgAAUoQIGQFGDQGZK7hY2iAAUoQAEKUIACFKAABShAAQpQgAIUoAAFAhFg0BmIFj9LAQpQgAIUoAAFKEABClCAAhSgAAUoQAEKhKQAg86Q3C1sFAUoQAEKUIACFKAABShAAQpQgAIUoAAFKBCIAIPOQLT4WQpQgAIUoAAFKEABClCAAhSgAAUoQAEKUCAkBRh0huRuYaMoQAEKUIACFKAABShAAQpQgAIUoAAFKECBQAQYdAaixc9SgAIUoAAFKEABClCAAhSgAAUoQAEKUIACISnAoDMkdwsbRQEKUIACFKAABShAAQpQgAIUoAAFKEABCgQiwKAzEC1+lgIUoAAFKEABClCAAhSgAAUoQAEKUIACFAhJAQadIblb2CgKUIACFKAABShAAQpQgAIUoAAFKEABClAgEAEGnYFo8bMUoAAFKEABClCAAhSgAAUoQAEKUIACFKBASAow6AzJ3cJGUYACFKAABShAAQpQgAIUoAAFKEABClCAAoEIMOgMRIufpQAFKEABClCAAhSgAAUoQAEKUIACFKAABUJSgEFnSO4WNooCFKAABShAAQpQgAIUoAAFKEABClCAAhQIRIBBZyBaQf3sOLz05gB0Ofopbvz9uqCuiQunAAUoECyBwTMX4o99SvHWXWlYFqyVcLkUoAAFKEABClCAAhSgAAUoQAE3Agw66+OwaHsvXn4hFR3yMzF+0grkuF1nKAad8bhjyiPokZWGZz6sD6gGsI7xadh+SxIOb34QD7xS0/aOxJINN6LH6QyM/90aD8dDTZd9ZX0vMuV2TB6VitSu0YizhNk23mqtQGHuCWRs+wCLPzxQM5SI2/HU7CRk/n4FNntdgn7u+rOWYLzIuH0m/j42GXnbFuKeldn+tCKon2HQaeIdOBXvPtYNUS7i1bAWleJAxnYsfu0j5FQEdZeohQd6rkz60wrc2SkvgMC6PQbfPxrjUpORFBsGi75J1vISHM8+gNeXrsPOYtft1NbjZvutFcjLPYr3X9mAv2QVOHzA43f0T9Xu+hz8fVG/a2iPweNH4e7+7dEhMcK2XwD9GMzKxNsrN2K37RgM/F4kMmUkpo3vh97tYhBl7HhUozA3BxmbP8LSD/ei3HmjfZ4bH+CZlZ+gyPw9j9/RP1Sejf8dtxA7PQJ7vlar4zTrS6xeuQEZbo7TwPYZ750C8/L86diB4zDt9h7o4XRsqetn5j+xeulWHKyrlTX65fTDU8smYkhkNhaNW2i/r/H7XqfRAwW+gcY1yZqHt2alYdkh94sI/Pc08KYE9RtdR2LuwwPQu53xG1KB4198igXpGwM8/3zdLwdyzxHULTYtnNfzGktH9MOvH74Fd/ZOQpzp3uCKvX73HofnhwOvpq/DlzVG5RcDEWDQGYhWDT+bOm0+5vWPAVCCXc88iVmZ7hYU+MNFDZsTwNe0QM6yrTahXgCrawgfrYugM2IcXnp1ALrkZ2LqpBW82NVov/fAHTPH4b4+MbCgGnm5OTiYVYAyWVZYDK7p1gYd2sWgsDbhnwoQw/C+z8rEAbjj/h7oYNqO2JTeGNQOOL4nE1+aH5pzD2Dxlk9rtMWevhQ5Pg3v3ZKEvF2rMWbx3jpddk0WxqDTpKY/BFlys7A1y55mRrVLRveOSUiKBFCeg9cXrMBqpzCvJvbuv1OzcyWgB7OuI/H8tBvROxZAUQEys47o4W0EklM6qYcjWEuwY+UCPLPTXWhZgsxt2aaXPqbvoQK7Fk3FrN32rdPa5vwd+78f37MGb7v9na071YawpMjUe7Hw4VR0keOsqAAHjuXgm9PVqulyDF7TNh4dLDlYNG6B6WVOIPci8Rg4eSqeGhKvXYePHsWXh0pgBWBJSMZ13bRjvCz7n5j+hw2OD8Qezg3z96xHP8X9v19nPy48fMe2L8qP4q31H3l5eahvW9ERvJ9hPw4tCUno3jEZHeT4tZZg18tLMOvDE7XYxbx3qgWe/tX2uGXmI3isj9w7Ox5bUe0647qUeEQ5Hx+1X2kjX8INmLtuFPqH5WDV6HT8xdhav+91GjlPTTbP9PJFrldTf7/ObfAX0O9pTdoR1O8Mw/PrRqB3pISb2fjyNJDcOwW9E8OQt2sdxiwO5J7W/TXY3vwC7F75DjKCuj2BLpzX80DFtM/fgNmrRmFQLFCWm43dWdq9ge3+t9xb8VfN1hjq37puynws7HPKxwvZUN+KhtU+Bp1B31/aD0SP3CM43LEzOhzahF/N2upmrYE8XAS90WoFkcNn4s17knG8VtWL9dPWeltLXQSdYtu2B+KKD9RLJVe92dTbiuIxdOZMPNknAtbcTMyftcJtpVjtmhOPO2anYXJKQQAVbfY1amEfsGfRVMwwBTS1a5Onb8cjuWM8Co9lu1ZNBWeFXpfKoNPEoz8E4Ys38Kv0j5zc4nHdmAcxZ0QyoqQa5Ik0LDtZ1zus5ueK/w9mA/DUsnEYkliN4zvewMNLP3E5DiNTH8SLj/VGB7hup7f1xI5Jw4YRSUD2dvziDxttOP63ra49G9Dyuo7DS7MHoIulBJmvbcTT77ipqnS7Of7fi0TePhNvjk2GpegIli5YgLddqpl64I7ZEzE5JQKFe97AyAWmc8DbuRFxPWb/eQwGxZZgx6wn8UyW3lCv55M/+8b7tsX+/BG8eE8Kkiyu4bo/Szc+w3unQLTcf3bwtIX4Y39vv/HtEdvqBIpqXX1b+7Y2qCW06oFrcADf2Nxqd6/ToLY9GI1V16T2KMwFOrQLw+HNy/HAK669iBr0b5Z+3bXuWYeRC4xQ83Y8v+Fm9C7PxtP3LYT/t7n+/74EY3fVZJm8ntdEDYD+vFz2xRsYnf6R031hPGJbAUXFji++a7imBvK1Hpi27FEMi/TV86SBbE4DaSaDziDvqMgxM/HmiGQc3vQMvkx5Cnd3zMHrE9Ox2qWron7xz83C6/nxGJZiKvMuL8CeTZvwjJsHFdVl7P4B6G/rTiDdxbLx1krn7n76m1y4P8Ecw4l+mPTsaNzZLcJF54rvEugl6IwdeC/mjElBj0TDrQJ52VlYtWCNUxDn7ode+29Ru1bj4YzrHJdjrcDx3VsxdelWx258QT52Q3bxxhv0/CxMn7Qk4De/sp/mje+NLrF6V3drBQ7v3ITpRjfJlHFYMmUAekh1j8Of/11qfAWd9vNtCb68/xFMGayf77au7fFIHnw7poxIQQ/buQ1Yi/Kw9ZXVWLzbVG3k7phU/60Fdsxagl0Dx+G+gcla9aAULBXlYccbq7HATcWSTxuTh7vP5h3Lwu7qFNyZwjE6FZUfwUz3yel4cUg8yrJcX4L5f333cLbW4lzx98HM+I2zZn2A0bPe8Ri22z/nuJ3e1+P+ocjftoXsNSzoDeuGSX+aijs7VePAa2l45J1AHib8fRAdgNmrxmFQbAG2zpiJBR66bAL2z73/6EwsNsJ8H+eG22uoH+eTd1rf2xY5fBo23NMZUbnOQ8u0R+rtIzBxaCeHIQCkUuX1lev04RX8uXcK4Noe9OMkRFdgDPdUfgRLH1qAt/0d2sNNN0n5vduzZTMWON0/q+MrpQCrJm5F1JMjcWtKjD7ESAXysvZiwfwNOJxyL+bdY7qn0+8Vpq40v8wx3btl9cPCUSnooN9b2H9ro3HHtFG429R9U46bdS8udHw54PVFuraeJIeXZoHeNzo9B3i513lvUzVuHpGMModwy368GD1Jjtem10yIHn4BNUu/JuVtfgOFQ6Ra1n0Xdo+/WXLMPjYCd0uFsuraW42y3KOma0o8Jv0pHXd2KsDWR2digfll6PBp+Ps9nWFxM2SHqhwbFIHMlx/B41sA4/mki2n4EqtU+Wdux+Kl3qrgAaROxcYnuwHugs7iQKvyfF+DRUHrCWlvv/M+uWP2EkxOqXYoJvDv/lU7B3rnbsdd6+H0/Gw/979U1xw/ruetrseUabdgSEfTsC3yzHYoG6+/tALb6vzldUBH52X9sPYbHmY7Bmvz26zOn0RzfmHfj79YUIpps4dhiPGs5PxMp6/Yds0fvQ5lkydi3EAjZ6lG4dFMLE13flaXL8qQTI7PUCgvwYHdm/G089A60I7tuD3rMXJTkhrqQbIZoAJ7/nEUHQak2J7DbBY+h9u5rLuwUaycQWdQd2M3TPnzVNyacARLRy/A2z+fhncf6OyhO6153JJqFGZnY/exCtUN97r+3dAhstrlTWHk4Kl45eFuiIPRnaBadRcb2CcJUdJN/sUFmGXrJhhI0NkNQ8dcjx7duqmbv8KsDOzO1aCu+C6BHm5Eu49Pw8JbkmCxluDAnmx8UwFEdeyGgd1iYHEZu8dz0NkhvwRlEpQePYoM6QJo2/+oQReRoB7cl23h2g0O/PzxdGxm8vg0rJT9VJ6HPXtycKo6DG1SuqkfI1s3ybY3YOItndA9NRW9Y83dY/3vUuNv0LlrVwsMGhSmdweqBnK/xOIt0v08HhOfTcOdCaU4bHQ3jUjCwP7JiLMUwCEw8Bh0JiEvvwJJrapxOOsoDp52vD7seOZJPGPq3uuXjc5pu/a4O97VZ/wPhS/bgVQfK/YrmNErI6D/Tjgb+3V9d78xtTlX/A0Ttc9V+FG97H47va7H8HMKgf1tW33s4pBcR9sHsf6F3kjyOi64p5b79yBqPPzGHf0Ut/1+nddq8uTJ6XhlSDzydizEmKX6OMI+qp2Nh/tAwlHf+8KfbeuGacumYliic7AwALOXjUNv5OFwdo7qjWG73yo/onf/9+feKYBru+8NapSf0EKaGMfjxdeWRtyA2X926iZpun+SiuLxC+xVRcZvdF5+GJIiC/T7gQhck9oNPWLDUJZbAGu7eFhyjyBDhsVxuBdfggdeMcbD1o4p272bfu9uSeiMgX3i1b348dwIdEiosP0O2+4Ni7Lxv/eZxpStYdDp/32j03OA13udc/i1dFe2ZmH6fc4vlPVnm3ZO9yK+9lFj/Hdb0Pkgph6big0Pd4MlNwNTf7fGoQu7+98so2uv6ZnPdp9Xgl2LnlRDthjXzwOvPYhH3rEjqmO4WxjKIiuQYa58h34Na6UPUdD7Eax/KgVJUjSz5whOVcu1SxuuI+6kp16G5p2l99poZYS4RqW+VLCazwV/drA/12AAvR/BxqdSEOXUm0Nbg1FNaj82/b9/Nc6BEuSFxSDqtH5+w37uW7O3464/bEQ5fF3Pjd4s9mdwbeis9ujRKs9pSBh/bBrZZ7xWdDpvq/fjwlPQ2b/4CPZEdEaPCr1rvPma/8UbGG+qJNWu+eeQ+UUL9O5W6vIMiKJszP/dQmyzvVjrgUl/egh3dgqDtSgHuzPyUGY+TlyGqjBeRmXheEoKupTr3wk7h8zdFejdPxnXDU5RPZt27czRCpd8DrfTyI6Jy7A5DDqDia6/lY6zPaTpF9jyLEydtMRpbEYj6HQNNBFxA+Yu18bVsVeDGj88BXh/1kwsNldTGF3Wql3ffvT3q6JTR6mjbtrBJK73ZbsziRiJJatvRI/qbMx/yHyRBIxAyHEsKc9BZxcJk7e9gHtWmrq+RIzE86tvRG+H/VnvWx4iK7wes1eNwaBIpzGm/GldxO14fvnN6FHsfBNqdN0CMl96BI/rE2/VJkzxL+iUcQsL8H76Qiz2d3xG/Q1+oTkw8BJ0quU7XR+MbjhWc2VIQDZ6hVaku2Xr1VAMOrUj0q+gEzDGnLR30w30+u7uBKjFuQKjTb4Caw9jvnk4H12309162uOalCQkdeyH347qjS5uKmRqc276c6lo8J/Rrwk1G7fXzwfRQNZhjK1pfmh1c25Etr0OXWKTMHDUDeola5lTOOXv+eR5//m3bdr1OwLOwYK75WohRLTji7ea3Du5u7Y3+AOxZhtgvDzZNX8qZvk5WF/qlPmYNyjG9f4JxsOqY/WXsY+Rn4mHJ62wh1LG/ZYFKHOuUu/6INbP7Y0kh0kF7ffumS+n4fEt9urp7pPn48UhMsaoc9Wzcc9RDYdtrGHQ6f99o/uCB0/X01tmL8Fj8lLZdF+k9qj+bJOU/U/c9YcNITFkTs2OtDr4linofOAV+1Axzvfx7oy13hwtsOfFdMwwj11tHGdGVXnKI1g/OwVRDtW82r7skpWJvN69Ebfb9BIJ+oSnudpLqN7TFmJOfzgeawFuuu3ldlEBjlvi0SGyAgc2bcD09f4OiWKs0L9rMJzDWnN79Qk4C41x6QO6f9XPARk72qVLtd61ODEPb/02DcuMwMvTeWmrdF2PkQs+CVD0Cvi4ZBd/HoX+Mkbn0QwsXfQOtp301LukhkFnJJC3Zz3uX2Cqsret13FeFPs1PwtPP7HENAGj/bwtNFUtG0PzyLOSY9d7++cPb17o8tJLrsfSQ2v8LOdemN4Lzq6AI+KybCKDziCya6X3cJiAyN1/05qgn+RWx6oeo3nGG27bjbd+gY3K+gC/mGV6xad/wVYybrtBCaSiU19ITW7Wg+gZEov2Vj1nDp9sjbV3O7FXpngJOj3sfz7YO90kuS33N1dFG583BTXq5igJB/SuPA7Hk/GQaZrQpzbm/gad5h9Vv47viHvx8qupiDPf8Ho5JqU7sev1wc3xF4iN12uP0U3VV0Dm19Y2/A/5GXQOnbkQT5rHdA34+u6OSt/PNTlX/A46va3DtU3uupt5nkG9Gnkyq+vSDY4Tetna5uHwYFcgDFQPthFwN9SM7WbfxCcPfPYxZP17EPW2Dpc9Y1SYmgMibzOol+dhx8tv4JmdTmPd+Zh13ffQOv5tW+T96XhvaLxbP5dtGzwV7z7cDXnmscxrcu/k7tre8K+ANdgC/QVNbCC/IcZLHff3z7aA3FQZbpwHx7fNxD0r3U2Q5q5K3d19tP0aOH/cQmwzb7FxvLqrevbyu+3+OPbcdb2L3/eNgQWdRlWdxami3lZhuGkmHlkfyLAYNTgcQv0rDkEnAD106x3m+CLY9X6yH55aNhFD4K7rt1NFJtwUyajwsxvyXk5DztB03BpmWo5+TSrTn0mS70/HK0PjcXzbajy8MtBgUtsBDhPbSVfcFxdixs6aTNjm7j7dvpPNv0VGuw84HWe/fnYF7utmqiYO5P7VsIx0MxQAALf37p6u50bgn5uB6TPWQOvuzj8Hga4jMfexn6J/ojZUWFl+Hg7s2Y4Fr3ziNBRbTYPOArz/25lY7GRvDJVkC8Nt+zYC7q75iBiNJat/ih7F9kI07Zx1f5zAmFTYYYgbI8fxNEQhg87LcXYw6Ayauj5LXbHTOE8uVZ5OAU5uBm773RrXN6TOQYyvG2mj2sIWvjHorJNd7cbdV6ilPRCaxynxEnR62P+1Cd3qZLtDZiHeghWtEixKb+uw+ydiWDv7w5K7B3znzTLfZNXG3NcxYfv3F6dixk53uMa4MDJrsT6WqKdgwssDk9sfdOOliil0CMhGX5/7ZftbCRgyB1RwG+Jn0OkSAAZ8fXe3GTU/V2Rp/h3/gQWd2gOKY4Bgu5mctQnGNH1tul6HHh31oRpQgB0rFzrM1u7uOzYBaykOHwqNibmCe3B5Xrq3EFKrmtSvKV1vwJyxneE4WZZ/YWBAQadekeRQCWcblmA7nn7jqLYxEe3V0DvJ+nAiLrO1u/uO+bqYu9c0yYqXc8KhIs/1c0aQ4xA4uRn/0fxNh896PX8DuLZfrgPosq63JkGnr2NW/3fTUA7efqM9X/u8BJ3ujilv1/+6DDr9vm8MMOh0W1VnhHAeQuXLeuxchpU7B51qIletZ4u5C7vrMeU98NO2xH7/qv122isN1TVqYIXq5bf1Hqkqr7ZVIWqFMbBP5BZxA556bgSGSNgkY9bu/ieWvfGR35Oh2obmKs/D+ztKMfCWboizlmDHygWm32U9uPU50Yq+3bmZmLpShmly/LMWHcVBo+pPD5M6mCuHjUDqtP3ZOqD7VyPoRDZcXkwEGnQiHkOnTMNjg2JgUUMMfYnXX97spWrxMhyfIbLK2IGjMXn4dUjtpo+FLMfSi0uwOMN4UVLDoNNDL1Xo9xxxpl4k3p/L9OPXGO7BdJz87zjT8CI2T3cv14xj20OO43OZIbKzGlkzGHQGaYcabxPU2NLu/qzOib+PGzXnGyZfD8IuN1gMOutkV9cg6DRmnrM/CHkJOj08gPkXOtTJFob4QvzvKutsZvzIZb62Aa96mDjDfJNVG3O/g04Ps7IbM87CGAPz2AnsOFQAuAsmavjA1MUl6AT8svFx7dGqEzkZkTqR/Ao64zHlz+m4tZ3pzXHA13d3p23NzxVZmn/Hv//rsC/TcSZtr+uxDQtijIGobad/bQvxS1kwm+dvt3K3x6ev0EhvuL/rMJ0HFh9d180k9q7IC3HPSn/G9fQH1L9t065h5peTMrnTI2qsLujjO+cck3HUzwGDR2DhEKfqTy/nb0DXdn82qRF+JvCu6772q+v9b6MKOv2+bww06ARcqur06uwoN5PnNcJD0fcmuQk6ZYz1O2anYXJKmG0oBY9Bp4fAT1txBY5nHVCVb9rkT/H6EBl62Fyuj4+shzqFagxPvRdZO+cguj0Gjx+FcQO7oYOaaLMax7/4JxYv2ui9EtEY39M0fmFk6oN48bHe6GApwZ6XlmCGTGypj6npXP3rCujrXDV/Q8YzTsfdpoDXPsGvvZo4sHt7f56F4TjmuI/7sdiB4zBt1HX6xDOA4wR1vg+hK+oTEd0wdOxoTB6ahChrDlZNTMdfVDVmHQedHgs6nPatCd/xHPVdfenxnPb4ItX3Mq+oY6GeNpZBZ1CgjUmIKnA8txRW53VERkNmvnOcrdDHmwDnMUl8VFUZ4Zp98H/vJ5jtbeFdaVhmtNfXw3ZQ7EJ8od6CTg/VeQFVdPp9wxriTkFsnnasVruOG+W0TvdBp78zANYuTKld0KmPr1TtZsZZd8FEnQWdftr4uC4whDIdiP4EnUaFgnkM3oCv7+5PuJqeK7I0f/ejEUrs8RDa21tWg8mIbO1wVwUaSNfWIF6QQnHRRgWly8zhTo2tTdCpD68QnMmI7C8JZHzrG3+/Tmu4P+eT1/3hz0O2afgNY5w2w9N5PEdZV0DX3wCv7aF4bNVDm4xqYf9n9PZVSdMIKjrdjtPoRzjQyXydDDzotHXp1Md77GLM5u08bmc9HBchuQq3QadrF/YDo5xfALsek163Tw+YLTKj84ud8dKrA2CxzXivz0B9TIYqAp7fcDN6HNuOX/xho9tFxva+HfeN+SmGddIm4Zz6+3UOEyeZv+T6/KL9a2TKvVg4MxVdLDJW5yYc7D1KTUroPMmlawP8uQabvqU/+x7fPBMPvAIt+OzoWCgU2OzedR902lrbagDuGDMM44ZIiGdM3BSSR+1lb5Q2jF+MaXgYb8eFu2ph+350V5nrtaLT7bO654pOt8uHl4pOBp2X/fgyN4BBZzB2h683W27GgvA1RqdxUbCN0WmUZfsao9M2HqG3i7t+gssAzAw6vR8R7h5qjBDaxxidWx+diQUnZfGs6KzNaWcMEA03M1ual+sS1Oj7TgaJ/tUso5Os55b4G/S4W0Ltgk7PP/jG22yHiYQCetD2cPwFYmNMLOL22mPMWMwQyr9gxv0g6LabNL+v7+6P4xqfKwEEnbZj0nniDqcmGbOiWgOcQd1dkFqbc7M2156G8137bLAuE104PMVOxbuPdatR13XACASdJ1pxVjImf3CaodlXaGka37A+g06jmybM3SW9tNX1gc1D+KlYAry2N5wDrm5bqt9Dx5W7TvDofkXGQ6r3MTotputpg6vo1O8zHX77/amCqm3QCUAbWqUAb/12M+Kem4ghYe5mYq/bQ6DBLM1T0Clh4O0z8ebYZMi96qr8FEx26OliDNHg78z1pjE9t8Vj5dgI7LA9U+j7qONR/O+LwOQnu6FQBYPexk81qk4r7F3c3aB7vZftOhpLnvopekRqXyx0muXa/T4MMOiEPgxc/qe4bRaw8NUB6OB8XxTI/auP7sMBjdHp4SA1Jvz5AUvnAAAgAElEQVQ0jw/ZYI7n+mqoy3OLt+PCeEHoZoJlD2OtahXQSTBPyGgMcWAvADNtrDHmZr59jE5jLFj7s7u7z5vH2PV1bLOis74OL/N6GHQGQd3zhEP2lWmzGVaYJiqyj9fiOuu2Nlt07zBzmbdeNSrdHWctxALzrM1uZ103AgjXhxKZTW/Dw90Q5TxTstcALwhwDWGRbqvZ9B9i5GDp79LxdrF9QwKedZ0VnX4cBcYsqmEozNqOZ+a773rjEoYY3WAtbs4ZWWtEPCIrCmzj43r9kfPRyjoJOoucHibMMxj6ORmRt0kNzF3XEZCNfrw7DbYvJB6vJX7s1Ub5Ea9hTnvcMu0RTO4fA4upW5jmEOj13ZNeDc+VAIJOCbyeWjYOQxKrcXzHG3h4qWn2S71Ztq5u8hvzRBqWqRc+2p/X0LLrvXh5dio6IAerRqfjL/58p1EeSIFvlG2WXGsBti5djgW73UwcUZuKTtODvKXoCJYuWIC3XYYE6YE7Zk/E5JQIFO55AyMXfGTfEK/nhv0FgMPM8b7CUZ9M3h5E4nHdmAcxZ0SyazWOMTmY8yzTxr2WBY4TF3m8d9LX7++13ef2NNYPxOPXz6bhvm5hsB7NwPRZvif6MLpY5+1YjfuXmidc8TbruvtujJdtjE59LH6ZRHD0rHdMY/X3wJQ/P4pb22kzRfs7cZjrdrh/0PZ5r/PzaXj3gc7I25GJqCG9YTHNTNxYj0C/t8tL0Cld2I3juKy8GlGRBQ7FJMbwHGVZ2zF+1kanyVmAyIh4lFfYw0o1pEZKAfYcSkL/hGxMnbQEXxoNVdecaGR+cR79+wDmcCayVXug+ITL3A9agF3q8Fnn7TbOK9cZyuWeuR9+/eRo3JcSobrCH962To27We4Vz1cY5Ppl7Xm5AO9vA24dGu/amyug+9caVHR6up5HtEcsTqDIeRIiY04Nt8Uvfh9ZDf6DzsevfYOM65l5GCO9x4+bnmzd70/HwqHxsDhMNGm8QNWuiQ6zoptmXTdXGNvGcnV5gWa+31iHMYs/1ZqqX/fgcn76mHXdY0WnjxdyDX6Ph+YGMOis8/2ihwBWH288Xao+tYt/XFY2Crt2QlzuUWQcKoE1LB6pAzsjyVKNw5uX44FXTLOQ2m6yZRDkbHx5uhqWhGQ1mH+UmhUvHTN22n8kjYoaS3kB9uw5glPVQFTHbhjYLQJlRUBcrOOPMNqOw0vPDUAXlCBzdzZyqgHkfonFW1wHkK5zxlBdoIduu/aHyhIc2JONbyoM2xhYXLowsKKz1rvXPLi6jGOUfQIHj5Xow0REILlrErp0incJ7237SY19dBRf5sodSgSSU9qjS7tz2GqqaDbOF+QfwY7MAlhxHsd3r8PbWb5bX7ug03RznJuN3VklsEYkIbVPMuLy81DYKQlRdR106iHlKw93Q1wANhZjDFE53tt1RmpKMxzPDkOPbhyjUx0lRvVrbha2Zhl3w2Fo0zEZXbrFI04+4ykkCvD67vGorOG5oj0kVyPvaAHK3Cw8Z1sanvlQ/4euI/H8tBvRW8b+KipAZtYRfaIDObc6oXe7CEACt0ULscA2+Lz2XW09Jcjclo0c03q040nOYdffPk/fMb5+fM8avJ3p+zxt7J/oPmYm5klwp892ejg7xzYBhSUhCd07JqFDbJj78KS8BIfzz7khysP7v1+Bzepf4jFw8lQ8NSQeFsixchRfyn0LoO5FUlOSEGeBeiH19KyNjt0j3Z4bAMJi0L13J23CJOcXAJ6+Y7Sy/CjeWv+Rw3HkuAFG0HgE75uOw6h2ycoiSSqT3B6n9jC/MFvG5qzQtq9PEnA0D5ZOSY6zrnu8dzpqDz78ubY39gPU2/ZFXI9pc0dhWDuZOMv8e629lOwuv4NHN2HM4k/0pdhf6sgYeep3MywG1/Xvhg6RrtVmIVnRiRswe9UoDIqthnGcyfmgtsFagbLYiICqr/0NOn3f62jV2/0jAYu8KDZVEl7Jh6j5Nz5v84Oqa7XLny2Ek39x7uliP2atRXnIzMxRz2XatTkZUcfewMh008shfXZxa3kYrFnrMHKBHsjIovWKtCQJVMsdQ1B1rHerxvFjJ/R73jC00Sd8k67r9/9+nedrpvkFu3FewXwPU428PZk43jUV/WP9CTvdX4PtbgXYvfIdZJghjRdc5UCUh8ln/L+3r0HQ6el6XvxTvPtYJ5Tl5uBglnafZHsGl+c+p5e6V9q5ItefW1sV4PjJPBxUz1ratfu6Pp3dX5OnLcQf+0fAWpSD3Rl5KJPjTB2nQGF5BOIc9r0xPnw1rJYwWHOPIEP2gc9rfgSsVsBSXYDML+Q+1X4uuNxvyGRTM2fiyT7mNkXgmtRu6BErL+Gch33wHeIbYWvZ0SzsOFQBhJ1D5tINcDsn7ZV2wARpexl01jGs0Y0vzzZ2iqcV6N2+Io2xRrQTBJsfxNSMkXjq/gG2gY3lB3DPls1Y8I6bN2Vdh2Ha/cMwpFMEtImPqlGYm423Vm7AX8xVnsZDyf0PYtLAZO2GXu7pZdnvvIFZCaOw/RY4dl0H0H34VEwbpd0oqp/pXetNN5Z1jNcQFudlfMLI1NGYM7YferQz9kUF8rKzsGrBGuw0VXmy63pd7ej2SL19BCYO7YQOiYa5flxbq1F2ugDHj2biL4sdb5pkPz01tp8KX2yThVkrcPzQl1g2a53pBqsH7pg5BuP6SNgifyXYMf9JPONwB+Z+W2oXdMrNwPWYMnuEGkNJa6O8zPgUixfl4Y4/j0HvY6aqjrrouq5vhv82cm14BNNul4HttRmc5VqydeUSLE55xO21pK72eoNajtH91rnR1moUns5BxrZPsGrLpy6VHLaPB3R99yYT+LmiPSR7XqZrtbDMJj0a41KTbceEOi7KS3A860usXrkBGQ7XQW3ZntdTjbL8POxYvw6LnaoRA29bgzpq6rSxkW1vwH0P3IiBXaMRZ9FnW1drqIa1vAJ5uafw5bbNWLxTn/DH6A7rsRWuw1JEpozEtPFyTY1BlO2iKvciOdi96R2s2pntWuXj6dxQB00Fjmd+isUvOlXre/uOfM+h4sPdBth7zjj+qxxrBTiwx8tsxF1HYu7D9vsyaePhnZswfWVnzNPv3cxBh8d7p0Cu7XV6JDTEhcXjuttHY5LLb7x27B7YsRGPv2J+8d4Dt0yWCVe0gN34XXJ3/xyaQSeAriMxWz/OjN9+uY9c9sxR3LJ8FHpk131FJ+D7XkebyTtGdcMe/7s1Xl4mNMTjrBZt9lrRqS3X6MJucQk65V/lmB2Bu/vbn8vk2izXo4wtG/DMFuO6bA8zu0ghi8uY2PokRJ2cq36B5MEPquc4mRvC4Z7X3TXWHUWr6zFl2i0Y0tF0fbdWIO9YNl5fvxGb5VnTFoh67tmhLdrTNdhYsbthj4xhUoBCL9XE/t2/1iDo9PQs/EYYpj08DAPNLl6fwWtxnDXAr6aOn6blDbFh9uNOP7Yzt7nLNHrgjmmjcHdv+/W7LD8HO15egcyhM/HHbidgnwHdvh8XrSzBreN7ay9H9fsH7bf5E4d7a9s1/6VNODXU/HxVjcKjmVia7vysLguLx8Ax92Li0GR0iNSXX16CA7s342mn5fuaUEm1zfn3XyamHp2O1Q1w/zaUJjPobCh7iu0MDQFO0BQa+4GtoAAFKEABClCAAhQIuoD/RRxBbwpXQAEKXPECgY936asA5YonbaQADDob6Y7lZgVHIHlyOl4ZEo1M2yRPwVkPl0oBClCAAhSgAAUoQIHLK6CPGZ3gONv15W0T104BCly5Agw6r9x9H9iWM+gMzIufvgIFYjv2QxIqgI4/xbT7e6ND9REsGrdAH6PsCgThJlOAAhSgAAUoQAEKNHoBY/xDmbXecZKkRr/p3EAKUCAkBRh0huRuCcFGMegMwZ3CJoWWgMN4cNYC7Fi5EM+YJnkKrdayNRSgAAUoQAEKUIACFKihQO/bMaV/PBCRhIH9kxEn40vOSsOyQzVcHr9GAQpQoM4EGHTWGWUjXxCDzka+g7l5tReIbHudPsixzPx5wPPEIbVfFZdAAQpQgAIUoAAFKECByycwJg3bRySp9dsmGswouHzt4ZopQAEK2AQYdPJg8E+AQad/TvwUBShAAQpQgAIUoAAFKEABClCAAhSgAAUoEMICDDpDeOewaRSgAAUoQAEKUIACFKAABShAAQpQgAIUoIB/Agw6/XPipyhAAQpQgAIUoAAFKEABClCAAhSgAAUoQIEQFmDQGcI7h02jAAUoQAEKUIACFKAABShAAQpQgAIUoAAF/BNg0OmfEz9FAQpQgAIUoAAFKEABClCAAhSgAAUoQAEKhLAAg84Q3jlsGgUoQAEKUIACFKAABShAAQpQgAIUoAAFKOCfAINO/5z4KQpQgAIUoAAFKEABClCAAhSgAAUoQAEKUCCEBRh0hvDOYdMoQAEKUIACFKAABShAAQpQgAIUoAAFKEAB/wQYdPrnxE9RgAIUoAAFKEABClCAAhSgAAUoQAEKUIACISzAoDOEdw6bRgEKUIACFKAABShAAQpQgAIUoAAFKEABCvgncNWlS5cu+fdRfooCFKAABShAAQpQgAIUoAAFKEABClCAAhSgQGgKMOgMzf3CVlGAAhSgAAUoQAEKUIACFKAABShAAQpQgAIBCDDoDACLH6UABShAAQpQgAIUoAAFKEABClCAAhSgAAVCU4BBZ2juF7aKAhSgAAUoQAEKUIACFKAABShAAQpQgAIUCECAQWcAWPwoBShAAQpQgAIUoAAFKEABClCAAhSgAAUoEJoCDDpDc7+wVRSgAAUoQAEKUIACFKAABShAAQpQgAIUoEAAAgw6A8DiRylAAQpQgAIUoAAFKEABClCAAhSgAAUoQIHQFGDQGZr7ha2iAAUoQAEKUIACFKAABShAAQpQgAIUoAAFAhBg0BkAFj9KAQpQgAIUoAAFKEABClCAAhSgAAUoQAEKhKYAg87Q3C9sFQUoQAEKUIACFKAABShAAQpQgAIUoAAFKBCAAIPOALD4UQpQgAIUoAAFKEABClCAAhSgAAUoQAEKUCA0BRh0huZ+YasoQAEKUIACFKAABShAAQpQgAIUoAAFKECBAAQYdAaAxY9SgAIUoAAFKEABClCAAhSgAAUoQAEKUIACoSnAoDM09wtbRQEKUIACFKAABShAAQpQgAIUoAAFKEABCgQgwKAzACx+lAIUoAAFKEABClCAAhSgAAUoQAEKUIACFAhNAQadoblf2CoKUIACFKAABShAAQpQgAIUoAAFKEABClAgAAEGnQFg8aMUoAAFKEABClCAAhSgAAUoQAEKUIACFKBAaAow6AzN/cJWUYACFKAABShAAQpQgAIUoAAFKEABClCAAgEIMOgMAIsfpQAFKEABClCAAhSgAAUoQAEKUIACFKAABUJTgEFnaO4XtooCFKAABShAAQpQgAIUoAAFKEABClCAAhQIQIBBZwBY/CgFKEABClCAAhSgAAUoQAEKUIACFKAABSgQmgIMOkNzv7BVFKAABShAAQpQgAIUoAAFKEABClCAAhSgQAACDDoDwOJHKUABClCAAhSgAAUoQAEKUIACFKAABShAgdAUYNAZmvuFraIABShAAQpQgAIUoAAFKEABClCAAhSgAAUCEGDQGQAWP0oBClCAAhSgAAUoQAEKUIACFKAABShAAQqEpgCDztDcL2wVBShAAQpQgAIUoAAFKEABClCAAhSgAAUoEIAAg84AsPhRClCAAhSgAAUoQAEKUIACFKAABShAAQpQIDQFGHSG5n5hqyhAAQpQgAIeBT7/0834bNgHmNSrvpH2YVmfnfjxF4+iL8z/t5d2nNmC+2YB6UuHI7G+m8v1UYACFKAABShAAQpQgAJXlACDzitqd3NjKUABCtRG4AJKDn6Ouevy8WlFE0RXnAe+F4/Z03+CvpG1We7l+O4x/N8fTyLljz9BXwtQsu8QSnt1RXIQmpL/3hT88oUiXBNvX/itM9fh1oK5mF81Ac/e3CbgtdZJ0Hl2Hzamv4Dle8uR0LIMJ5CMCTMX4N5+UV7aE9pBZ8m+vSjt1c+2H7PWT8JnPRfj3l6WgI3df+EU3ps8EYvPxCEBZfjmpAU/u+dxPD2hH2JqsIbD+/YhoVevGn23BqvjVyhAAQpQgAIUoAAFKNDoBRh0NvpdzA2kAAUoUDcClQc/wW82NMWMx1PRt1UYgAsoOV2E8ITWaF43q7hMSynBjuf2IeaJ69HX7xbkYMdHQN8bkn2GVBJ0zsQMrLot8EDTU3NqHXRW7cOy365A+MxncG+vOG01Z08h39IGieHeEEI56CzDzulrET1Pqk2D9SdB51xg9mLc1lrWcQo70ydh20/W4dkh3gJid+05iDXTj+DWeax0Ddbe4nIpQAEKUIACFKAABa48AQadV94+5xZTgAIUqIHAMax+6CCi/zgUo9o2dfP9Chze+m889k6F+reYnsmYO6mXVll3+j+4d2MTTG59GnP/XY38ijBMfLQnUj7fj1n/rsbpiiaY+PjPMLF7BIBDWPp4AXqMPIc1GyuQU9EEg8ddi99UHEbaO/K/gb6jU7HoBq0T9OevvI9Pf3QrJnfXm3TwE7T/dxJOjO+K/I+2YWlYJ3TZkY33SoCcinCkzRmCmxOk/YewdFweBqy7FlWrPsP0f59HdEwzNEcsnri9DM+VdMfGW9rpCz2Dd+dkoGriLzCqrbHpFcj5LBNzN5ah77i+mNhLpV5u/zwFneb/Lv/3cstYXPP+Erx/pgwnCn6Ap19NxzB9fZVHN2HmfWvxRcsotO85FkOxBKV3uem6XnUQr02fg7X7AVRZ0ePBZ/DcmO4uQXTW2jsxv+VivDrSfQ2rrG/O1NfwmWxRy354et4MDFZt8Rx05u+YiyfS96K0pRWnW/4E6QtnYLCwSNf16d/g1p98jbXvF+H0mUiMmbcAkwbqAeuZf2HZ1Ofx5lkLcLYNJix9BmO/r4WGn/9pCk7c9QBK0+dg7bEBeO4fj6LvmZ2YPXUJPj5rQdWZSAydk45ZQ8Lw6Z+mYeabpxDdMQ7h+Bme/usEVDl08S/UPrO1HNGwov09dhtf/vYd6xx0Aqpi99gE7H20F+C2bW00g5fb4Ol+WzDzhX1IuOdJ/HjrUizeW4b2HaOA74/Fkjlt8Ob/7EWPB09h7YqvUXqyENH3pGPlhF76/pNQdSbm7CgHEIsJSxfoTvuwbHIOhj56CvOnb8E3Q2bhI2kL/yhAAQpQgAIUoAAFKHAFCjDovAJ3OjeZAhSgQMACElbOu4i051Pddu8u+ewfGLu/HV67rztiUI2crTsw9Uw3bBzTUQs6n8jH4Dk34TdXhwHffoaRTxegz+ND8IdeEdq/P12Fqct/ghQVQH6N/IcGY/aPWwLlX2H6pKM4PfpHWDMsESg/hGef+BYDnrsJQyJ9B51932mB9+Zer7rWV+77GLdti8XGJ6SrsBF0ShWnBJkHkfy0XtFZvg/TnyjDb1R79KB2OTD36R+6GWPyLA5/komFW85j2MS++FUX1w7M/gadqS93xqa/PIq+4UDl3ucx4s0f4i/zBiMGB7FmxEuIXroYIyVsPLkFD49Ygh6r3I3RWYj8k1FIbCtdtfdh2S//ih5/TcfgluY9LmHdNFQ9sQ4jO7k5Es7uxB9++x/c+urjGCDfO7kJDz92Cg/99UGkeAk6K8+cQlXrNqrCNf+DaRh38h78fUJ3LeT7+Wvos24VJvWKAqSa9Nev4ZpXF2BYS6dtO7sXyyZuQo/VWpulcvX+vb/Eylc1F/VXVYh8axwSpW1ntuDx3+Zgwt+kbbJdf0X7pfaKTnPla9bau7G45QKsUuFuGT7/02S82W8Rnh0Sp8JKz/7OdqaKzqocvDd1Eg7c8xam97N4bpsYDF+B6Jmr8bytslcLKO+yjV0qIfJMHJi9Gi+qz8j2TMLpR9/Cvd8HcjZOxBzM0tpftRfzfr0JP35VnLTvfXxPOtY9aoSiAZ/h/AIFKEABClCAAhSgAAUahQCDzkaxG7kRFKAABYIsIJWSGyPwuduwrxKfLtuOrKHDMbGL0Y5DeHZiHn61+nqkuISk5pBRPm/+3/J/n0DfVUMwQA2rKCHk58BDQ/GrBNf/7auic3JFir0y0/oVZs2rwmS1DV6CThjbczMmdmmqKkNnoC/W3OC5ahPWXLz7Qia29v0Rljl9ToVos7427aBfYtMXj6K9qUu7fOaRqsfxV6PCsupfmD21CA9JCPbfFfjFyz/QQ09ZjBWfpt+GL271NRmRa/Wh1ggJxtai/YdG92vHY6dy91yM+O/tWkip/33+p1vx2bD3MamXn13X972Aq7cOxre/lyrHLbhvchme/uv/2ELynI3jsLz1UjzbcQv+56U2WKkCXe0v571JmG95Bi/eHKeCzjf7vemlW7i5Pd6Czhxs/J8VSNADVLWik5twX7pFTZIEb/4OPLKOcXjkX/Ifw9Dnh71w14OPYmw/d8MSmNomBr/NwRQVyBp/7oLOLejz2QwM0ENdcXr/++swqZdr+8Vm25APML2frOev6PFP50A7yNcELp4CFKAABShAAQpQgAIhKMCgMwR3CptEAQpQIOQEJKx8AUj73x+6qeh0DiOl9aYgUb7rUBHpK+iULuXGeJm1CzodA8pDWDqnFCN9Bp1A5X8+xsivr8b7Y6Lw7pxMhD96E25u5WavFOdix5YsLPumBcaO7I5fdXcNQ/2t6HQcx9MUgplDQ1vw6GHW9TN7sSZ9Cd7fewpflMmHf4AlLoGmhHWzgZnLcJutK75929y1114Z6SnoLMPh95Zg/vq9+CK7HKdlcaMX2INOp1nXbevo+Fd7IKo3wbx+d2ORVh7dgvnpb+Dj/afwjVW+pAXHfb1WdLqZId40G7wEnR79XYJO8xidjseEx7a5nXneXdBpzGivLVcs3uy4WA+Yp2G+0yE4dPY6rLrtFJb1cfxeyF0/2CAKUIACFKAABShAAQrUkwCDznqC5mooQAEKNGwBGaMzGwlzjMpK89b4UdFZX0Hnvo/R/vO2tjE6axp0AsewevpJDHg8HAtXN8HCGX2cJh36Dh88l4k1FTGYNLEnhrR16BvusKtrHXS6VHRqXbo/G+Zc0ZmDjb+dgm8eXYfpauZ0TxWdgIzRubj1MrcTJNWkorPH3rkY9PIPsGnpCC0Ir8OKToftrPoX5v30DVyzSe/G79CVvnYVnbUOOr21rdZBp1R0vob2r9qrPe0HmZsQt2FfbNh6ClCAAhSgAAUoQAEK1FiAQWeN6fhFClCAAleWgHThvm1XLF57vC+6RBoTElWrLryqAvLzRIcxOid91wkbx3dF8yBWdGat34KFrVO18TtRhA+e24WJrX9Qg6AzA6XjhuI3VxvbdQFZ67fh/75rCgz6Eeb92HnszRLknw5HYoLv+eZrHXTKGJ2/fAkJqxdrFZhnd2L2TfOQ4DJGp9PnZGzNER9j6BY3XdTPyDifH+Jnq5/BSH3iH9vRLIHdrz/Fz8xjdE7OwQQ1fqj7is5rdszEjXtHYO/v++njX96HEZhhr+h0GKNzL+aNeAN9/ipjdEo4+zwwTw8uZYzO376G9qu0NrsEujJ+6E3/wV3/flzNrF6y9wWMuw942lbROQ2lT6zDWH3sUfP3Hca4VGN03ofl31+swl7XfeRcbWnoeA6PZb94bJunoLPPJvT4bBYGq67qroGlvaLTaYxO1RwrKmFBczffu7KuTNxaClCAAhSgAAUoQAEK2AUYdPJooAAFKEABPwWqkb8vA3NXF+BTNENCxXmg59VY87teSEQFDn+UgbSNZShRs663xdxJfeyzrgepohPlx/B/z2dh9RkgMSIKY28Px3tfx2ONPuu6fxWdQOXBT/CbF0qBiFikPa9PQnQyA2NnlODeZdrERzX9q33QCZhnXY/+/ihM6fkxDvSULs2OrarctwL3T96C0tZRiL71cTyETTh9W7oKDV3+VDf357F2L9C+dRlOoB/SV81SM6WrLtiz1uLjs9qs60/Om6HPAO+p6/opbJ0+CXP2WpDQsjMmzP4JPtuajGeNMTpfAiZ870Ms3noKJ046z7q+F2tmzcX6k/qs6wufwViZtEjNuu5auZrzwUyMS/8a0a0tuOaeGRj6r51ImKdNQFS57wWMm/opEC+zrj/oMuv652vn4IkNp/RZ12chfYxMTKV1Ea91RaeML+qpbW6DTvn8NIx77hQS+o3Fknlt8KZTF3Rz0AkUwmh/gprZ/mdIX/ooBqjJiNh1vabnJ79HAQpQgAIUoAAFKNC4BBh0Nq79ya2hAAUoQIG6Ejj8LwzdFo33Jl0L33WbdbVSLocCFKAABShAAQpQgAIUoAAFairAoLOmcvweBShAAQo0YoEKfL5qBz7oeyP+8EPGnI14R3PTKEABClCAAhSgAAUoQIFGJMCgsxHtTG4KBShAAQrUXiD/kx2YvKEC0UNSsHRUR1Zz1p6US6AABShAAQpQgAIUoAAFKFAvAgw664WZK6EABShAAQpQgAIUoAAFKEABClCAAhSgAAWCKcCgM5i6XDYFKEABClCAAhSgAAUoQAEKUIACFKAABShQLwIMOuuFmSuhAAUoQAEKUIACFKAABShAAQpQgAIUoAAFginAoDOYulw2BShAAQpQgAIUoAAFKEABClCAAhSgAAUoUC8CDDrrhZkroQAFKEABClCAAhSgAAUoQAEKUIACFKAABYIpwKAzmLpcNgUoQAEKUIACFKAABShAAQpQgAIUoAAFKFAvAgw664WZK6EABShAAQpQgAIUoAAFKEABClCAAhSgAAWCKcCgM5i6XDYFKEABClCAAhSgAAUoQAEKUIACFKAABShQLwIMOuuFmSuhAAUoQAEKUIACFKAABShAAQpQgAIUoAAFginAoDOYulw2BShAAQpQgAIUoAAFKEABClCAAhSgAAUoUC8CDDrrhZkroQAFKEABCuS4WroAACAASURBVFCAAhSgAAUoQAEKUIACFKAABYIpwKAzmLpcNgUoQAEKUIACFKAABShAAQpQgAIUoAAFKFAvAgw664WZK6EABShAAQpQgAIUoAAFKEABClCAAhSgAAWCKcCgM5i6XDYFKEABClCAAhSgAAUoQAEKUIACFKAABShQLwIMOuuFmSuhAAUoQAEKUIACFKAABShAAQpQgAIUoAAFginAoDOYulw2BShAAQpQgAIUoAAFKEABClCAAhSgAAUoUC8CDDrrhZkroQAFKEABClCAAhSgAAUoQAEKUIACFKAABYIpwKAzmLpcNgUoQAEKUIACFKAABShAAQpQgAIUoAAFKFAvAgw664WZK6EABShAAQpQgAIUoAAFKEABClCAAhSgAAWCKcCgM5i6XDYFKEABClCAAhSgAAUoQAEKUIACFKAABShQLwIMOuuFmSuhAAUoQAEKUIACFKAABShAAQpQgAIUoAAFginAoDOYulw2BShAAQpQgAIUoAAFKEABClCAAhSgAAUoUC8CDDrrhZkroQAFKEABClCAAhSgAAUoQAEKUIACFKAABYIpwKAzmLpcNgUoQAEKUIACFKAABShAAQpQgAIUoAAFKFAvAgw664WZK6EABShAAQpQgAIUoAAFKEABClCAAhSgAAWCKcCgM5i6XDYFKEABClCAAhSgAAUoQAEKUIACFKAABShQLwIMOuuFmSuhAAUoQAEKUIACFKAABShAAQpQgAIUoAAFginAoDOYulw2BShAAQpQgAIUoAAFKEABClCAAhSgAAUoUC8CDDrrhZkroQAFKOBeYPuu/6h/uHHQD0lEAQpQgAIUoAAFKEABClCAAhSgQC0EGHTWAo9fpQAFKFBbAQadtRXk9ylAAQpQgAIUoAAFKEABClCAApoAg04eCRSgAAUuowCDzsuIz1VTgAIUoAAFKEABClCAAhSgQKMSYNDZAHdnbsE5LHjzIP78QN8G2Ho2mQIUMAsw6OTxQAEKUIACFKAABShAAQpQgAIUqBsBBp1141hvS/nnV6fx0NL/ICmuObanD6639XJFFKBAcAQYdAbHlUulAAUoQAEKUIACFKAABShAgStPgEFnA9rnL24+hAVvfo0LFy/hB8nRDDob0L5jUyngSYBBJ48NClCAAhSgAAUoQAEKUIACFKBA3Qgw6Kwbx6AupbzyPH730hf4+3++s60noKDz4CdovzECnz/9QyQ6tPQM3p3zKU6MvBWTuwd1E7hwClDAgwCDTh4aFKAABShAAQpQgAIUoAAFKECBuhFg0Fk3jkFbyrFT5bhn8R5k5551WAeDzqCRc8EUqFcBBp31ys2VUYACFKAABShAAQpQgAIUoEAjFmDQGcI7d9vneXh4xeeQik7nv2AFnZXf/gdzl+fhve8u4nRYM4y9vTvSbumI5qoBUgH6OapGd0HVhoNY+M1FICIcUx8fgNsq9mPG8gK8VwFc871WmDf9JxjQqqne7CJ8vj4Dj+2owjfVwOAftUXauB+iS2QI47NpFKgnAQad9QTN1VCAAhSgAAUoQAEKUIACFKBAoxdg0Bmiu/i5t/+LRe/812PrghJ0Fu/D9Cdy0eXxn2Bi9xjAmot3532OjX374rVb2ulB56dIK2mFZX/8MQa0AvI/+RjD1p1D+75XY83EFCRaKvD5K//EvRWd8emk7miOC8ha/wGmV3fGa+O7IwZnnf49RHcAm0WBehJg0FlP0FwNBShAAQpQgAIUoAAFKEABCjR6AQadIbiLX3gvG/Pf/NprywIOOucVe1zejOnaGJ05W/+O277rgi/Gd7V/9mQGRj5dibTV1yNFVXR+ivcGDcCaG1rrnzmEZ8cdRpe5v8Cotvp/chgT9BCWTjyBvsuGYIBF//fT/8G9T5Ri4irTfwvB/cAmUaA+BBh01ocy10EBClCAAhSgAAUoQAEKUIACV4IAg84Q3Msyq7pUdErg6ekv4KDTj8mIPn/lfSztYA4xZe2HsHTcUbR/bih+leBu8iLzv7sJOlWoeRJbXTYkHEvVMkNwB7BJFKhHAQad9YjNVVGAAhSgAAUoQAEKUIACFKBAoxZg0BnCu7e+x+gMXtBZgcnrrkffELZm0yhwuQQYdF4uea6XAhSgAAUoQAEKUIACFKAABRqbAIPOEN+j33xXpmZdl//f/BeMis78j7Zh2PFOPruunxipdXXX/nxUdFoP4tlJx9Bljqlre4ibs3kUqE8BBp31qc11UYACFKAABShAAQpQgAIUoEBjFmDQ2QD2rsy6/ruXvsDf//OdrbXBCDqhJiPKQfKjgzC5VwxQnoM3ns/Ee06TEQUUdOqTEY39JhGvPdobKa3CAGsRDn9TgYTu7RDTAPzZRAoEU4BBZzB1uWwKUIACFKAABShAAQpQgAIUuJIEGHQ2oL0tY3bK2J0yhmdQgk6xOPkVlq7+Fqu/uYjTYc0w9vbvY8YtnfVAsgZjdCrfs8javBdz3ynDzmoAYU0wckh3pI0xltuAdgKbSoE6FmDQWcegXBwFKEABClCAAhSgAAUoQAEKXLECDDob2K7/51en8dDS/yAprjm2pw9uYK1ncylAAWcBBp08JihAAQpQgAIUoAAFKEABClCAAnUjwKCzbhzrdSnHT1fg+be/xp8f4PQ+9QrPlVEgCAIMOoOAykVSgAIUoAAFKEABClCAAhSgwBUpwKDzitzt3GgKUCBUBBh0hsqeYDsoQAEKUIACFKAABShAAQpQoKELMOhs6HuQ7acABRq0AIPOBr372HgKUIACFKAABShAAQpQgAIUCCEBBp0htDPYFApQ4MoTYNB55e1zbjEFKEABClCAAhSgAAUoQAEKBEeAQWdwXLlUClCAAn4JMOj0i4kfogAFKEABClCAAhSgAAUoQAEK+BRg0OmTiB+gAAUoEDwBBp3Bs+WSKUABClCAAhSgAAUoQAEKUODKEmDQeWXtb24tBSgQYgIMOkNsh7A5FKAABShAAQpQgAIUoAAFKNBgBRh0Nthdx4ZTgAKNQYBBZ2PYi9wGClCAAhSgAAUoQAEKUIACFAgFAQadobAX2AYKUOCKFWDQecXuem44BShAAQpQgAIUoAAFKEABCtSxAIPOOgbl4ihAAQoEIsCgMxAtfpYCFKAABShAAQpQgAIUoAAFKOBZgEEnjw4KUIACl1Gg0QedlRl44467cTS7G5Jf3oDR17eqJ+0MbIi+ETmytuFrMf71u9CmntZ8+Vdj2va07Xhyaqq9SafexPKuE1AKIHrtITx0V+1V9i+Mxt/SZBVp+GXpVPS8/AD11IJvsf3B4di7AYhe/jYeGtOtntbL1VCAAhSgAAUoQAEKUIACngQYdPLYoAAFKHAZBRpa0GkPtbyhmQKvjIWYf6NKwQDn0C2o7iEYdBZ/i8+2LMP+9ftRkr0LF/IFIBFNB3VDTM8x6DrmJvy4Vxs0r7ULg85aE/qzAFNo3BDCdI/nbmJXhKdej7Z3jsHP7kq9gl4I+LOT+RkKUIACFKAABShAgYYmwKCzoe0xtpcCFGhUAo0+6GRFJ4BKHHlzFt6bvhxVKtz09HcTrt3/NoZfXdtDnEFnbQXV9ys/wf9dOxwnUz1VBDesik6/XlJ0GI1+W1bgxlofg4HugW+x5Y6e+OofV1pVcKBO/DwFKEABClCAAhSggC8BBp2+hPjvFKAABYIo0HCDzsfws+OPobtbm+aIbNUczYLo5nvRoVLRWYn9C+/A39J2aU1O7IroqbMx6KZUdEgMR2X+IRzd9wm+mLsMpamLMXHFLYj3vXE+PsGgs9aEKuechT8PX9Rohj6wB53mc7cKBYcysHfhdBzdclxj6zcPIz6ahHrtiP/terzY8yGUX3HDH9TFkcplUIACFKAABShAAQqYBRh08nigAAUocBkFGm7QGeqVV6ERdFbuW4gVg9JQpULOO9F7+8sY5qFarqS4EjGtat9xHWDQWftTuhIZs67FR4vyG2HQ6e7cLcbOKf3w77VScpyItlu+wm+ur4tj0b89cXz9HXj9oX9cgeO8+ufDT1GAAhSgAAUoQAEK+C/AoNN/K36SAhSgQJ0LNPqg08vkN6fevBuvTNgCPLQFv5t/Pcr3vYmty5YhZ8NezbnrIMSNmYQbJ92Czh4yl7LszXhv4TKc/Ic+5mW/0UieOhXDbwnHrl/2xFdSSBngZEQl2R9i15q3cChjF6r26lVuqi0TMGjCXeju93xKp7D17q7I3CIb0xPJ27djdGrg4VHJtx9i56K1OPSPLbigmtMBTYffhK4THsPgn1+NGJejsuZB5/nibOzdsgb712egcJe+H2QMx5vGoPukCRjWy3XjHSoF9w/CqUVrcfSTDFQdktBM2joc3WfMwHA33zWaXvNtHI7e+1/HsKuLkb15LT5euBaFss+Gr8XY1+9CO7WCSuRmbMbu9W/hpK1dUrk4HIljJmDomJ+jnWm3nD/1CbbMmouvN+hVuE6+9kmcvDjbvnMK+99cj8/WrkfhrkOm43oCfjzmLvR0MxdUXZwX7i5UPieNypiF+TcuUl8NX74fU8aYE/nADGUZtu14bDuenJ0K5Tp3EQ5t/ocanzZ5eylGd83GzrWz8O80dZK4/pnG9a0bl1P4Ys1c7F7/D5Src1vGyL0JbSfcixvdjE/q1zaY5vqq8x8ILpACFKAABShAAQpQIGABBp0Bk/ELFKAABepOgEHnFqBnGvo9th97J7zlHrZfGn75t6no6ZQRlmUsxOob9WpJ52/emYbkyjTkSH4SQNBZsPkerB7toR2yDh9VmQ7NME9Wc9Ny3P32GHQI6NCpxMFlo/HedKl08/B353KMXD7GKQiuYdB5ajOWdx2tZmR3/5eI6LXb8dBdjiWpfo39CPfflRCyttuYvGU/2qyX2c/1UFoaP+EtPLj45yoEPrhwIN5L2+/Z0On48rU9fged336Il++5E/l6XuzagH5ou+Vt/OZ6x/DYFq7V8LzwtKG+g07PE4cFaihtsG3H8LUYMfU4/nZ3mmmM2p7oums3BmbrLzs8Ndpd0FlTl283Y9Xw0Sg0HSYOqx2Uhl++7Xid8Wcb7ugV0EnND1OAAhSgAAUoQAEKBFmAQWeQgbl4ClCAAt4EGHSaKrmGz8OPZgxHnw4xKDu+C7vTpuDoP7TZeyKX78fD5gqz4g+xqt+dKFT/3AHR8xZh2J2piEc+jvxjDT6eZZr4J4CgE9iHt+9IQ8lNo9E9tRc6dU1E86p8HFw/HR+n6YGjKUTztm8rP3kSfx6+XH3EtULO93lR8OEUrL5zrfbBQQ/h2hn3ol/PRCB/P/aumYuvlusVhxPewsTFPzeN7VnDoFNCwWV3YHv2Teg6PBVde3VFfHgVCjLW428PpaFcWU/Aj44vxmBTNucYDMq+mIcbhw9Cm5gSHN+yDNtt+8J1sqU62cZEMQHCH5qNn917EzonAgUl4eh8td7I4s14+Y7NaHbvLbi2Z0907hADlBzCrkVP4qu1WgrZdN4uPDFJS6zOVxajvDID73W4EyflPwxfjhHLh9tmI2/avBWiVOjuraJzH96+YRAOqcU7mpzatQXbp09HqQrc+qHrro9gDsts4ZpxiARyXng5rHwFnebj1R7m6gsM0FC+Zd+ORCAxH2g+HJ3mzcDAQR0QVVKCsjZXox2KUVKZj10P9cNX6lLgNPZv81aI0V9w1M7FtD8SByFx9gz87Kae6npx8K1Z+Hi6fh16aAsmz78eUfpm+7UNgRdp+z75+QkKUIACFKAABShAgRoLMOisMR2/SAEKUKD2Ag036PQ8GZE9CFJpB5Z3naCqBJ3DE4fgwqGrse5qm6AEwJ0bMPFl+0Q99jH93ISgAMo+eRJL9ZAxkIpOz3u0GDsf7IB/b5BP+Dc+qXn74t46jvt+7nefd6jAdeAgHJJCxJ6PYej22ejjEKhUIuPJa/HRckkfteo4e1hW86DT0/YXbH4Qq0erjde6HJu665qDzvB5uzBFDwyNZZn3hTlQrLNtlCA5bTsmTk21BVT+nZkmY5cw3J8xXj07m72i1+53qYKF+dgevcFhEqranBfettt70Pkttt7d0zbMguPx5G2png0dtsNrJbR5iAfP51ZtXOz7w/34o/bryXD0PvQ6hulDCvi/Df4dcfwUBShAAQpQgAIUoEDwBRh0Bt+Ya6AABSjgUaDhBp2ed6pDoOln0Ok+CPQUosjEKR3wb1XsOBo/Or7CocJQa5k/QZX3A7OyuFibREj/O7ioAz5WQxgGHnQ6h4M+T4l9y/DcoOm44FRt6PA9j5+pg6CzUirtTGvLWIQVd2rjN3oOOgfh2v1/w3CXyZYysKHLjciRTHbQctz9N70L//+z9y5QUlVn2v/Tdenqrr5U36Gbu4CCCJFGgiQQQQ04wZDkc9qZePmbKK4JmDEjZmZgVqLEzEqTGaOJM0BmBZ24omRGkm8SIpmAIhhJgA9tI4igQBCaW9+gr9VVXbf/enf1bk6fPnXppu/91Fou6apz9uW3373POc9533f3Vh+LHsOt738HyaQ/ba6vV0yjH4MnYa8KnUb77OoBG6079jGJBfJ4Am1sy7Lcdd1fjTMH38L+jeW4tDfqPS1h/509hDuXmSxDYz+6eGR3KrL7Qmf31gt5KVCEN5Rz9WNY0vgdzDZjOv0yfjhzpZrvJdurOzZiSr4PCWc0DyABEiABEiABEiABEugnAhQ6+wk0qyEBEiABKwIUOiVktAiT9p7A3V1y3RkEkE5ClNHbcT2+9IdVuLYL3FjnJrDD+kPYXr4OR38Z3TDF+tN9odMoniQzExpe+zv8uD1sPea5Er4//i5cahendE7Knu+6Xo+jL5dj1zO/RIvaSMj6E1vojCXqWQtZvdbHBKkEmk+/ht+Wl+OU3uTKqlu9KnQa7NMo7Jrq/Wjjp/E/a5TLbiePXGO4dPfmRXzLSpR7VJ19zyaU/dCc8xXoCcMr/TB7HJvb2V2hs7vrxWls1xuTJTH5jC9qku9DEgXzEBIgARIgARIgARIggX4hQKGzXzCzEhIgARKwJjB0hc7kxL7kQtc7h4teIRVLrEzGW7MHQufpX2DTbQ+iMbbG19605PpuFPIyXjiMr5s28Yk3J4yeZLG9QWNx6IlH52ns+Opt+NMvE3Y+jkdnLC7WQlaf9dEANu6GVcYB6FWhMxn7NOaw7Owle4VLd+dFD4XOqQuQsfBOTL33Ltw2dxQcpmJ6yjBxP3RF3RU6u8vFMB5JXIishc5YdSZRIA8hARIgARIgARIgARLoVwIUOvsVNysjARIggc4EKHSqbdE75cVLLHQm4zHXXaHTh4NP3oA3no0Kfa4HN+G2x5Zh6oQc6NSYiTZz6WLbhnBYmPIwJpoHxo1hYub37EWPTt9bT+JHy6Kh6bjpQdzw/cdwy8wJ7ZvuSCaAKzty95ZHZ5/1sQPuaWz/PzPxvtpDqggZ6zbhc/cuxPhRae1iXjwbSUasjCUoGzwIZ8byOAYSe3R2d14kK3QmJ9RHS+s5w8EjdBrWi9ufxZdeuKtjYykrYsYcw8n3IdGM5u8kQAIkQAIkQAIkQAL9RYBCZ3+RZj0kQAIkYEGAQmdPhM4q7PrqVLz9SwEaK1zakBcyqV3XDWIIVuLW6u+bcj4a8/wlKxQZy+y643jcCWEQSTtv4GM4qxdzdF4R3TrnKNS1GUXJ2EJnrBDlzmNx38//EmOUhnYlL2Kv9lE32igEW4aQGwTJXvXoNNrK1eToHARC51UwTF4k7GuPTmM+VKu5HXsmJt8HXt5IgARIgARIgARIgAQGCwEKnYNlJNgOEiCBEUmAQmdPhE7AuOu61a7W3d913ZjHz0LI7BTWnqzQ2Tk8GTetw5L/uxqzk9p83eBJV7QSt75vJbz23q7rZ17+HH6+cq+ag11D5TuHtcfbdd2+bhe+vnpuhxeslBd71/U+6uMVdRY/K1qG8/K3hdjdKSS7y+8Ge4iZZzN2igCjh6zlRjxJ7bo+CIRO31s9Zpi8SGgUhmMLkYnLi+2he2XXdSDj2bfxtYeu7RKib3UBSlzniLxssdMkQAIkQAIkQAIkMKgJUOgchMOjhY9B2DQ2iQRIIEkCty2Yk9SRFDp7JnRCPM1uuguXVKT5TSja9B3ccvtM5KMaf379ebz55Cb4dbrJpDw6jaHrOsx5rirvzMHXsXfNGjT6ioBqKTR5oVNCfzvlvixagLy1q3DzwrkYX+SCNPLMRx/hzOuv41TV7Sj78Z0dYbXNB5/Ej297NrpL+IKVuGHtQ7hpprThMN5+vhzvb4oKk113ye5+js5Ooeu3r8Mt6+/F9CKg7vhBvP3MGpw66Gvve7xd16Uxwu6HWHLXAozyNODM9o3Y1TEWXb1a+6SPHTPPGHYtNvJ9LFk2FZkNZ3B078vY/+Qv4Ue1bL5uIYQavQCLkP3sz7H8rvZzG0bh5lmjJJ4fW7JvQ6XUt24X/nH1XMOcP40dX56JP4l5Yzyy16/HbcuiTKr2bscusaczUduduvcN/B/DRlyJxbXupmWINqvbqRfUWT1nmLgfV3AZPYpdj23B8lULonPvjAvj506AB8aXBj0RgDuH4LtWfgc337sA08dLyQ2oOvwRTh3ejuOHOs/B7vQhqQWfB5EACZAACZAACZAACfQ5AQqdfY64+xVQ6Ow+M55BAoONAIXO9hGp+gU2TX0QjQCMm3zIr4lFhPiCzrnX/g5b73oBfovBd63bjplVy/D2JmtvPkt7ES+721aixWo/nrs2oezBKmxdtq6bQmdULNrzjytxQAuTsYzVQpA984uv4ecPbolt3revx/ItqzBdJxJVR3Zf6FSC1pdvw/vbLTpfdBdu+O2DaPncMpyqjiN0rvwlyuZuwdYHVU4B06cI2S/swkqLDZl6vY+GmpvfehIbdO5RU4tcj23H52a+gP+R9lqw9x16Bj9esK6rfXWImvGETgD1B/HKPV/Gqb2xNni6CUW//E989bMTOrXsaudFLGPpmdApHrk9Y5i4H4aWVr2KTZ++p+tGYIZxSVxeAgE44Xh0XSsS1znYrjxsDwmQAAmQAAmQAAmQAIVO2gAJkAAJDCABenT20KOzfcwaPnoV2595BpVb3o5+c9M9GLd6NZbdeS3w2t/hx3e9YClixRry5o9exbZO5S1D0b2r8LmHFmJURxhvdzw6r9TUcPo17N34Sxw/uBf+t5U7n/L2sy8YD8/MuzD+3ruwdFbXuPZg1VvYXr4Rx1/fjpA6bTzsy27H1Acfw6LPRr3dOn96InQC8H2EPRufwdsvbInWM/4mZNx+Lz699iHMHnUlvDhW6LoWsqveeh6/fXYjql8/Hm3rPQ/iptUPYtG1sWP2e7WPJhp1B5/HtnLdniLYF9yOklVRG/HoPKExvH47nyv2tQxFq9fjq3eKOJlA6FTtqMdHr76ANze+jEt7hQeAqQuQd++DuPnev8RMcQw1fRKLa/3p0RltXE8YJu5H5453mXvC6aHv4O5Vc3vBo1PXJeOxBX94+Reo3t6+ZkBsYi7y77wLNy67HbMnXLHT7vZhAC8lrJoESIAESIAESIAESKCdAIVOmgIJkAAJDCCBoSZ0DiAqVk0CJEACJEACJEACJEACJEACJEACcQlQ6KSBkAAJkMAAEqDQOYDwWTUJkAAJkAAJkAAJkAAJkAAJkMCwIkChc1gNJztDAiQw1AhQ6BxqI8b2kgAJkAAJkAAJkAAJkAAJkAAJDFYCFDoH68iwXSRAAiOCAIXOETHM7CQJkAAJkAAJkAAJkAAJkAAJkEA/EKDQ2Q+QWQUJkAAJxCJAoZO2QQIkQAIkQAIkQAIkQAIkQAIkQAK9Q4BCZ+9wZCkkQAIk0CMCFDp7hI0nkQAJkAAJkAAJkAAJkAAJkAAJkEAXAhQ6aRQkQAIkMIAEKHQOIHxWTQIkQAIkQAIkQAIkQAIkQAIkMKwIUOgcVsPJzpAACQw1AhQ6h9qIsb0kQAIkQAIkQAIkQAIkQAIkQAKDlQCFzsE6MmwXCZDAiCBAoXNEDDM7SQIkQAIkQAIkQAIkQAIkQAIk0A8EKHT2A2RWQQIkQAKxCFDopG2QAAmQAAmQAAmQAAmQAAmQAAmQQO8QoNDZOxxZCgmQAAn0iACFzh5h40kkQAIkQAIkQAIkQAIkQAIkQAIk0IUAhU4aBQmQAAkMIAEKnQMIn1WTAAmQAAmQAAmQAAmQAAmQAAkMKwIUOofVcLIzJEACQ40Ahc6hNmJsLwmQAAmQAAmQAAmQAAmQAAmQwGAlQKFzsI4M20UCJDAiCFDoHBHDzE6SAAmQAAmQAAmQAAmQAAmQAAn0AwEKnf0AefBWUYt9rx7BKzsbsbUh2srJBelYtHgMHlkyHUWpg7flfdWyhnd2Y+lzzZhxz014fmlxX1XDckmggwCFThoDCZAACZAACZAACZAACZAACZAACfQOAQqdvcNx6JXSchwbnjiG8lpgbHEmlk9zoQgBVBxoxLbxY3Fk7Wx4hl6vrr7FLZX43faLKFpSitIce7S8+nfx2DdqsOjpJfhC4dVXwRJIwEiAQiftgQRIgARIgARIgARIgARIgARIgAR6hwCFzt7hOMRK8WLfxl0oOwAsv+cmbOzkuRhAQ0sInoy0Idanvmtuw/7XMWNTGBsodPYd5BFcMoXOETz47DoJkAAJkAAJkAAJkAAJkAAJkECvEqDQ2as4h0hhNe/goW+ex47i0di3fi7GxW12AJX79+OZLfXR8HanDYtKR2PdA3MwJaP9xPbyJj8+H3ccrsBju/04GQAmF2dj9cpSLGo4jHWb69rPd+Che27A2lvHISql1uLXT+3DI8VTUDHvMtZtqsM2L1DodmB52Q1YXerD1k0fYfOxMM4CWDSvxFB3+7knXSYR8jg2PHAM5ZNLUPHEHBRJNUffwtj1rdjw1HRg+/t4piLY0cZ1jy/A4sJ27011XD2WPjAfz9+aico39mH1lmbsCxggLZ6IzRc+xopj5nqBylf/F/O3t2KJ7AAAIABJREFUBvHQo5/Fd+ZQLB4iM2JAm0mhc0Dxs3ISIAESIAESIAESIAESIAESIIFhRIBC5zAazGS7EvVQbMX8slJsvXNMnNNCqHxjF5a/6AcK0lE2040ibzM2H/DjrCcHO55eiBmSx7Nd6KxwAvBEj0NtA7YeDqLGCRTCgUXzPJjh9GPP3mbsCdhQ/tQy3D/BIHSeMRwHL3YcaFXiYqETmDItG0sLnKg8WYfnzwCzl92I39wt8mx3hc56VZ6rOBsrJjtRrdvoyceO5z6FGR2CqBY6najYcQSv7K7DSxdsWL4gF6XSx2mTUIYjiuGie27CSx0esefwyuMVWN2Qja0bb8H8EZjjNFkb5HFXCFDopDWQAAmQAAmQAAmQAAmQAAmQAAmQQO8QoNDZOxyHVCnVb+xE6Yv+dq/FgthtbzuK7606gY1ugxCIECp37ML8LYbztYeoOxvbnr4FpcrTs130qwXKVnwGzy6MZvxseOt1zNjcaqhbi5U2rHp8Mf5pllsdpz0jMc2QL1TlyjyLrR2emt0XOtHJi9WL3T/ahfsrDJ6ZnTw6o2wqfvobLN9t8t7UbAoMXrHnD6Js7UWcWDwN735l6pCyCTZ24AhQ6Bw49qyZBEiABEiABEiABEiABEiABEhgeBGg0Dm8xjOp3iQtdB59C7PX16NwyUzsvHfilbK1sDlvEk6sugFp5r/VkTFEyC5Coj4uE1t/srjDC9K6jeaQ9O4LnWYv1qiICaxd83k8Ml2HuGuPzjhCJ0I48vLvsHSnDc+U/wXuLtHibBjrvn0HVkxpD4VPakR40EgmQKFzJI8++04CJEACJEACJEACJEACJEACJNCbBCh09ibNIVJW0qHrFt6N0S4ex/ceOIaN2rNSC52Lp+Fshydjd4XOHGx7cSFK2xn2ldAZzb15xYu150IngBN/xJLv1qFIha+Ho2Hr3nzs2NQeBj9E7IHNHFgCFDoHlj9rJwESIAESIAESIAESIAESIAESGD4EKHQOn7FMviftIdb7jJv1WJ3dXY/OwSJ0tr2PJx8+hee7bEbU2VNTunxVQicu4JU1b2N1YDT2PQ6sXXsR1Wbv1+RHhUeOUAIUOkfowLPbJEACJEACJEACJEACJEACJEACvU6AQmevIx0KBWpvS2D5A/Ow8Va1L3nXj85D6TR6KcbJ0dnvQmcIFT/5LZbvdaD8qSW4f0I0XNz3zm7Mf64ZNX0udAJRz1Ng7WKgfHeoI4x9KFgB2zg4CFDoHBzjwFaQAAmQAAmQAAmQAAmQAAmQAAkMfQIUOof+GPasBzXv4rG1Z7E1AEyenI37x8t24kDlhcvYU3wt3lQh6N3bdX1HvwudgIThL9rUihpPOlaVulEUkB3b/fA5w3i3uAQVT8yBknFjhOEn49Gpw+gLx2fikckuVE8eh39aKLu+A9AbJMm/O2101LNh4VkjjwCFzpE35uwxCZAACZAACZAACZAACZAACZBA3xCg0Nk3XIdGqS2V+N2WD/F8RSv2eaNNnlzgwvwvzsT6hcXtfQig+tBBlG+uw9YGAE4bFpWOxroHbsSUjPYNdwYsR6c0sQlHXjmANTtb8W4AGFucjbUrSzFu5x4sv9A7QidQjd0b38HaA0GcBTB72Uz85m69OZMP+za+hrIDSLyL/dCwCraynwlQ6Oxn4KyOBEiABEiABEiABEiABEiABEhg2BKg0Dlsh5Yd6x8CWuhMx+Yf3Y47cvqnVtYyfAhQ6Bw+Y8mekAAJkAAJkAAJkAAJkAAJkAAJDCwBCp0Dy5+1D3UC2pt12lgcWTsbnqHeH7a/3wlQ6Ox35KyQBEiABEiABEiABEiABEiABEhgmBKg0DlMB5bd6lsClfv/iB3HAti3txE7Ag48U74Ed5e0h/L3bdUsfZgRoNA5zAaU3SEBEiABEiABEiABEiABEiABEhgwAhQ6Bww9Kx7KBI789DdYuhsY60nHIyvn4f7pWUO5O2z7ABKg0DmA8Fk1CZAACZAACZAACZAACZAACZDAsCJAoXNYDSc7QwIkMNQIUOgcaiPG9pIACZAACZAACZAACZAACZAACQxWAhQ6B+vIsF0kQAIjggCFzhExzOwkCZAACZAACZAACZAACZAACZBAPxCg0NkPkFkFCZAACcQiQKGTtkECJEACJEACJEACJEACJEACJEACvUOAQmfvcGQpJEACJNAjAhQ6e4SNJ5EACZAACZAACZAACZAACZAACZBAFwIUOmkUJEACJDCABCh0DiB8Vk0CJEACJEACJEACJEACJEACJDCsCFDoHFbDyc6QAAkMNQIUOofaiLG9JEACJEACJEACJEACJEACJEACg5UAhc7BOjJsFwmQwIggQKFzRAwzO0kCJEACJEACJEACJEACJEACJNAPBCh09gNkVkECJEACsQhQ6KRtkAAJkAAJkAAJkAAJkAAJkAAJkEDvEKDQ2TscWQoJkAAJ9IgAhc4eYeNJJEACJEACJEACJEACJEACJEACJNCFAIVOGgUJkAAJDCABCp0DCJ9VkwAJkAAJkAAJkAAJkAAJkAAJDCsCFDqH1XCyMyRAAkONAIXOoTZibC8JkAAJkAAJkAAJkAAJkAAJkMBgJUChc7CODNtFAiQwIghQ6BwRw8xOkgAJkAAJkAAJkAAJkAAJkAAJ9AMBCp39AJlVkAAJkEAsAhQ6aRskQAIkQAIkQAIkQAIkQAIkQAIk0DsEKHT2DkeWQgIkQAI9IkChs0fYeBIJkAAJkAAJkAAJkAAJkAAJkAAJdCFAoZNGQQIkQAIDSIBC5wDCZ9UkQAIkQAIkQAIkQAIkQAIkQALDigCFzmE1nOwMCZDAUCNAoXOojRjbSwIkQAIkQAIkQAIkQAIkQAIkMFgJUOgcrCPDdpEACYwIAhQ6R8Qws5MkQAIkQAIkQAIkQAIkQAIkQAL9QIBCZz9AZhUkQAIkEIsAhU7aBgmQAAmQAAmQAAmQAAmQAAmQAAn0DgEKnb3DkaWQAAmQQI8IUOjsETaeRAIkQAIkQAIkQAIkQAIkQAIkQAJdCFDopFF0g0ATKvcfwYbtddh3IYyTAQBOG+ZPzkTZkhm4e06BKqv6jZ0ofdGPtWs+j0emxyv+Snl7zoRxFsBYjwuLFozD6runo6jTqcex4YFjKDcVN3t8Jr6wZAruWzgOae2/6fq71pyDbS8uRGnMJoXQcPoQtm69iJ8dC3b0b+m0XJR9cSbumJLVDVaD4NDT+1H23RpUzpuGPQ9P7eDTJy2rP47Nz32EDSfDqHHasKi0BOWrZmNcn1Q2vAql0Dm8xpO9IQESIAESIAESIAESIAESIAESGDgCFDoHjv0Qq7kavys/gBXHgEK3A0tLPZjiBOD14tcVrZjywGfw7EJPN4TOauz+0UHcXxFGoduF5fMylShWeeYytolY5snBtvKFKM3QmNqFTrcLq+ZlRkXQgB97DjRjTwBY/sB8bLy1s9C6aGY+FkW/av9kYulXZsUQ30KofGM3yl5sxVmnDctLc1HqBqprG7DtcBgrvn0HVkyxD+CYhXDk5d9haeBanP3K1CTbcRkVr36I6pmzcMcEd5Ln9OSwj7H50cNY53WgbJ4HhQ0N2Ho4iMIlM7Hz3ok9KXBEnUOhc0QNNztLAiRAAiRAAiRAAiRAAiRAAiTQhwQodPYh3OFTtA9HfroLS3eHMXveJLy06gZEJU39Ua6dHX8l49HZsP91LNrUCkwuwbYn5hjERxEcd2H5i35g3iTsW3VDuydiu9A5uQQVT8y54u0pXotP1GCf4ftk6u8yNucP4r61F7FHCayfQmmGQdRsaYIvI6tvPSITGsvH2LzyMNbNm9YNoTNhob1zQM07eOib59FYVoqtd44BcA6vPF6B1R7TWPVObcOuFAqdw25I2SESIAESIAESIAESIAESIAESIIEBIkChc4DAD6lq69/FY984i63ufOzY9CnMSND4xEJjuxBW68KGp5fgC4XmAi/glTVvY/UF4+8xhM6WQ1iz6jReuiqhM4SKn/4Wy3cDDz16G74zJ4H3Y8uf8cqmD7GhPbx9rCcdK1bMwYpZue0dqcWvn9qHR06a+9e1DxU//Q2WnyzBnhXAzzZdxLYLOvR7HMpXtXufSlj4D45h3Rkjp/ayERUZS9fcgeW1f8TaLY3Y483E1p8sxvyG6G87FhvF0RAaDh1E+ZY67Givq2zeBKx++IYrYnNLJX635UNsONCKd9vTEyydlo/VK2/GjA4PW0Nb2sdgx7wp2LdqOtLa7WWP/ntIGXv/N5ZCZ/8zZ40kQAIkQAIkQAIkQAIkQAIkQALDkwCFzuE5rr3aK/G+nLGpFfM7PPbiF59Q6NTiZMFo7PvBXMtQ8iMvb8fSnWGsevxz+KdZ4l1pJXQ24MirB3DfVj/mW4SuJ84RqvvR7i2pBcLUOP1rOY4Na4+hvAFYOi8f890BHDnciK21xvD5bgqdu4FCJ1Ba2rm82Utm4jcS+n3+EDZvv4hX9vrxQXEm1k1zKQ/a0rK5KPW2e1MWO3CiFlg0z4MZSMeih2djSrunpVHo9B19C2Xr63G2IB1lM90o8jZj8wE//JPHYscTs1GEBuz+0e9xf4XuXzR8f8cZDzY+F0vk9qHip7uUULzqniI0br+Il7wubCi/DV8oHMhw/16dBn1WGIXOPkPLgkmABEiABEiABEiABEiABEiABEYYAQqdI2zAe9JdLVzet/IzWH9ze9C6iG87m68UVzwaZUuvUSHtCYVOLcCZw9ANjdNlLH1gPp5XuTetNyOC24FV99yI1QuLE29G1Mmz0UhCl51osyKgcsf/Yv6WIDqxaDmO733zGDYGcrBts2x21H2hc1FZKV5SYd8AWt7HmlWn8NL4Euz7bntYv4VoqY7V30M8PE3CYpdz2j1lG7Kx7elb2vOfhnDilZ1YtD2Mdd9ehhVT2tt+IQc7Ni00eO+GAMQRLWvewapvnsc2aZMnE5vXLMAdJVfSGfTE7kbKORQ6R8pIs58kQAIkQAIkQAIkQAIkQAIkQAJ9TYBCZ18THgblWwqdR9/C2PX1V3rXndDxqxE6jZsRIYCKA43Y5rXhvpVzsf7m6D7tur1dNiOaNgkrbi62GJFkhc5a/O6pfVhxMh0/23g7FhvCuFUI+m4Hnin/C9xd0l2hU5+nm2bRnkRC57xJONGRz7S9HPM59e9i1TfOYltBOtbOdEP8QtWntgHrDmvxNjO66dHOMMYWZ2P1A9OxfHpR3PykvhN/xIr1ddgDGyYjjJNwYN2aW7BiiqQA0Cy6MhsGU6NXukChs1cwshASIAESIAESIAESIAESIAESIAESAIVOGkFCAvFD17uGlCf06Oy10HVp+p+xYeURlAeysXXjLZifmoRHaZceJxu6rkW7rp6flTt2Yv4WP6Lh8t0VOmPk8oShnkRCp5W3qvmcDu9P6yG/4j0bQPWhg1i3qQ7bvBIl78LalTfikTlRIbnzp51dwIUNTy3GF9wf4ntPnMJGb7vY6T6iNnk6wnydMecZhc6ESxAPIAESIAESIAESIAESIAESIAESIIGkCFDoTArTCD9I70hePBr71ptzavZA6ITebMjsyag5682K0rH5R7fjjhz5PsZmRBZh4gmF1i7D6cO+ja+h7ACwds3n8Mj0WCHaV+nR2fY+nnz4FJ43eL9GPUH7SejUHp1W3p+WJh5Aw4lDeGbTeTxfa0P5U8tw/wTTgVo8XTANZx+eGv1R5zH1OrDIE8SeWhvWffsOrJjCfJ1WmCl0jvD1ld0nARIgARIgARIgARIgARIgARLoNQIUOnsN5XAuqAG7n/497j8MLL/nJmxcagz/7onQCYiX6KJNrcDkEmx7oj0PpUIYQuUbu7D8RT8wbxL2dYRjx9p1vT0/pvdKaHT3hU5ANulZvr4eH3hysK18YXv+yq5jqnN0lq34DJ5d2J6vtEuOzhAqfvJbLN/rQPlTS3D/hKjA53tnN+Y/14yaqxE6jYKiFBrL09Pyt3aBWXa777JRkM7BaZGL89CbGPuDRlzx+DRw0fWbRfD6Q1jzjdN4CcDsZTfiN3ePG84T5Kr6RqHzqvDxZBIgARIgARIgARIgARIgARIgARLoIEChk8aQHIH6o/jeEyewsQEYW5yJ5dNcUIHM7bt2n7XI0dklR6beKVzltqzG7h8dxP0VYRS6XVg+L1Ptvl555jK2nQyjpovg2C50WuboBGYvnoGtX7lG5ZKMmaMTmVj6lVmWu7wDXlT89E08tDuIGqcD983zYIrspRPwY9/hEJZ/+3Z8odDgrRh31/UrQm6NJx2rSt0oCnix44AfPmcY7xaXoOKJOYpf0h6d4tG64hjKAzaULcjFDKcNM754M+YHoruuG3dW7xjQOLuuv2vso9eLHYddWLtJb6R0AC85M7G0WAHAvr2N2BGI5X2rvVyBseOzsWKyUzHbU9GMPd7obvI1ARvWrlmMR6ZLzk5+zAQodNImSIAESIAESIAESIAESIAESIAESKB3CFDo7B2OI6SUWux75TA2723Gjob2LjttmF/sxuzFk7D61omdhMauUMwh2k2o3H8EG35Vhx0XwqgBMNbjwqIF47D67ulRIbXjY73r+lhPOu4vuw73LRyndnyXjxY6u9afaFd1yU35Dp7ZWoc9Z8I4KwVI/ybnYu2jn7ri5dlSiV+/+D6eqQjiZEDanI4VK27EilmyO7z+NOHIKwewZmcr3pVjirOxdmUpxu3cg+UXeiJ0Ar4T+7H6BzUqb2ahOxPPlC/G4m4KneIx23D6EF7ach4/OxbtY6HbhkWl12Dtw8K8ARUvH0T53lbsk/ycACYXZ+KRB27C3dOzYth5Lfa9/Cc8o89x2rBoWi7uK5uJOwouYsPaYyhvsGHt45/BI7NilTFCppBFNyl0jtyxZ89JgARIgARIgARIgARIgARIgAR6lwCFzt7lydJIgARIoFsEKHR2CxcPJgESIAESIAESIAESIAESIAESIIGYBCh00jhIgARIYAAJUOgcQPismgRIgARIgARIgARIgARIgARIYFgRoNA5rIaTnSEBEhhqBCh0DrURY3tJgARIgARIgARIgARIgARIgAQGKwEKnYN1ZNguEiCBEUGAQueIGGZ2kgRIgARIgARIgARIgARIgARIoB8IUOjsB8isggRIgARiEaDQSdsgARIgARIgARIgARIgARIgARIggd4hQKGzdziyFBIgARLoEQEKnT3CxpNIgARIgARIgARIgARIgARIgARIoAsBCp00ChIgARIYQAIUOgcQPqsmARIgARIgARIgARIgARIgARIYVgQodA6r4WRnSIAEhhoBCp1DbcTYXhIgARIgARIgARIgARIgARIggcFKgELnYB2ZQdWu49jwwDGUS5umjcWRtbPhMbev7Si+t+oENgYATC5BxRNzUNQvfajFr5/ah0dO5mDbiwtR2ld1tr2PJx8+hecXT8PZr0ztUS0VP/0Nlu+WU9Ox+Ue3444cczE+7Nv4GsoOyPcubHh6Cb5Q2KOqeNIQIkChcwgNFptKAiRAAiRAAiRAAiRAAiRAAiQwqAlQ6BzUwzNYGtcudDqBwkA6yi1EOt87uzFlUzMKA0DNcBQ6EWWwp6wUW+8c06OB0UJnoRNY9MBn8OxCk1zcLqZucwI1AQqdPYI8BE+i0DkEB41NJgESIAESIAESIAESIAESIAESGJQEKHQOymEZbI1qFzrnZeKhA81oXGEW6aKeiKuQjeUHGvH8sBQ6P8bmlYexr2w+nr+1oEcDFBU6M/HQvGY839DVMzYqFtuwqrQRGw9Q6OwR5CF4EoXOIThobDIJkAAJkAAJkAAJkAAJkAAJkMCgJEChc1AOy2BrVLvQuXgStnpPocws0rUcwppVp+F6dBKKnjuFcrPQWX8cP9t8ApuPBXEyAMyeloPVD9yMxSXOaEdr3sFD3zyPyY/Pxx2HK/DYbr86bnJxNlavLMWihsNYt7kOWxsAOB146J4bsPbWcUhTJ+vQ9Ww8s9KGPS/WY5sXKHS78MjKuVgxK9cA04sTb72DDVvrVVmFbgeWLrsOa++8piMUX4mRZ0qw7/Fc7HnuKDYcC2Oc8uJ0qRD5imWfxXfmSM0hNBw6iPItddhxIYwaidgvSMfdZTPwyM3FlgMYFTpzsPXRIMqeC5nC1xuw++nf4373JGx1n0LZbqPQKXVV4Jnt1dhzMqzYjPWkY8WKOYb+tXNwj8WOBc3YEJfDYLOvkd0eCp0je/zZexIgARIgARIgARIgARIgARIggd4jQKGz91gO45K00DkNR6adxoxN4U75Ixv2v44Zm+zY+pOxqHj4WGehs+U4Nqw9hnKvA2XzPJjhDGDf3kbsgAuby5fgDslB2S50Voju6UlH2Uw3UNuArYeDqJFweTiwSJ3rx569zdgTsKH8qWW4f4JR6IyKoJ3qCNiwds1teGR6VJisfGMXlr/oh2t8NlZMdqK6vY6xi2dg61euUcJpVIx0YFFxECec0eNcpdfi/lkmL87T+/H5J2pwtiDa3iIEcKSiESizCElvtwwtdG7b6MErq06j5gGDd2iHWPxZfOHwa1huEjqPvPw7PHTYjeXTXKouxTAhhyu8rnAYxmY6RLtGoXOIDhybTQIkQAIkQAIkQAIkQAIkQAIkMOgIUOgcdEMyGBt0Reg8W9aqvDeviHRXPBFPrHLhedm0yODRWbnjfzF/SxirHl+Mf5rljnbu9H6UPVGDhiUzsfPeiR1C5w53NrY9fQtKM+Sgc3jl8QqsrgXKDKHyDW+9jhmbW7G0QyTUHp02rPv2HVgxxR6t48QfseS7dfhg3iScWHUD0vRmSeNLsO+JORinDvJi94924f6KdPxs4+1YnKGFTuD6BdOw7eGp7V6jFmNy9C2MXV+P5Q8swMZbtddoCEB7/RandAidL85Cg3hveq9s2nRFLF4M1xYRW82h66ayD72JsT9o7D6HwWheI7xNFDpHuAGw+yRAAiRAAiRAAiRAAiRAAiRAAr1GgEJnr6EczgUZhM6vFEVDrLVIV/8uHvvGWWQ/KiHdldHd2TuEzlr87ql9WHHSgbLFHszoQOTHnt3N2DNzAo58cxY87R6dO7QoqY7TAqZJ8GsXGLsKndnY9uIthl3X29vszseOTZ/CjKNvYfb6emSPz8b9k9tD5gFUn7mMjSeBdd9ehhVTrnh0PlP+F7i7JM6Y1h/Cmm+exkuwYfniCVi97DpMyblSrtWZV4TOhZisvGC1Z2wDflf+e6zwREXZD5RXqVnobMCJo+dx4uRlnK0VPA1YdzhoIXQm4DCczXSI9o1C5xAdODabBEiABEiABEiABEiABEiABEhg0BGg0DnohmQwNsgodE5F1KsyKtItOib/lrD1xZif2n6cQeiUvJaPnIzRJ32cFjoXT8PZr0xtP7i7QmcOtr240CB06vPbv28XSGPRXbvm83hkuhY6k9wIqKUSv37xfZQfCOIsgPkzR2PdyrmYoTxSu36MQmdpu0DcKJ6ppZUGsTitPXze0Iaad/HY2rPYGuhaZlfBNwGHwWheI7xNFDpHuAGw+yRAAiRAAiRAAiRAAiRAAiRAAr1GgEJnr6EczgV1Fjp1Tk08MBNlBw53eCKmoavQGfXozGwXQmMw6hWh01yHtUfnFLWx0JiYgxUVI5MUOnUpbdXYt/VPeGynH/7SSdjzjRs6NjcyVtRJ6NQeqyjBjsWXsbRDLDaLrdEd7csOAMvLZqL8zonRsmN6tibgMJzNdIj2jUJn7w3cd77zHTz00EMYO3ZszELr6uqQn5/fe5VeZUlnz57FCy+8gCeeeOIqS0p8+q9//Wu89957yMrKwuc//3mMGTMG6enpiU+Mc4QwX7JkCebPn39V5RhPTmYce62yfi5oy5YtmDRpUq/y6ssu9Kd99kU/WltbVbFXa+d90bb+KnPfvn147bXXYq4xA70mGue7tPXUqVO45557EuIZjLY5XOxN+iF2Ee9amnCAAAwXHsa+DvR8SYb7cDlmON8LDJcxYj9IYDAToNA5mEdn0LTNJHRqke4MMDYALFVh67KVj1noBKI5OoNY/sA8bLy1yNAjQ87JXhE6bZ3zgMbK0enOwbbyhe15QHVzrrQleaHTnI/zAl5Z8zZWXzB7VF7pcmehE6h+YydKX/RjrBM4W9qeS7RjQyQtturw/867sFfu2IX5W/yWOTqN+VB9R9/C8vX1qJk3BftWTY+dc3TQ2NrIa8hQFzpvuukmfPvb38YXvvCFLoMnN6nyefLJJ3t9YOVhQz5G0VLa8vOf/xxTp2rP8M7VHj9+HF/+8pfxq1/9qtsPcFb19UandJvefvtty+J6q14ROZ9//nklBLe0tOD9999HQUEBVq9efVXdiDf+yRTck3FMptxkj+ktvsnWJ3PixhtvtJwvyZbRn8clss/+bEtP6hLeIux3x86lz7HWkJ60oafniJAn69vVirQy97/73e8i1hojc3j9+vW4/fbbe9rUqzrPuG5LW//0pz8ldc0YaNu0EgN7Ym9XBa8XT5b+vPzyy3j11Vchtqc/ixYtwn333afWrWSZyzhu27ZNvViTzyc+8Qm15i1fvrxTi2XsjR85Tl6afelLX+q4tmv7tepqLJvuRSxdiurN+dJbc7wv+ytl95bw3d12Jrqn6255PJ4ESGBkEaDQObLGu4e9NQudVwRM4MpGPlZCJ/Su6w3AopnZWFQgeSwDOHK4GVNWLFPh4tpDdMdVha4bd12/stv4lQ2Kruy6DrcLy+dlqg2JqmubsS+Qj+fXzoHIsEkLnUffws2bWrFoZiamOKWc6C7xiCMomoVOnD+I+9ZexB4A9638DNbfrHw1u7ThxCvbsWh7GGMNu8XvuABk1wZR1GVTJgMHeLHjQCv2BUwbNfXQCnha3xCg0Nkzrs888wwmT57cSTBKdFMsota///u/4x/+4R+6LR5Y1dezlnc+K9GDY2/VKw/gIt5oTyl5eMzIyLhqceMevc4OAAAgAElEQVRqhc6ejGNvcNdl9BbfZNtEoTNZUr1zXHftXISHL37xizFFwd5pVXKliCj0gx/84KpF10RCp8wB8fAeKHF3qAqdr7/+Ov7whz90EmW7a2/JWULfHyXXRnkJlpeXh4cffli9BJN/X7p0CQcPHsTcuXOVfSS6XklLZY175513VHnXX3+9avwHH3ygXrQtXrwYjz32WEeHtGg4YcIE9V1tbS1+8YtfICUlBU8//bT6Tpj+/ve/x9e+9rUuIAbCZntzvvTWHO9rC7Gy9b6uU8pPdE/XH20YLHXcct9CXL58GYX5uXA4HPC3+lBVVYVTH51CaqoT7rRMhEIRpATsaGsLIzsjB05nOhAEJl47BvNuvx5v7X8DKXDg41NnkespxMkTpxFqjcDtzgZCNuTlFaC+rh61Fy4gOzdPzUN5MW53RJCRmYpLFy/JYz/y8rIx/YbpcLlcaG5uxNGjR2GzOVBYWIiqs1XqvJyMXNTX1yPoD8Hb5IPT7YTDYUeKLYJwuA1hWwROJ5BiAyIRIAIpNxeNDV4EAmEU5I1BU1Mr6mvq4MzKg83mht8XxKiSMUhNTUVzQ6NyWJg27Tq0+lrg9XrR2tqErMwMNDVfRjgcRLYnA8FgEHkFToTC1fC1XUZhwSicP1cFX2sIs2aV4sj7H+HaqdNw+XIDWlqaFNuZs65HZeVpBIKtOHPmDKZMm4xQOAxfwKfKi0Qi2PYfbw0W02A74hCg0EnzSIJAV6GzQ6TTGwqpUrp6dKqvWyrxuy0fYsOBVrwreSadNsyfnI3VKxZifmHvCJ3rCiZh24JGlG+qwzYvUOh24ZGVc7Filt4RXRoSQPWhd/DMljrsuBBGDYCxHhcWLbsW65ZOVN6OSQud59/Fmk3nsedMWOXnlD6VzZuA1Q/f0L6je1esXYROaC9Qo1hs1YZq7N74Dta25wJdNK8E6x4YjYonKrBj2Xw8f2vBlc2bLuTjZyuBre0cxnrSsWLFHBOHJIach/QbgZEkdIpXgAgJcuMwfvx4dZNi9FbSv8sNi/wWK8RcHspErBTPj1tuuUWVIcfrm2L5u7KyEm63G9dee21HHbp848ORtEcfK/VZherFqk+MxNhmqc/qwSveMfEeHK+2Xm3E0scf/vCHmDZtmuIlfZSyhZP0Wf4tbZR/y7HysDlu3DhLFkZewnbhwoUxPXp1/dJHGVPhYxzzno6jcXLqss1jJ+3UtvXRRx+pusVbyPiJx1dd0drbbWUXxjGNZTdyvrDUooEcp4XOBQsWKNbCRTha2XpP+pbInnW7zXPP7MUobETkkI94QYvnlByj566VnetzpE+xmJgXVqNtmOdlvPGTfkp9seac0fa1nRvnv3FsjPVqUVA8w+Vjtlep12zH5nKFkXi/6TFNtK4ZuYq4JOfpdeH73/++Wiv19+Y5Fc82pR3XXXedEp3ieXRKXbqfxnkj4y/2G8s+rcbSbO+J1gD5PZHQaRxr43gY186rsU3j+idrhdivjJ/YTax5Lt//+Mc/xrlz5/A3f/M3qptiR5qfjEsy9ma8hohYMH26vP2Pfsxz1GrdM9uiXrf0Gq891o3XQaubm8cff1x9/c///M9xXwImEjol9cDf/u3fWkZN6JcImzdvVnzNY6/bJW1eunRpR3RGd7x8pQyjDWvPVPP9RLzrQ6JrunG+GNeZeOuRXhv1/DCKxuY5nug+yWr8krG1ROuUcZ4Z15tYtp7M3Dbzkb/Na1as+wMr+xCO+rop19VEQne8spO5R7BiPVDfTVo0XlU9fdq16p6ipbEJH374IT44fBIOOxCoA5w5QJrNjdRUN9KcbmRledDU4EXJ+EJMmzMGp85+BFuKAzU1lxAJ2nD5UjMa65rgdKQhJeLApEnXoKWxRa379pSo8FldXY36+lq4M1xK+BNxs6XVh+LiIuTk5yjR8dSpk/B4ctHW1qaE0lxPLjxZOairrlPfZWV60NzcrARQmz0MZ5oTmVnpyMhIh92eglAkhLy8fOw/8A4cdhfy80fhzOkLCPsiyMwvQKs3hPT0XMye80kUFY2GzWZDwOdX5YUjQeTl5aChoQHNLQ1IddjR2BQVOtPSU+H1NiM9I4KcXB9CkRaMKRmP9947jJLiccjJKUBN9WV4PDm4cL4KBYV5qn+RSBjnzp9W5VZXX4QzzYWMrAxk5WSpOmtqavDqT/4wUKbAertBgEJnN2DxUBIYvARMmy8N3oayZSYCI0XolJvKr3/96+omVcS2N998U5F466231IOVhCuuW7cO4XBYfS83Mv/4j/9omcvQHO4m3kgSHi/fS5jdnj17MGvWLBw6dEg9LIoXp/zf/JD2k5/8BP/xH/+hjpUbu/Pnz6sQV3N+uFj1aQFR6ispKVHni4fG3//933c8LCY6Jt6D49XUa3wIEaHK+BERR3JF6hBqHWaoHyI0O/GgWbFiRcepRl6arfQvVuoC/YAk4ZCaj4iNIvZpYdrYrmTHUT/MinhrHGt5WNd9lTqampo6/W4Oc0yGr2ZhLFu8W9asWaOarm3ZyEA4lpeXd6pbjhPvPGO7hIl8xG7+7d/+rcPWjTZjVX+sviVrz2Kjjz76aIc3r8w9GWejACH2IQKZ2IAwNc8r+VvEMy1G6vkrbddjbWRmXvjF7mWeGNcDaZfOVRurj0ab0mzMc85Yl9GDVs+1WH3ZuXOn6pN5rsjDtBZAdZ1GO7YqV8J05b9465r0RexGbNi4JspaptN+6LZo+0pkG8Z11rgGyvfxQtd1yo9k7NM8lvHsPdEaIGXFEjrl3EceeUSt43qNFo+hf/mXf+kkBpvH02wPiWzTuP7p64/M1dOnT8ec58LpN7/5TScUwrc79iZzR79sEQ8h8WrUZUp/n3rqqS4vm5LlGe86aB4/LUDGS/tivp7EsiXpv8x/8Qq1+sgaJeudTmdj5bF3tUKnlQ2b7ydirS+Jrtdme01mPTJeL/ScjDXH58yZE/c+KdYNdKy1zTgX4q1Ten3Ta7dcn/X9VyxbT8YWdToEeSlgvN7JfZ985PtY9wdm1lpEl3JE6JN1QV9XzVySaVsy9wixeA/E96VlM3HkyBHltTllyjW4/rpr1f3yoYr3lIdiRnoGHA4XCnMKUFI8HlUXanDqz5UAUvCXf7UcFy+fRF39BbS1BeF0uOASb0/YcPS9Y6i72CL/xIQJ4+C0OVQdNVW1SigVAdHv98PldMDf1qqu+S2trcgr8MDjyUJOfp7yNPX7W+F0uhBqC6D+UgPS091K7JSxSIFdeYampaUhKzsDmZlupLtTYXc4YHekIMXmQENDE9yZHvhag2io96Kp2Y/Ll1qQ5srA1CnXY9aNn1TiZM3FKiWayjqRnZ2t/p+W7oLT6YTX2wiHPQVtgVbYbEBqqgMt3ibYHD40+04hy+NQwuyfT57C5MlTlehbX9+onjfkpZH0TcoMBtuUN2qqy6H65fF4cKn+EtxZmcqbU37b9ZJ1uqmBsA3WGZsAhU5aBwkMCwIUOofqMI4UoVPCvUR4MubrlIcKuaGWGyERU7761a92hKLLA9H27duVV4dVjjqrkGn5Th4k/vVf/7XDm8qYM80oKlo93GmPjGTrEyFHbop0KLyUKUKNeJrqB71ExyTykLHqZ6IyreaCOWTa+Ld+yDGKdbpdOp+pfsgwPgxrYS2W0ClimTzk6Qd2GWcRKcTTTMIY9YOM+fxE4yjn6XFduXKlsg9z+/TDmVFAtOJixTdR2do7R3uT6AdZLdrL+Y2NjZ28o+Qc7dEpYoaRo/D/z//8T+UF1dO+dceeZS7KR+et1OMonmlGu5WHbglZlbkp4r9mLeP4V3/1Vx1iqQ57vfvuuzteEmjxNB5/GTO9iZXZ2yvW+Akr+U/PcTlv1apVKkw2Vp5gLehrm47XF6swb32eHjPp/7e+9S318CPzXf8uD91Gj7hE65qEPT/33HP47//+704vRowvZcziUyLbfPDBB3HDDTd0jJXmI+JSskJnIvs0z6N49p7sGqD7afbeEzsSr1TtXSnCp+QSlTG0Gk+xRRHQtdCcjG3qMTfav/QxmXkuxxmvaVZCZzx7Mwt/5nXXzDpZnvGug+YyE6U2MB7fk+uV8XzzWifrr/ZolOPEm/ZnP/uZEhNEbJaPnCNrq/ac1eXpSA4rezTbsHB75ZVXOu4nYq0vyVxbzcJ8vPVI8zKug7IuyEfmpqytxjke7z4p3j2u1VzQ9yN6LsRap2K96JK27Nixo+O6Zbb1ZGxR5wbfuHFjh2ivr4XJnG9kLaKtcZ0Xjjp6oCfzJNl7hMHybHHnY0tw/vw51NVdQkoKlNhbkJ8Pm8R8h4FWbwBN9U0oyCtCeloGaqou4cD+/4fi4jH42sqHcPDdN3G+6mMlEtrtThTk5SMSSUHthSpUV9fAjlQ0NjbDDgdyPAXwNrfC729DKBhBqsMFT1YWzpw5C5fLiYzsDBQU5aPV34r0zHSEQiFculSLzMxMpKdn4KOjJxEJAuPGj0ZLi1eFe7c0eVVkQnHxKGTniJgYhNcn4qgT6RmZ8PtCyMsfDXdmDs6drUZVVQNmXH8jPvWpzyA7Kw/Hj53CuHETUZiXr7wqZd5IfRJqHggE0NrqRSgcgMMWgc2eosLtxVtUhZqntKC2/gMUj/GoCC5ZO0RslXPPnjuj/p44caIKXc/MzEYg4IffH4DP51V9yysQVhE0tjQhHI4gKysTv/i31waLabAdcQhQ6KR5kMCwIEChc6gO40gROuWBbv/+/R3eOMbxEqFIHvhl8wL9kZtYCYuO5WUSS+g0i2b6IUnyfRkf0rTXiAgV5g0SrGzJXJ8uSz8I6HO04KZDfeVBJplj4okQVgJkvDKt2p+M0Gnl8ai9/Kw8dTTDWEKnMDMLXWZvnZ6MoxbFzJtKyUPqZz7zGSVyaPFFPyzHWh/M9SdTdiz70KK85Hg0j48+R3vqGcURbUvyMC985Pzu9q079my0UWmX2L+Imu+++66q1zj35Hfzw7h8J/3QOV+1+PjCCy90QmMWcRKt0UYbjTV+Zm9UKVMemIWh1aZnVsKTlXho7Is5zNssDEudWhwwznOjR6wck2hdEy9yCfO1WuPM4qoWRuLZhuRDtFpvtJCdrNBpFjSM9ml+CaTnSyx7T3YNiCV0mm3GKITqdpm5G8W0ZGxTC336RUU8OzUKL1Zzubv2Zl6Xpe54eQmT5RnvOhiPqf5N5tSJEyc6Dp0yZUoncTkZW7LiaJw3uq9WxxnHNNZmRDoCwHx+rLVD5wMVodzqmGSu6ebxSbQeydohm6FZebhazfF490nx7DKZuRDrmFheuPLSRIukVraejC0Kn7Vr18aMzEnm/kCvDdKemTNnqiiDRBu0JdO2ZO8REl23+uv3MbcW4pprJiI3N18JcSLuOR0OpESgBM683Hw01kuOyTQce/9DZGd6lDCZnZ2DqVMnYfTYbJw7/7HyzpRw7ByPB3V1tbhu8hTk5uShzRfAn/70Pi7XNMPpcCLXk4+WZr/y+vR52zCxZJJ6SW1PtcGeakd6RhrqLtepMHQRE1PsksqpBQUFRWhubEJzcyvSnE4EAiElytZU1ShvypwcDzy5OQpbq78NqU43sj15aGz2KaEzO7sIaa5s2BwZCAWBVl8QCNsw+/rZyM3OVZ6XIo7+8hf/ozxEpT/iRCFh506nXam+NjsQCrcpTuKtGUlpBmy1yMxOwenTH6O4pBB2B9DcXI/auovIys7EqFGFypNT+ispSUTodKWmKTG9LRhQHvctvlY47KnIy8/BL/5tZ38NPeu5CgIUOq8CHk8lgcFDgELn4BmL7rVkpAid2ptPPC3uvfde3HrrrR05E7W3RWlpaSd4InzG2g04lkBmvnE2equYvVFE8JEQYwmHlBv6T3/60zHzgprrM4tFuuHGhyXJ9yZChvmh0HiM5MHTORCtLKcn9Vrle0wkdAons1BlrNsoIhrbaTUO8rtZ0DSfo8epJ+OoH5bNAnVFRYUSOsVTMdbDm5mxuf5kyhZbfu2115TYJeGtemdheSCT8CwJA+9OaKfxgVef35O+JWvPxrHR9YnAKSKaCAzSP223sR7+jQ++sQRNHRKsvXfN7KW9wlG8XyV8Wz5aoLEaPy3ASliueFLrj4yB9El7xBrrsRKezKKcsS9W3m1i+xKqpjdMkfJ1m7UwbCUwJrOuyTEihkif7rrrro7ckFYiSCLblDXVyvYSeeyZxTtz6LFVWzRjs3BlZN+dNSCW0Cl1yy7g8iCrX4RpgSuW96NxnU/GNmOJofHmuQjjyQqd8exN2id59nQaCM3TSjjuDs9410HzPDR7WcrvMjclN5985HexfXmRkIxHZ6xrti7L+CLBLOpKH6XvMieSFb/N/Ym19ptfpJjtPJlrulxbdZvF81pexsZbj2JdN6XNVvMq3n1SvDvLWOu0cbxiHWMUNM1rp2ZktvVkbFE86WO9rE7mfPH2N9qH9lCVe6Y777wTd9xxR8yc6sYcr7HuPZK9R+jeHX3fHf25x25Xol3l6TOdcqzLTj4nPzqO/Nx8eFt8amOhM6fOoHh0Caqra+FypqFodD6umTIGVdWyq0QYDQ2XUVI8WuXWvGHadUowbG6UDX38uFzTgKqLlxBsiyAcsiMSTkGwLYzxoychEgzD4XLifNU5BCNBhG0hePI8aGyW8PY2FS5eWFigvCC9Xp/a8DLdlQaHI1V5nsqaIt+nZ2QgIyMTSHEi1ZkOd2YecnKL4HRm4bLkFC2ZjGnXzcSp0+cRCqbgS8u/hDH5o1BXXaPSXsn1V4RI8egUD0273R71DE13IRBog8NpUyKneGS6M9JUbk6HswktrdWIIIAIfMj2pOPUx8eQ5rbDZgsj3S0bKzWptodCYQQDUN6djQ1NSE1zodUfUPcdItbKPH371WN9N9gsudcIUOjsNZQsiARIgAS6T2CoC52xbpKFhNWNpNxsi6ghuTFF8JQdWOVhTx4yrEJPxUvJKuF8LIHM7B0VT+iUNsoNi4SQiuAgN9ASEptMfck8FA0loVMesM0ecUbGsca5r4TOeOOo2YsoZv4UFRUp7xErTymr2RlLSI5Xtjy8Sk4qsVcRAORmXns9ai+9eEKnDqXW7TE+8Orze9q3ZO1Z+iBenCJ0iogk4rDVd7GEjWSFTisBXfot8+2//uu/8Nd//deYNGmS8viQfG1Gj1wzJ/1wLCGsMs7mT7Kh6+axSSR0iu3LOOsNVIz1yqZSsV5WJLuuaXFHeMhLF8kpbBXWmsjupV1WL1a6K3TGs0/z2hhrHZS29ETMMHpsatFPxltsRMZArh06x+PVCp3aNs3h8np8483z7gid8exNh9pLvkHJ+yovTWKle+gJT92XeDagOcfyaDXOj0RCp15DzHmudTvM3texvFeN15tY4xPrbkvaK16UOjWHPs4sdJrtPJlrulHolDBcEdTirUfx7o/ivUCwuk9KRug0RwJYCZ1me+wroVM2wIolOF6NLcs4ST5leWluJaonW3ay9wjdv6vvmzNu/5uF6vogHoySm9PX4lPC4eW6S/j42EVk5NiV96Tkycx0Z6oNgOST7nLj5k/PxXuH34W/TYS8ILKy0zFhvAif5+CyRz0YfV4/pkyehss19UDEieMffqxEyAuVjfDkuJFhz4QtxY7UdJcSOsWT052djtyCXNRdrsXly/XI9GQob1ubLUXtpC7tLcovwIULVXA7XUqUvHSpHk5XOtLSMhCJOJXIKZ6cxcWTUFPXiJtvXoySMZNxYH8FkJKKWTNLEW4LwNYWQGtTI/7856hXakqKXYmSPr9f3Q/IfYwSbFsakZaWinBKROUUzc7ORFtAfvOjsbkauXkZuHT5HILhZnhbLyMnz4W2QLPK6ymh65KfVLxSW71t6v/1lxtRVDQKpyvPweVKV2Hz4uVZ8VsKnX1j6b1bKoXO3uXJ0kiABEigWwSGutAZ7614vJt8Y07BDz74QHnrxPL8SkagkmOsHpoSCZ3Gsq3yY+nfY4U4xwshjxXWaRXenmzoejJlWvFK5NGZSOiM52EXK3TdKmwt2dD1ZATrWOGy0v9kH2KSTUlgFiWNdRsfWOU4K+8+q4dtc5l6p+9453enb/HsWQQH8YAVMV6HFkqotbRBclGJUCEhnskInfo88/yNF7puFVpoHItY42d1XrwF18qjs7tCZyLPn1iMEnm0mtutN98RwVaHoRvnQSyPrHi2Kb9pr9Fkwo2tuCcSZOLZa7JrgJX3nhV3K9HNvFZoEV2uKcnYppWQZsXazCFZj85EQqfkHZSNX0TsN+52bWXX3eWpy4gndOqcu/LSwUqg7I7Qqb1DrXJrW+Ws7SuhU0QPSVejP9obXAtjVnae7LXV2OZE61G8tSPevNLtTnajqFhh6ca5EGudihVenyh0PVlbjCXcJ3t+rPRFOje21bqWTNnJ3iN064a+Dw8u/fwNyoNRRL7c3FykpaarkHH5d5tPwtHFAzsFx459hEgwBF9rm8pZL3Nh8nWTcfTDI8jJy0KrrwV5eR643SIUBoGgXwmQCKdg0qTJOPnhx5h/8wKcOnEe2dm52P7qDowqLEaoORTdjT3VgYgtjMLRhbClpiA1PRW1l2pUrs7GxgYV5i0it9PuUDuujx5drHaIP1d5Fk0N8jvUBkOhsA1twRQU5o/FxEnTEAjYcP0Nkhd8ISrPVePQe8cwe/Y8lZfzjZ07cf3kCXh7/35VZoY7U3l1Sph5VnZ0x3V5uSE5N2vrqlWbRGwVoVO+b265hEy3HZEULzKznPD6LuGDYwcx5doxsDlalRAqoe5jxo5SXrHNzV61wdNNN30SVRfr4JMd3u1OxVg2cyoszMfvX6now9Fm0b1FgEJnb5FkOSRAAiTQAwJDXejUN8+yocBtt92mCOidNuVBUzZZES8IEffEg0LnVjLmQpTvZCMieWA27hCuNyuywmrlOdIdoVPabd7MwCoXn67bqj75TjYk0busi4gnGxPdfPPNnTZ1iXdMTzxkkqnXzOxqhU4ZPxljvYO9UUCJtxnRrl27OnZZ1zuhHj58uCNMvifjKHWbGch3xs2kkn2ISWZcjWVrTzvtOWPc3VU/kMVqm96MKJHHXE/61l171nYnfdOeXFqElu90/5IROuU88/zV58V6yDXmy5P6tBBjDF03c9I2Z7Qpvd7E2pSiu0KnlXeb1WYdUq9en2IxsuJiPE/KHTduXEe6DLGlr3/962oNlDQaEvZpzj+ZyDZEnPjUpz6lQti13YqQ1p1d1xPZp3ltiWfvIrQkWgOM67ZRdJSxk1BB8fqXj+ZsDl2XyACdt0+vwSJ0iGCcjG3GEzrjzXP9ssAoqHXX3nSfJFe0fMQDSmxCwqKtPt3lqctI5NWrRSMZS0lhYcyB2B2hU4umInTICxSdRkXvZi7ez8YUKeZrtpwvzCW38tWErlttqCUvYvTGX7GuD8lcW41tNo+HeT2yWjv0ZkRyrHmOx7tP0kJxvJy+8eZCrHXKqo3aXvQLPStbT8YWrfgYNyNKdm2QFwBiQ+L1rD9WOZD1b8m0Ldl7hB7c1vfJKSmZKbjuxmvUyxDZfT0vJ5pGQbwa7UhR/5cQcZVyY8dOzJ49W3l+Si7P4vElqG6ohj/QikmTJiAU9sOWAgSDPuXRKR7lgbY2NDcFYI+kYM6ceWhuaENuTiH++Md9aLzcApfNBZfDibZQAMFIANm52Rg1pgiBcAA1ddXKw9PpcqrQ7nHjxqjQ8pqaGtXecDCEkx9+hNzsHDS1+NHc1ApPThHqG1ox4/pSpKZmw+HMxKxPzMO1181EIGhDYUEJTp8+p3ZsH12Yi9/+361Ic6Qotj5fG3xtQeXVabc5lJelI1XygQZU+1JsERXKLnlDVSh6oA2panf3gNp5vaGpCpXnjiGvIBXjJuTB19aA5pY6NDU1IBD0K2/YrKxcOB1pcKVGw+zrmxpV9EZDfZPyGj204+M+GWcW2rsEKHT2Lk+WRgIkQALdIjDUhU7prHGzAMlXJeGF8ib50Ucf7Qj3lAdPCTnUN6oSomfc5VZutuVhT46RY8XbLN7Dua5THysPR90ROvWDnbRfyhBRVvJRGXcHNQ6kVX3GHY11v+UhXO/CrkUN2RVa+mV1TCKhs6f1mo3waoVOKU+EYHmAkH7IRhVyAysfvWGBuU69O7XkVDLahd6F3Wg73RlHzfXZZ59V+ZqkbAklF5vSD4HJPsTE4puobHmQ1nYju21LO3TdYhfG84WVPHRIaoBkPObM5yfTt+7as7Z7YWcM8dThulqMSEbolLK0l7IINCJuyFhIubFCWDV3bUvyQCYebcbNL6yETrGpTZs2KTuUtUS8WWS9iSW2d1d40kKNCE5StggR0ibdXumf5BKW9cIsuFl5FsVb1/R8kjJlsxfph3Hndmm7bBAl9YmXrdhPItuQ8ZIxlFxuukxpp9hrX3h0Ws1Fo70nswbEEjq17RmvGcJHxE+dL1L6KmHkxjXGvAYnss1YodHCP9481+3T68+aNWuUXWq7TWbuGOetcf0U4VaL1cbvu8tTn5tI6JTjjLZqtHP5TV+rjS9IzOu9Xv9EyPre976nxkTKEZuVj3lc5DsZe/NHrsPGDWyM9xfmY61sWsZNvL2kfrEdaY+sL8YyY10fkrmmG+01mfXIuHboOWm8Thnn+DvvvBPzPknKEbHWuGmj5qHHRV+LunuvoTcsi8XLytZlbL/1rW91mnty32e8vpv5SHvl2iDj1h1bFuFdBHj56GuGjFWsF2nJlJ3sPUK3buj78OCM0S7lsZiTk6O8OgP+oNpBXa4NkoZG/i+/Sb7KEyc+wnVTpiIQDilxsqC4CIdOHEJb2K92PW8L+HD2zGkEQwFMmzxVbfDz2+27IDLi7JmfwIUL1aituoxFi27D79/ci5SIDa2NXlV2OBLE5KnXwJHuREFRAZp8jXC4HOJcqdL4SPi3HKe+aP+cPH4CBTm5CAdCaPa2odUbRPHo8fD5IsjJK5phWt0AACAASURBVAaQhkCbDZmZeXDY3Wj1hzF16nVoam5VczfD5UJT7TmkpUZFTQnRDwXDSHE44XS4YLM50Or3KVFTcofKMSl2m8oZKueHw0GVqxThADKyHAiGG1BV82eEIg1Ic4fQFmxAY1MN8vI96tiGhiYlomZn5arNnET4dGdlKs9Reanq8/mw88UDfTjaLLq3CFDo7C2SLIcESIAEekBgOAid0m15mJC3nbIxiORSk5tgo1eI3HjKjan8LjdDVl4rugwJZZcyrrvuuri7a0p58mCg8+fJzbi5Xl2mPAzrNug8c3K+hOJImyRU1HyueTjN9enf5QFRypF2WOX31A+RVseY22RlQldTry5PypDxMHrY6L+FkbTD7EUkPM2hlFKOhDmJKCXHy7nGcuO1Pxbj7o6jrsNsU+JFZNW/RNPSim+8sqU8YSN2qnPIShlSt7Z54/nCStuyeRykLH2s0f560ree2LN57My2EMs+tXhhtBk5VuaCfOJ5pRlt8tixY8qWhI88QMhHOFpxMo6j8Jf5JDlGp02bFtMDzlhOsn3R/ZCyRaA22pRxvdBzPdEcjreuGfthtX7oDa/kQVazTmSb+ndpq/YYFQ6x1ibjupmsfZrnVCx7N461rNVWa4CxfrP9yd+SXkE+Mr/lgVy+ExZSp/53ojU4nm3GWv+SmedyrghVck0TgdO4Hiayt1geelqYjZeaQ69ZiXhq/sbrYKL10GyTVuuSVRnm66e+Vsgao68X5vOkLuPHHGVhvLewqtPKprWAJflzVUhu+3pk3KQv0foSz56sXqgmWo/02ixz0rxeGee4Xvus7pOS2cFdBETdFmFu5JPMOiW2LOcZPc2NNmS0dWN0Tqy5rc/VbdLz2DwWya4Nco+p7w+t2mi2kXjzJJENJJon/f17SmoKSsYVqryRMp9bmluVuCnjKuHZ2Z5MJXSKCFdffwlpqU6kZ7jxybk34dobpmHn3tdw+twp5e0oLxNaW7zK6zEr3Y1UZxp273oTOTm5uOXTi7B37x9RU1WHeZ+cj0OH3lfHBvx+tf6KEDj9huloDfhQVFyEhibJzZmJ6tpqFBcXKxFWNu/zeX3qhZuIjucrz6J41Gg4bU4UFIxGKGKDJ6sI3pYggiEHcjyFiIRS4WuTjZIkX2YE1107TYmlKh8nQnBG2pAuXqMOF4LiqdoWQjgMBEJRr81UV7riEUIEkZSw+rdsSR+ORJASSYENLtX2VFcE6RlhBMONaPKeh6/tEmBrRU3tWYwZW6jC+cXO7HaHysmZ5nKrl56yWZG8QFE7zKek4Fcb3+pvE2B9PSBAobMH0HgKCZAACfQWgeEidPYWD5ZDAiRAAiRAAsOdQKwcg1rojLU50HDncrX962tPvVh5Ra+23YnOlwiCWBEniSJDEpXN3wc/gZKJRQiGQ0h1OGF3pCLgb8Ol+svwN7fJnj2IhICsHLcS4caOLYHDYYPNnoJrr52CtCwX3jn6NuqbL6uOTpgwEZfr6lWoe0oQcKdn4s8n/oy6uka4XelKPJ0xfQbGjx+PqqoqHPx/FUAEGDWqEE6nHekZ6fAGWlE0ulCFrouoaHPYlNAqHpTiaSpCZ8AX3ThJQtdFKA0FRWQdj0jYAXdartrVvaG+FSXFE1S+zlSnW20GJH0oyC9U5yqh0wZEAj64XE7VZhFAU2wOOBwSnu4CIjYEJN+o3S7NVO0JR0IIhcNK2EXEjkgwFSkIIxRuRaorjIwsEUnr0eytRhgtaPbWwJkK+Nta1GZGIsa3tvpV/bLZkcORogRQeSErwurOn0Zf6vIzuAlQ6Bzc48PWkQAJDHMCFDqH+QCzeyRAAiRAAiRgIqDzhy5evBi33nqr8lA+deoUXn31VSxbtqwjzzPBdY9AXwmdEjouAoyEZpt3N+9eC3t2tIiZ8byyJbdvrPQUPauRZw0mAkXjc9HY0oxQWxBp7gxEQiG0eH1R4TPVHs3HGWxTXo5z534CY8YWK1EyM9ONC7Vn4Y3Uo8XfjKqLtQiHbai+0AKPxw1XShrc7iyc+OC0EjMnThqH6poquNPSlbAogp+U/eGHx5FXkK+86b1+L9yZ6UrkVBskBfxKXJTQ+pamFrUBUnZGtvIYraupRWtzixJPm2uDKqLd5XZh0sRpGDf2GjQ1+pGfV4Q8TyHc7gwVhi4irXxSUqKh5y6XS3mx2mx2Jfb6fQG1mZHdLkJnKiKRFARUKLsdNoddzVMRPKNlpKjzQm0OuJypaPU1qJycGZk22J1+XKo/h8sN55GaJr6gbQiGvMjKciO/IDea3zMUQm5uNoKhqKdsNBeqA7/a8PZgMg+2JQYBCp00DRIgARIYQAIUOgcQPqsmARIgARIggQEiIOKV5AE9d+6caoHkH12yZAnmz58/QC0a+tX2ldAp5UpIeayc1ANJjh6dA0m/f+pOcaUgzWNXYmBaWhqaGluUt6GEk4uwmJufg4bGeoTDEeTlZSmhU3ZXv/a6KbC7wmiN1KvNiD7+uBKVZ6pwudaLzIwcOCMuRMJ2BPwhXLxQhU/Pvxl/eu9d5Hqy1blHj76P1lYfvK0BwG7D9OnT1SY/Ofk5+PD4h8qLUwRNmRsSuh4OhlH5caX6vnhUCWqrqlWKGWmr5O60wQFPdiFyc4owqmCMEjoz0zPw8amzCAWCqi92RwqCfh+yPSJ8Ag5XGiZPno70DA/SMzLgsKcqsdbnD6CxuRVNLV6kp2V0CJ3SHpvdAbvdhojNBlvEBr83jLTUNCAlAH9bI2yOABzOgBI5z5z9EEjxw5ObhnS3Az6/hKj7kZvnQX5+LpypNly4UIlWX7PiLekd/uvpff0z8KzlqghQ6LwqfDyZBEiABK6OAIXOq+PHs0mABEiABEiABEiABEhguBLIvyZDiYWyOY7kea29VK92X09JsSHUFgZC4r4IjJ6YqwQ52XTI4bRh3LgS5BZmosl3DmPHlyDDnYMTxytx9uNa1NY0ITM1BxluDw788W1Vxu2fXYz3j7yHSDiI66+/Dh+fPgFXmhtnz1chjBSVv9XmtClx8+Spk0r4E+/OhsuNmDhxIlxOF86cOoOsjGwU5hWqndfTXWnKo3Py5MnwiWAKB86dqYK3JYDmei8g3plIUflFW7xNcNrtCIZakeFOQ4rE5NtdaIukwpMzCqNHF6OgcBRycgqQ7s5EMJwCfyAIb4tPIRA3UPG4dKS6kJISQTAMRIIRBPwRFUKfle1GWrp4gDbDkRpEW6AJ5y6cxOX682qjotHFefC3NeP8hdPI9rhVGoBQuE0JoQ0Nl1XZkhN128bDw9XUhlW/KHQOq+FkZ0iABIYaAQqdQ23E2F4SIAESIAESIAESIAES6B8CGRNTMKZkHBwOl/JolP+PGzsBOR4P9u//I86eOw1vcxuumToKtZdqMLv0E4DkpAyFELb5kJkDuLNSkZ2Vj8aGVmRnFOLC2Tp4GwNoavTh5EenVdh7dkYm6upqEGyNIH90Gjw5mUhLz8DlBi+ysnOQlpEGn78ZLa0tKlzdlZ6KVIcLXm8rwsEIgr4gmhtbUDKqWO3Wfvz4CeTl5igv1EnXXIMzH1ciErHh4oVa2MIOyJ5Bba1tEqPeDjIMjycTjQ2X4XLZEZRNh0S/tGUgkpKqQttdqenILyzC2PETMLp4HDIys9HQ3IJAMLpBUSTFrsLapX2+NtmhPoB0R5oKf8/Ly0FeYQ683kakOMNIdaXgUsNF1F6qRFNLNSZOGoO8/Ayc+vNHaAt4UVhYoMLZb5w9HVW1FxBsC8DpSsUrT+/vn4FnLVdFgELnVeHjySRAAiRwdQQodF4dP55NAiRAAiRAAiRAAiRAAsOVwK3/31ykROxwOjLhsmfBFnYhFJCUl2HYbRF8eOw9RFJ8SEtzwJ4KFcp99vw5FOSPRtDmhyM9CE9uNOw6JycPTnsqPj51DmmOTHx86gJOfHgGDfVehHzhqOgYBlLdDqS5HPAHAmgL2ZHmTsc1U8fDneFCXX0VAgE/fL42pKWlw9vkh7epFXakIicrB5FwGPWXLiMiXpRZWSgsLERDczMaL9erHeNFgJXWq93RlToJFRIvO7VL5SmRsMqvKV6Z9hQH7GEnEE6JJu60O6Kem6mpyMzxIDM7D3PmfhKyH1EwAARlJ/ZgiirWrkRPG5rqa1U7mlpa4c7IQiglBanpqXCk2/HxmRNobK1BVfUZ5OW61KZEDnsEfp8Xo0ePQoothLxCN9IyUlWeT8kT+nL5juFqasOqXxQ6h9VwsjMkQAJDjQCFzqE2YmwvCZAACZAACZAACZAACfQPgb987LMq7Lu1KQUtjSE01bWiqb4FIX8ADlsQfv9luDPtKBiVg9zcLDR5W3Gxqg6TJk6Bp8CD944dgDMtonJOSi7NwvwCXLhQg6AvgiOHjuPsmcsINov2aEOaKwORSAh2W4ra0Eh2NHdn5aG2rhrTrp+CDE8a3BlOVNddUIJqfm4BThw7hXOVF5QnaFHhKGS43WoTIgkXlw2LZAdzCU2XXcvb2tqiO7X//+ydC5SdVXn3f+ec99zvM2ful9wmd3KbEENAIFEErBpoXbEtyqeWUEuo+AnWElsVtTVYgVZasFao+oFYSW0Fr4lIggGScElIQkhCMknmfp9zv76X8629JxOGkEAQkEzY71qzJnPmffd+9m/vyTrzn//zPMdEzTGCQsMU4qa4bEIARdxjw2l34NDFa6Kx+mjDIaNsUTQN7JqGw+2RzYmmTpnO7FkLqIrVUigYJBMpsBz4PBoBvwuXW2PPC4eIxKpJZwpEa6owygYFI8uTT2+iUEwSDGuYeo5wyCfvb25swuV2kMwM4vII0dSBruv89vs7/jAbr2Z5QwSU0PmG8KmHFQFFQBF4YwSU0PnG+KmnFQFFQBFQBBQBRUARUAQUgbOVwOKV09FLFqW8nUK6TGooRzqZkw18nI4yTqdQAnUCYQ8zZk6VzkXTgpqaehweByPZDrr7jmIYUFdXwYL58zF0i+Rwju1P7qSUs5EaMWTKd9AflN3OzVJJNgYS4mcgHKV3qJ8FC2dTNDPU1cdkintDQxPhcJQdT+2i7cWjGEkLfzRIrKISo1hCLxXwOD0M9Y9Ih+VYJ3Ph2hRCp+YQXdJHRU/ZLb1cply2Rp2eIOt1OmzgHm3BPiqOag7MskVeL1ESi7Q5CEei5HIl7DY39XXNUvSsrKyRblDDKGC3G8ydN4dgsJL7fvQgwXAFHX09LFi0gHh2kJ17thIKu+VHKj1EKOijWMrL+qLYDNnIya6VZQd4Uafzif/af7YetbNqXUroPKu2Uy1GEVAEJhoBJXROtB1T8SoCioAioAgoAoqAIqAIKAJ/GAKORhtODfyuMJrNh5FHpotbuoFDK1O2imAviWxw5sydRqGkE4tV43L76Y93E2vw0NN/GLvDRigUomXqNMySQXKkwAu7D+J3V9LVPkA+Z+D3BDAMg1KhgEuz4/C4SOcLaB4n8xbMoH+wm1h1CF/QR319PaJXz57d+xjoGyE9nMXj8hLyh6BsUsrn0IuGbAYkup8LAVOInaOOTiFkalI4FE5JbKMCp/iwLFMKn9LNaQeP6MSul6QAa3c4sBw2TKuMaRc6p5NC3pCCrNPuw6l5sNtdeNw+WSu0tq6Kc5csYOUfr6SMkw0bH+XpHbsYTAwJwyf+qJvn9z5DJOYlGHLJruuVsQhDQwPSkSpqcpqmjmHpMk7RgOl3P9z7h9l4NcsbIqCEzjeETz2sCCgCisAbI6CEzjfGTz2tCCgCioAioAgoAoqAIqAInK0EPA2jaeReZwin3UsxVyabylIs6Niw0JwW1TVR7E5oaKijZBqyWZHN4eBo9yFSpW7cAZg7ZzYejwuHzU5vVx/xoRx9XcPEIo20vdhJKp7H6/Jis2wYRgnNYZe1MzOFEo6gncamGnQrTyQaoKVlihQlBwdHaHuxA6fNhVGCQq4oRU2X5kQv5Mmm8vJ7QlUUQqVlGTI13WF34HK55Lrssh6nSFs/5ua0yvJr6fq0l3FrZUqlgkxZF6nrZZtNujpNm4hP1C51k83rWLqJ0+nF7fITjVYwddI0Jk1u5M/+/E8IhPwyXb9sd3H4SAeH2o+wY88O6idXkUj2U9CT6GQp6VlisQp6erplDJVVMVmHNJvLyc734nr8R/vO1qN2Vq1LCZ1n1XaqxSgCisBEI/BOFDq7urr4z//8T770pS9NtO2S8YrOjZWVla8Z++ncdzr3vOZE6gZFQBFQBBQBRUARUAQUgbOSQOOcCIZhYhoOLN2OnrfIC2HPMKUz0utzU1MTo2Tmqa6O0dDcRH19I6l0lhcOPMdQ/gg2V4lFC+dJR2LA7aWnp5f2gz0cbYsTCYbp7Uxi5sDr9aDZHVLEFCKqXjaorK8mnU/iCTgJR3xUVIaob6xFvJ/vbO9mZCBPKBhCw00uncMomnhcmowvm87jxDXac8gSTYhEkyCbFEKF0ClckmIeIWrKsp2yTdHoNSp2lvGIXkSWMdqPyGGnZBjkiwWKpiVFz0LexO3zEAlE8fuD+HwBZrTM5EMfvILLL70Em71ER3cHIyNJhoaThCIxDrcf5unnnmI4OUB1fYjuvjZK5HC67ERjYTo6OqT7VDQvCoTCWGZZCp2i1uim/7f7rDxnZ9uilNB5tu2oWo8ioAhMKALvBKFTvBESwqDX65V7c/DgQf78z/+cZ5555ozfq1PF/tOf/pTGxsZXjf/cc8/l1ltv5ZJLLjm+7unTpx9/5qGHHuJ73/seYix1KQKKgCKgCCgCioAioAgoAicSmDKvilyuQDYj0tXLmIadsiVckA6Z+u1yafgDXlKpJDW1VVy0fLkUDjs7uzlw+Hmc4ZLsLH7O3JmEQgHqq2sYHkqy+9nneWFXAp8HcgnZ/wevyyc7nAvXp9Nho2gVaJ45jVwpQ2UsRKaQpKIyQCDgY3BwkEMHO/G7g5imDatow9ItLMOSHdct0xwVY8sapjFaf3PUyanhcmgyRiGoag6bFDydDiF2jsmco4KnMHoKx6pIZzcpC88nhVKRfLEk/23XRkXUQlGnIlLBggWLWDB/EZObJlNZWUUk7CcackuX5shwimw+z9BIitnzzuGhn/+EbU9vwRWw0dnbhjekUVEVpaGpnlQ2Jfq/k87kGBwcJhKOStbpdJqN9z6rDukEIKCEzgmwSSpERUAROHsJvBOEzpUrV3L77bczJvJNJKHzxNiFA/Pf/u3f+PznP39cuD3V6bzjjjv40Ic+JNctBNMrr7zyZeLuc889x9NPP82111579h5wtTJFQBFQBBQBRUARUAQUgd+bwOwlk0ilMmSSGYoFUavSjm6I7j5iSLt0RkajUQyzJD+ff+G7aW9vp7+/n0whTo5hPEEbl7x3OeFIEK/m4ujRDnZu38WhA2m8LjAKNhy4wdAo5ku4nE6Z5m6WDWx+B9X1Vcw9ZwZP79hKJOonEPTJOph79+6jZfJsenuGSI1kcdqc2Mp2suk0erEgxxGirGmK2puWTFX3HHNyimZKIkXe43ShOUfT3aXD81hjItFpXbRb180CulnCMCyKhk6xJERP8HjdBAIhvD4/Xq9f1gxtbp6MS3PL7KtMKouGSU/ni1SGQ1xw4QrZvf7iFe+hvqGBA20v8D8PPUigwsWLR/dhc5l4gm5qGuqxu5y4PG66u3tpP9ohzQ3CDSuYPnb/87/3XqoH/3AElND5h2OtZlIEFAFF4BUEzgahM5/PSyEvl8vJNwHjXYtjouY3vvENmpubqaioYGRk5LijU3xfpIeI741/bgzU+LHFm4zxKePiWfGaeDNz4MABZs6ceUqXpYhP3CfiE8+MuUvH5hHfE3ENDQ0Ri8VkLCeLXTwvxhJjjH0+cSzxunhNjDc2l3Bvfu1rX+NHP/qRnFK8LniJ9Y13hr7aesVz43kJlqeTQq9+7BQBRUARUAQUAUVAEVAEJiaBD3/8/Rw5coS2tiOkhks43OBw2imlLOxu4ZB047CPioSZTIbzl55HfUOtXOyW7ZsYyg9S31whGxp5fS4mNTTK+w69cJhMskQqDj6XG587QmIoJfoIEYlEKJVKUug0NJOCkccfduPzOwkEvcyeOwOXy8OuHXsY6ktikyKpY1R8FW5T0SzIKKHrOhYmumHg8XpxuTX0QlE2PBJCpl4y8Lk1GWskHCaXyxLw+uR7aL/Xh2GZ2J0a6WwWl9NFvlRCc2lU14zWIs0XSlIYFSnrjfUNTJkyhYpwhXx/3XG0nZ7OI+TifQS9Hny+EHW1jcycOZuLV1yEP+Tj57/6KelinO3PPcGUGVNont7M0Z4uXH4v4UgFzz63E7fmlDzEe26/3893/v7BiXmQ3mFRK6HzHbbharmKgCJwZhGY6EKnEPX+5V/+hc2bN8u/pPb09CBckH/zN38jhUCRoj7++uIXv8icOXPk68uXL5fPzZ8/n927d8uvhRg4JhwKx+Mtt9wi/wIsLpHO8rd/+7csW7ZMfi1Sw8ePMWnSJL785S+/bD7xRuf666+X44t5hJBZVVXFP/3TPx0XCR955BFuvvlm+dxYLGKcr3zlK6eMXaTd/8Vf/AVXXHGF/Bi7hGB62WWXSUFTrFF8fuGFF+S6xl9jr4s1jsX8ausV6xDsBK+LL76Yxx57TA53zz33sHDhwjPrUKtoFAFFQBFQBBQBRUARUATeFALzLmihXDalaJhMJkllMuTTotglNDbUYRkOigUDU7dwu93Mmt7C0vOWcPhwG1uffRwtZKeyNohpFDGNAlMmNcs/6vd29XPkYAfZlHA9xsEQAqUTzabJ+pSGruP0utD8LgpmAa/PQTQWxOVyMPec2dJJeritnQMvHMEogKmLTukeKQyKBkOiK7yuF7EcZYpGUQqxopO7cHjabaMNh4xSkWg4QjadEYU4yeV0Ar7RTuyhQEAKnIaJ7Pwu5jPL4BF1RkNhUpmc/B0hEAhIznXVNaOMEgn5u0YkGGLblkepi3iZ1tRMZWU1FdFqYRNlyZJzmTm7ha7+Ltl5/bFtm9h9YA/eaIDBZJxh4Ug1TPKlIk4HVFREaGxslin7d/7NfW/KvqpB3loCSuh8a/meJaMf5K6P72fd+NU47axaWs/1V82nxe84S9b5ey4jcZB77nyRu9osBp12lrfWs27NIppOeziTZPtu1q/v4779Bm064LRz2awoq66cx+UtwdMeSd048QhMdKHzpptuIhQKHU/lFuKmaDIkxEiRkj3mihTC3omp61dddRXXXXedFDaFkPenf/qn3HDDDbKmpfhaCIWf/OQnjwuJ3/3ud/nFL34hxUPxjBA6hbh69913v2q9TCEgCrfn2DxC+BRziPnH4vvXf/3X4wKqmFtcY0LtyWIXQqdwaT788MPce++9xw+eeE18iGZLIr6xZ8ccnePrkorXxoTO11rvE088wZ133smPf/zj40LwmKN04p16FbEioAgoAoqAIqAIKAKKwOkQ+ODH3kMmk6ZvsI9CIYfNXiabyZPJFLDbnAQ8UUaG0zJlfMG8hbgcdj70wffzP//733T2teOtcOPwguawcGhlqmNRhDlAOC+7jvby9FO7SfSUZVFMl9uJz+2TYWWzWXzBgBQOEbUygzZaZk3B5bYze/ZMWSM0PpjEMp1kkgWyqQLFnEE+lSMRj8vny2WdsgZlmyWFTbdICXe5cWsaZdPCKBWwYxPDSydnJpOibFlSsNRsdtI5C7fPhW6MGh5Eyr4vGJLu0EQ6LcXPbDxOrL5eOkWFQFpfV8tQ/wCJ+DBzZ06lIernshUXs6R1Kc1NUziw70U0lxPNbWdguI++eC9F8vxq0waCVRWUNY3D3d3sP3wUr9dNdSxCLp/G7wvi83vYtl51XT+dc/t236OEzrd7BybE/MeETp+bNUsDiL+DdHbEeVgIe+EIG267kLmuN2chyS2PMHdTlB1fWiznOfOvo9xzwx5uyWmsWhqmKplk/R6DqkvnsfGjk08jfJPORzex6gd5upx2VrZGafXBwFCSh/dYrP7i5axueTuFZJO9P/w1l+kz6PrES01UTmNh6pbTJDCRhc4xkXDDhg0vS6HeunUrn/70p2U9ylcTOscLiAKXcFAKMVQIkMJlKYQ9ISSOXUIMvPDCC4+Lh0JIvPHGG+X9r+caLzCKOprBYPCkdTJfLXaxtvHuzTERd7zL8/UIna+1XuFEFUxPZPZ61q3uVQQUAUVAEVAEFAFFQBGYWATOff8cTFNnJCXKK1Uyc+bo72QHDhxi185DRIOVDPWOyBqbl17yPtLxEa755P/hO/9xF/6IF39VgP5kDwH/aOp5OjkoRcdgMIxeEA2CfGTSRQZ7E+zdfQSKEKh0SlenLsRIkY5eBpsXzlnQgsNuUl1bRXw4SSIu6oZaFLMWegHKBmSTWUrCoSmysUT3dcvA5h7ttC5MB0G/X85vynqjBkaxNCqqukbnzKUt7MJFGfZSttlJpAvYnS5EFdF0NofH6ycYCZPPFfD6fdLlGvQHcHtcx5og6dgp43Q6Cbjh1i9/nnctWkAkWIHb6eOpbc/I+foGezl05AD9iT6mzJ7KL367AS3ow9Sc4HbTPTCMx+fF47Yx2N8r09aFE/bR//fUxDpA79BoldD5Dt3417fsY0LntPpxAuQxAWyjxceuu4hbzwu/viFPeneSTbf9jqtz4+d5E4Z9K4cYfJZrPtdDalUr6z/YAHTz4E07uDF8mmvoeZqPre1jczjCw+vOp3W8OzabpuAP4nkr43/NsY9yz3V7uGXpLCV0viar3++GiSx0jhc0x69+vAA6Vo/zZK7IEwXSsVRxkcr9wAMP8OCDD9La2voysEL4HOtkLoTE8U7MU+2AiOfnP/+57JQ4JpyKJkFiHuFIveiii16Wfj42zmsJneI+EbNwlY53r46t6/UInaezXnGPEGZFuv6HP/xhmbJ+Yn3Q3+8UqqcUAUVAEVAEFAFFQBFQBM5EAq4pNhqbqiiWcni9TqrqYjg1N8VcrsHCawAAIABJREFUiaNtPbgcITLxInrOZMmiJXg0O3//hc/zr/96uxQ6PTE3R3sOEwg6ZSOhoeEeqVzW1NTiwEnboQ5ZYzMZL7B79wuUyzB5crMUELu6ktLpWS4CGkyZFSEY8OILeBkejJNO5clmSmRTFlYRPG4vAbd/1KVps8lO5d0dPWgekdbuwOfxEg4EyReyFLN5WTtf1AdNJOJEAkFpPujq6CSfN4kEPbi8XoaGk9icbjSHi3gyieZyE6uukZ3cpZgZCFC2jNHu8143xUKOVDwu3yM311XypbV/zdTGenIZXbpYM6kcNTU12Bx2uno6+NWmX2LzaDz65GPY/D4Gs1lqmidTFJWz7DZcTju5TIK6ujqmTp3KP/zVHWfiMVExnUBACZ3qSJwGgZMJncC+LTTemuCyjy/j3vfEgByHtjzHPRvjbO6w6AKm1YW48bolXDFp1AIPQzz01a1c3zyLrkszfPnOHh7utVi5Zh7Ltu1j7Q6DwXERrb35Q1w/+9gzdS3sWBpn3T3DrE+OpnevunQu6z4yeZwYaJLc/TTrHhhmQ+9oKvmqpZO48dpzXkoll3Hnueu2ZbRs2s7NG/PsDNey9fYlVLXv5N4Herhv/2j8jWE3yy9tYe0Hp3JSKTe7m5vXtLNhaQtb18zGk9jJZz/Txeaxr1+VrsmO7/+SlZvgmhvey1cWjzE6xUPZwzz47QPcdSy9vTHsZfXqxayeH3052zY3d912KVdUHZdrRksPjBOqd3z/Z6xsq2fzarjv231yD0bT7ptYt2b+KCuRkn/7fm7pGB/PsbEZFXhbb76clUNPsvaBFJtzAdavdfPldcMMrpjFzvEO0NLzfPnaI9wbG+V8+mn9p3E8J/gt72Shc3wa95hoKD4LAVKkqQshdXz9y7GtFnV3hINyvJB4qmMgUsNXr17Npz71KVmgXKTqiDqXopaomOdkdTaP/+QcPHi8zuapOsaLGEWjJSHk3n///VJMFS5Tcb0eofN01ivGFC5SIaT+13/9l6w1KjrAK7Fzgv8noMJXBBQBRUARUAQUAUXgFASaL6ph+oyp5AtJ7A5TujvF+02PO0Q6UWSoJ4XD9FBI6VRVxFi6eBFr/vIavnHr1xhO9VHRXEFPvAt/QKOiMoDTBY1NddRU15JOZ4lGqsnlTUrFMoMDw7KTu6j1efjwYbq6ukdF0HQCyyoRDHmorqnAEt3QCwbFgimFzqH+FCODeRxlO5FAWLo3U6kU6XhBlBLFZkM2OYpGfVSEIgwM9pOJm0SjTjyak6rKChbMm0c4HObRR35LIjHC9KnTmdIynf0HDtHZ3StT5Uu6Lh2mwtEpFVhRm7OujoDXI7vO+71eDL3I7ueeke/7v/iFm5g/u4lYJCDjTCUy2EyHTHEXIutAvJ/nXniOTVt/x64X9xEWae+5HA0ts3AHQzJd3eEwGezrlQ2cRLmu9f/yM3VWJwABJXROgE16+0M8udAp08zvyY8TOpP8et3vWKeHuLrZCXqODdvzbCXAfd9awQq/WMkx0TKpsTxpUJwV4rIYNJ7XRGpbOw9vyrB5XIr8tEvPZ0X9sWc6oAqN5UvDzHXqbH08xQadlzlKC/u2sOrWBF0xL6vm+ajOZbhne5HitEY2fGnRaDr8MYF2eZ3G5iEH17w7QFMsysoVJnd85gj34x59DZ1D+zPsnTeXn50yDb3Aju//VoqVa66qJvWLPu7Publr3Xu5ouq1Us6PuSWFQPjdFSx7tfT/7EHuWrufdUm4bGkly3w6e/ekWD8EKz++jLul0HyM0+kKnZugygmtrS8fb9Gl80bX27Obe37Rx4OPF3mhLsAts9xCXaZ11RJac8ecrHUah4YY3RO8LL82ymbhANVDrL/74uNrKjy7iZY7Myy/6lzuv6zu7T/SZ1AEE1noFDUir7zySim8je/+fbqp668mdJ6s/uWJ23Y6Qud4x+XY8+Odoyf7/usROsW9ovmSqC0qRMcTmyWdbo3O01nv+PWPNVk6sRnSGXS0VSiKgCKgCCgCioAioAgoAm+QgDbTRlV1CGxFlrxrETW1Fbz44iHiIxl62gcJuGIkBrMUEiV8Lh+fvPoq5s6czg9/+J8Eom5SVpyRTL8UOquqIzjcFl6fW3ZuTyayzJg+B9Ny4PMGyeVKGKKpkceJUbYI+MPk06NNkHQjT99QNxUVIfoH+3HYnFLo9Hoi6HmL9EiBTDInBU1RX1M0GEoOxymmDdmN3W5HGhWa6xo4eOgAhw/0Eolo2K0yTQ31zGhpwdQNHn1kC3PPmcZfXvOXXHr55fzvT3/OD3/8Y/r7B3F53DLmsnRauqWjs7auhlK+QGNjPZZZ5EjbIRbMP4dPfvLjzJ01hWK+T75eypcZGYwT8IXp7e2V5gev38MTzzzBj3763wxkUuhOjURJp3nWHCpqGpg8dSqJoSEKuYxsbNre3k73U+NtWW9wc9XjbxkBJXS+ZWjPpoFPFDp1kod2s+7OHu5Patyx7v18pH5svaKIx0sCX+eGjSx7oMioM3Oc0NkGl121lHsvG1+J8xTO0eMC3gnOx/ZtrPrSIFvfPYuua0Wtkl4evPkZbkyGePi2i2mVwqrJoQc3svwXFrd88QOsbnlJ6MQ3/j7gWBr6oRVzeewTU8dt4MvX9IqdHXyWNZ/rQVYSDAe45+Z3c3m98zQOwFiTpwgP/+BCXp6g+/LHOzf8imUPGC8vE5A9yNc/t5+79QgP3yOef/1C5/JVrdwvU+5FxennuXnNEe5vrmfr1xaPui6PMdmw4oTU9bHXEQ7Pl4u6Y7GuueF9fGGxSLwvsPXu37Bq+4lO09NA9A64ZSILnWJ7ROq3+Our6LIunIXCcfj5z3+e8847T6Zzj9XVHN8dfCwl/NWETjGOaEQkGhKN79w+vgHP6Qqd4q+vn/3sZ+VpGpt7LHV9zPE5Pr6xZkTiflET9LViH0s7F50fx9cUHR/f2Dxbtmw57sAcXyv0tdYrnm9qajouKIsY//qv/1qyEY2VRI3PWbNmvWpTpnfAj5NaoiKgCCgCioAioAgoAmcVgQtXL2FgsIfurh4uf/+7WbBglnRb6nlTOjqd5SDbtzzLcHeCsDfI2ptuwshm6Wk/wp994sP83W1fYDg/QH1DDTNmT0HXC7R3H6FQKOByeqDsZN78VpYuWUahUOLQwcMMDg5KB6Pobi4clIVSCX/QxZH2QzQ01tLR3UEoGEHXTXyuMNFQFWVdo+NwF71dfTKt3lYuY5Wg91AfdtMu3ZDnn38+c2ZMZ+eOZ9n25Fa8LjdOzU7A48XjclPI5njxUBd//uE/4q/+6q+YvbBV1vD8vzfdyK4dO/EG/Az2DpDOZQn5A3JMIcIWSwWamhp43/vex8XLL6S5uRGPx4OmGTjJk8uO4PUEKeR1wpU1PLFlC3UN9QQrQtxx57d4vm0fTdOn0zMyTOfgEM5gmEQqT2V1FR6Xk8WLFtLX14d4H3/kSZH6r64znYASOs/0HToj4jtJ13URl1PjmtWL+cp548TK0gB79w9waH+KwRwMdMS5u806idB5MhfjawmdJzwzJraNpWQndrLmM108HPOydp4P4T+U11CSW/aMEwmPOTqXHa+rOXbjscZCSeFQrOXGVfNorXr1CpmFQ0+y+tZhNmNnGhZtaNxy88WsbhFp6GPCo5f77r7kmKN1/IaertA5xK+/upXVba8cR6agbxoTm1+v0HmiSH2SeF5L6Fw6hUNrznl5HdET0/fH0tZnNbJ37aKTlwA4I8752xPERBc6hfC4Zs0amQouakeKtHAhIgqxcyylWrgmd+7cKettlstl2TxICHSvJnSK3RDinujgLsYWrskdO3bITuhjz52O0DkmbC5YsEBu8K5du7j44ovlGyORui6usY7ojY2NtLS0yDWMOTFPJ/YxZ+uJjZHGxzfWVV6km0ejUSmgjq1xLI5XW6+ozSkE1fExinX8wz/8w/EO9L9PY6a359SrWRUBRUARUAQUAUVAEVAETofAB/7mvTg0cDvL1FaHqYqFGOzvI5fOURNroJgxOfpiF/GeJJXuCH/9yU+R7B3AaZjUtdSy9q6/J23PMmPGDDx+D5FIhL6Bfjl1wBcincrSWNfM39/w96SMNCP9w/zzbbfLepmHOtsJNcSw3HZZI9QslyhTwuXWpNFBCKLth7tobV2ChhcjV8Zp9xIfTtFxpFPGVe+fRPfR3tEO5tUxamMxdjz7NHqxQENNLeGgn1w6TblkUMzmcDo05s89h698+SvUz5oJpTw93d189zv/zrNPb8c0SuQzWXxeDw6HDfEef8nSd7F48WJqGupxuL0U9SL5Ygm3VqZcymAZBWwOJwMjox3ai5ZBwTTR/B4+df0agpVRPKEQm7f8jkhFNQsXn8uWx5+Qv4OEKyKynr9IdX/sscc4+Hj76WybuudtJqCEzrd5AybG9Cd0Xfe5mTavltZptYRdL7k3Rdr41bcn2Kq/clWvdHSezMX4WkLnCc+cKHQedxmenOrxWqKvqC06/v4htv5wBzdvKtKmQ2NzhH++4XyWnTQN/Vjque7mrq+u4ArfAb7+pSPcnTsmdvr2ykZDe09Zr/N0U9fHBMxXMnu5Y/b1Cp2nqOXJuHleS+g80ekpUY6WMFjdNpq+vmjPaNr6qtUX8c8XvhlNqybGT83pRjnRhc6xdQqRTnQGF2kgY/UsxzMQ3xfpHuJNiEhzF+LgifeJ18QlxLyxSzgdRUOjF154QY49c+bM4wKqEDHFva9Vo1KM8eKLL8ohxZs88UZFvDZ+HjG3iF98nOiMPJ3YTxbLia8JsVOMJTo9Llq0SMYjXns96xXxiedP5CzKBYi1jS8hcLpnUN2nCCgCioAioAgoAoqAInBmErjgLxdSVVVJ0OfAZisxqalWtjfP5wvS1TmteRZWxuTgjhc5+PQ+rvnjj9IUqkTL6/RkBvjvvb8mMLkCw7Do6OqkMlbNpElTyOXybH1yO1WV1SxedC5/d9MXcOPiie1b+O7d/0FFOIKnIoAVcpAp58nmUsSqK0lmRkiJmp2YlEolOo62y/R3e9mJvezC5wqRSmbp6xmk98gQjoKXiDdKKpFgeGQQj+agvjqG3SxTzGZwaw7y6RSaZQfTIuj1ceEF7+YvV3+KuqlTweeBYoFiMsFzO55l/Y9+yOBAH+9ZfhFzZ89i0pTJVDU3QVUVmCaURNOhMtlcnmR8hEqfi1w+jWV34A0H8VVVkMpmsXs8PLP3ef7xm9/A5hSNjhKk0llisSr5u0Vf7wDJVJyWGTPk94ySTjAcYuvPdpyZB0VF9TICSuhUB+I0CJxKgBz/6LG08V47a65bwo3nVUuX38CjG2n9wclS198CoXPM0Xkyl+H4UF9V6By7McneR3dwywMZtvqq2HzneYis95ddYyLg8dR5kf59rJZmTmN52GDzkJ1bvng5q1tOVq9zLKUb1t78R1w/+1Q1Pd+go3PMUXliM6JNb5XQCYVnH2PZnSlW3nARl2//Hau2n8rVehrH7yy/5WwROs/ybVLLUwQUAUVAEVAEFAFFQBFQBP7gBBre42fW7Bb8ARc7dj6DXQPNCcGAn0yqyNIF5zO5opHBA73se+xZrrvio1w0qxXiWR7fu50HD2+h8bw5WBY43S6KuonL5aJY1Nmz+3l6u3r5kys/zJ9ceSXpZIb/+fF6jh4+SlVFJf6In7K/TNGWp7O7m5r6KgaGBzBtBrqly3GECFhdVSs1Rq/HT1DU9cwVyWeKJIYz9B4aIuAJoufzVFVGsek6dbEoif4h9FwOh2GRTSbxOdyyiVFlOMIfX3El77l4BZXNU8HrJzcygq+uDrxurMNtxIeHKJs6NsoyS0s3DJnWbgsGKJsWehnZVV38u5Aakc7PvFGSrk2bx0WRMuGqKv79e9/j/gcfxOn18fzeF6RLNRKpIJFIEPCHGBgaRNd1MvmsLM4XCIcYPCC6IqvrTCeghM4zfYfOiPhOR+g8zF2r97JO1Is8Xm8yx47vbmLl4ydLXX8VoXN8jUi5/lM4Gk90dI7V6Bw6WTOgcXU2Tyl0nliLU2fr3b8+dW3Jsfnratl667hO4ond3PyZdu4HFn1gIT/7yKl7jAsX7MpbE7wQjvDwuguP1RV95aaP1b18mSvyFTU6TXZ895esfFxj3Vcv5epJo8KpaAS07M4Mg29E6Bwv5opBT+X0PB76Qe5avZ97lkZYtT3B+tZjXenPiPN8ZgWhhM4zaz9UNIqAIqAIKAKKgCKgCCgCisCZQmDW+yNUVVcSCns50nGQaCyMhSXrTb64P8WiWc3E3JVkD4+QPNjDtR/4M957zrk0eEL0FhJ8+r5vUnvubNxuL0uXnSfFu8NtR2XncV03OOecc1g4fxFVlTGOth3lkY2/IZ/NkstkGRjqJdYUpa6phs6eTipiUfpHBmVty4GhflK5LIGQX9bDzJd0AoGA7NheLBZxuTxYpTIH9nbS0dYpBc53LVqI1+EgP5IkMzhMyO3GVtApprOy+7rT7iISCnHVn11Fy9TpNExugao6MAzp0jSTCRxOjeHuTn732GYpYIpMLLfXRay6FncgQNEwsLucuDw+iqU8xWyWQMAnY82USsTq66TgeaS3l89/4e84cOQItfX17DtwkGLJkN3chbhZHaum7UiHPAb19VUyIywejzN0RAmdZ8rPxqvFoYTOibBLb3uMpyN0Jtn0rd9x9Q5YNk90UnfS2RHnhaSdQ0MGq1/RjOhkQueYoAnLWytZHtZpXHExl086XaETxrqu73RqfGxpmBbREyiXY8MeN2u/fazhz6mETtFU6Et9uOdFmStKbB7r2N51opB5fD/GnJYixT3E6mmi03yRzTsybM6NdjQf1O2svXkF188WA57syrHj+49xzSaDwfEx60W27jFZ+cVLuKJqnFP0VbuuQ3LbIyz/dp7BsJc1rT6qZef7IgWnxc66enZ8abHsPD9a2/M0HJ2MCpbrdDur3h1lrtPO3CvPY5k+2nX9FU2Kji/RZO8Pf81lGy35ykuNid72w3zGBaCEzjNuS1RAioAioAgoAoqAIqAIKAKKwBlB4Mq/mg9YRKJ+TKtIMOgjV8hjQyMZz3JOywLKWRvDB/vJdg6zfNa5zIw1MClShacqwlCDF9+UOgb6h5g1d46sly8EPU3TZI1NUfZIlImyCYmvbCMxEmf3c7tkA8+e3nbsWpGq2igvvHiAcDRCtpSjtrGBeDaJaReSq4UhUumLObwBN6apkyvmCEeC2HCj2SI8s20nqaE4HpuN2lAYl14+/tlt2dCzeRxlsIwyPreP97///dTW1NE0pYVIVR3ugA+H20MxEcft8TDY3cn69T+mt6dLlnNasGghM2bOxrSBqKIXiVVKQVSUfBK1RkVMJatM3jRpWrgAPZvl3+/9T/7xm9+ksqaOisoqMrkSHR2dxONpWU/U4/QwMpDE6dcwTRO73S4drFnRiERdZzwBJXSe8Vt0JgR4OkKnEOOOct/te7mjzWLQaWflihmsu7LIHWuOUH1aQqdwCu7my7e3c2+vaHZkZ93NH+DqltMXOkWX9WT7bu5/oIf79luIin9VPjvLW6ey9trZUuTjVEJn9jD33LmP+9osWZ9TzL98VjVrr2tlrv/UaeVbf/gcdzyeZ6v4P08+E+Vjq+ZxeayPu9buZ13SztqbLuL6+cFTbKbOwO5nuWP9MJs7RmMW4yybFmXtDee/5PLMdvLQD57njh3GaP3QsJfVqxeyen5s3Lhp9j64nZs35tkp7qkLyfibNm5mZe/vI3RC4dA2brx9kIeFeOsLcMe6Fax4TaET6Hla1ijd7BzrCn8mnOUzLwYldJ55e6IiUgQUAUVAEVAEFAFFQBFQBM4EApd9pIF8LkMo4KW5oRa3Y/T3UpupUbY03FoYI2/RdaiXVG+chdPOYemc+SxomUXV5Eack+opeTUGBoakc9EXCIDDDg4HiaF+IseaCgkhT4igscoYPR2dUiQc6O9iJNFNsZTl8W1b8fj8FE2DkmUymIrjDwcw7QZFI49u5fEF3RRLaQrFLKGon2LRRtmq5NlnnkfTLTxWmdpgFEe+xJSaemy5EhG3D6tQopQtUMjncWgeWce/KlZDbVMD4ViMrU9tJ5NKUh2r5NxW0SH+XPp6u3nkkd+we/duqmtraJkxnTnz51HX1ES+WMCkTE1trewkH0+n8IoU9zL4wmF+/ehmmbJ+oO0wgUgF2VyBQCgqGfX39GPDQak0mprvdXvI5rNCa8br95LoV47OM+Hn4rViUELnaxFS31cEFIHfj8AxoXPg0nls/Ojk32+Md8BTSuh8B2yyWqIioAgoAoqAIqAIKAKKgCLwexBYfIGNsg5Rr40Ll7yLSq+fyQ3N9HUN0dHeSzwlHJTQ3jWIadlZtux8PvShD7F4cSvu2jryfSPohimdjbaIaAxbhkIe7HZwa5DLg8cNxaJsFircjHZsGIZBYmQQ7Hky+QxPPfMsumkhWsC3tXfw4uE2iuUCmstO0crjdJtU10WwO3SschGvT6N/IMuhw3kO7h+kLhJhxqRJsklScThOtT9M2Oki4HBhlSxS8ZRs0ul0+ymUisSqqvGFvLi9dpKpEaKREEtaFzF3zhymTZsKNjs7ntlOW1sbff39lAydCy66kHedv4zu3h4SyTTzFrcSTyTIFor4QmFyJZ2de5/nvh+vZyiexuZ2kUzn6e0fwB+MoJfKDPT2Uyoa0l3q9/vJZ9O4fcKZqpEXqfCZ0u+xi+qRPzQBJXT+oYmr+RSBdwSBsfqsvEozpncEiNdcpBI6XxORukERUAQUAUVAEVAEFAFFQBF4RxK4eLmLubNmSlHQo5s8uXEXrXMnMX3STJqapxGubsbuDVFyuKlsamLanDlowQDZfIr4wBAVWhibacdbUwvZFAhHZ+FY+rWlg80GXhfoolu5hVHMk8vlKBQK+PxuhhOD5ApZfrv5Mbp7Bpg+YzYV1TUEQiHsLjubtjxKmQKBsIuWGQ2Egi5cnjIOzeTQ4QFuv2M9Q4MlhHxaH62g+8BBakNRJsVqqAqGMbIFMEyGhoYpFHW8/iD72w5RGasCW4kZLXUsOXc+0VBYOj2bGhuk21Rz2GRt0N7eXhLJJLv2PEcoGmHllVcQrojS09srxU2PFDhNrLKNYtni0See4KGf/4JQrIb9B9vQzTLDI0nKNlHzzsHIwIjsUO91+9CLeVlzNJ/PYlmWnC+Xyb8jz+FEW7QSOifajql4FYEzmUD2MA+u7+PQUJL1ewxYOoWta87BcybH/DbHpoTOt3kD1PSKgCKgCCgCioAioAgoAorAGUrgm//0x3z4Q1eQGRiUbsiv/92XObLPoDoC02fNpnHqHK676W8wXV48kycLrQ6dEiNpURNTI+yMQkm0IbdRGB7kyJEjlMum7DBuWjoOl0M6FwMBP9htaC4NymWSiQQ2BwxnUvT09fLQw79k21PP0tQ8lSVLz6P13CUsWDAPh9PG8EgflpWltj6K1w6JQh+2cokf/tdD/Md//oZCzo6Vz2PlCujpNG4DGquqmNrQgM0UxTkt6SZNZ0X6e4jhVALN5WHpkgU01YaIhTw0NTUxdepUIiHhShUG1KL8nM2mSWXSDA0NkC8VWdi6QAqdHV2d1DVOxhUIMpLKys7qIl3/8aef5jvf/R7xXI7hRArN48ewbDjsTgoFncRQAtMs43Z6ZG1P4Wx1aDZZo1NcuWT2DD0pKqzxBJTQqc6DIqAIvHkEEjtZ85kuHha1SlvrWbdmEafuOf/mTTuRR1JC50TePRW7IqAIKAKKgCKgCCgCioAi8NYR+I/vfJLDLx6kr+0oMydPZaSzjw0/P4jDgrINPv93/5erPvu34HSBpjE80IfNBaFIEM3pFqojojjlnl072fbkVvbt20d3Tyfnn38+n7nps1h6kZJRlM5Fm0hlt9sxS3nSqawc/4Ujh9m05XF+9vAv6ekdJFpZTX3DJM47bxmXXX45M6a3EK0IYlo5ioU0O3c8DpRYfO48PvnJ63hmVw+G7gBDl53XrWwerWzRFKukqb4ej+YgPjxMIpHALJdl06FgOMScueeweNE5kE/h06CiokLGKFyVxUIJr8cjRdnh4WHSuTQDAyL93Mfsc+ZSVVVJe2cHkya3YDrcDKVSuHx+KXQe6uzkzn/7dzoHBhiKJwlGYxRKOpZpl/U8U8kslj7aUFd0X3e5tJcJnanB1Fu32WrkN42AEjrfNJRqIEVAEVAEXj8BJXS+fmbqCUVAEVAEFAFFQBFQBBQBReCdQOBTn1rEH195JVF/kEn1jaz93M28uP8IfX2gOeG79/6AZLrAr365kYpwBZe+7z2cd+5iXAEPmcEBBkZG2PjIo/zkJz8hnYwTCoUYGR6isbGR//PRq7jiiiuwCceiSGl3OSCXw9ALlMs2WdvyOz+4j0d+t4Xdu57HrnnRnF6sskbLtBmcd8G7+YuPf4JgyIvLZcfvc2OYeTKZYfp6Ovno1R+nszeOpnkI+bwEvW6c5TJ2Syfi91IZDuC0wdDggBQUhYiZTCZxez1MmzGdxqpa6iIh0iMJKXIK4bGmpobOzm7iQ8Mc7eyguroau2bD5XLSuqSVd73rXbLj+5H2wzQ0TiZv2oinsrj9fkyHDVPT+Obt32LX/v0MpdKERTOifIlcXkfXTQzdxNQtSqWS/PB4RUq7hc026upM9aXfCcduwq9RCZ0TfgvVAhQBRWAiE1BC50TePRW7IqAIKAKKgCKgCCgCioAi8NYRuHBFCJfmxO10UhGpoLOjm2y2SDRaRyqt89nPfZGtW57iFw/9HDNXZHpDPVPq67j04guYc85s9rQf5eFf/5IX9x+QQqKhlyjm8gQDASLBANdeey2trQupmzlDpr2TyYDbDU6N7iNHuf6mz3Oks4dUOofm8mEYdqyyk2C4glA4ygc/uJJorJKrr/oztj+1jeef383l738flqHz1X/4GtuefkqmgDvevV0MAAAgAElEQVRsZXwuTWqpLoeF1+nA79Zw2k3SiTh6PkOpUCCTKsvpp01pZEpTMxFfkOa6Ji644AJM0yTgD7HvwH58voAUIqdOnUx7VzsjIyOEoyFmz5pJOpuSKe11DY2yUVOmVMIXCCLaCFXW1vHNb32Lx7ZtI5nPyS7vmUJRrg/seD1+OU8hV8AwdexaGcsypNCpaRpDh+Nv3Warkd80AkrofNNQqoEUAUVAEXj9BJTQ+fqZqScUAUVAEVAEFAFFQBFQBBSBdwKBmQtsRCJB6mvrpLjX1zdAJlWkcdJ0/IEYl112Bb/8xSM89ptHKSZSeMsWQc3GgunTqG+qZ9riRRQsA0PX6ens4uCBFykVCzjtDtKpFM3NzXzqU9dKIdHu8YANCPjQh4f46UO/4N++/R8kMnmKJZOSZaNo2HD7QgSCMdBceANhGpsnybqdBw62SeelaNwjxMKLLno3//vQfzEw0Et/byeZdALNpuNyQsBlx+0sE/E4CbqdJAb7SQ8N49bs2EoWAb+LOdNns3B+K81Nk1l2wfmyK7vfH+RIRzt1tfU4nU4pdu7Zu4d4PI5l02lduICu7k4qKiJUVFYRT+exbBrBcIRC2aSqsZHvfO97/Pw3vyGrlygYJsWSwUgqjcOhEY1WYhplcpkMdqcdh7NMSS/Ioybma3+2551w7Cb8GpXQOeG3UC1AEVAEJjIBJXRO5N1TsSsCioAioAgoAoqAIqAIKAJvHYHJ59iIRcOUTYsli9+FZZVpqJ9Cr0gJd4fo7BkmlcpSypUo5bIc3v88TlPHr0GuAEsuXMwll76PgC9IT2cHGg5ymTQd7e3ohSKFXJ6bb76ZJUuWgM8nTI1kBgbY8uQTfP/7P6Cjs5dcvkRRL2NzeSg7PBRMGw5PgGBFDdmCSV3TFALhSgqGhccblM18YlU1dHQepjoWJDHSy8BgjxQ6sQo4bCUc6DitAj4HTK6NUYzHKaUSNESjmPk85WKRaVOnMn9Rq2wkNGXKFNxeH1NnzkSqsb6gdJ/qxSKHDh8kJURUzUHL9MkcOLCPgN8HNjvYPTJtPRCOoNvt+CNRHtrwSx74yU9I5DIYgFGGeCqNza4Ri1XJRkfpdBq/34fDXSYruq4bJk63i0Nb2t+6zVYjv2kElND5pqF8Jww0xNaf7+XBjSnWJ0fXOy3mZfmKBq6/dDbVrreZweCzXPO5HjasmEXXJ6YDSTZ963dcvcfNXV+9lCvq3+b41PSKwEkIKKFTHQtFQBFQBBQBRUARUAQUAUVAETgZgT+7dhlPb3+K2ooY77lwOR/9yMfY8Kvf8rvfbSeeKtI8bTaa10+kqgpfwM32Z5/E79UYGuyh6+gReg4nuOTipUybPI2A10NlqIJkfJjE0Ai11dXkMlk+/elPU93cLCyLpPt6+elPf8pjW7awa8cusOxoDhcF05RCp9MXZjhbIGfYidQ2UFHTTDhWT/9IBs0Xoqq6nl2791JV0yCbAiVH+rGZBUp6HkPPUj4mdLqFs7NcopxL4rOZFAcHMJMpGsNhJtdUM7WxkcmTm/HGAkRrYzTUN4JDw27TKBk6Ho8QZUfTyUXq+v79L1BZGSUY8lEs5omGg9IBm8oUCIUr8IXCaD4Pht3O08/v4tv33Ev7QC82pxNcLpLpFGWbg8rKSnK5AplMhlisAhwGqUycUrGI5nRycHOnOqgTgIASOifAJp0RIWYPcteX9rNuCBrrAqyc5aYanR3bUzzc3MjetYsIv92BvkLohEL7TtbvCbDyg9PfoviOcs91eyje8CGun/12A1DzT0QCSuiciLumYlYEFAFFQBFQBBQBRUARUATeegJX/MVcHJad7sPdkCtTHaqiXCrLWp1NkybLepo2t5O6yc1MnjWdLdueorK2mkJRp1zUyfePsG/XHuw2G/PmzCVWUYXToRH2B/B7vAT9AT75iU8QDgelU3LnM89w6ze+zuFDbVL0iw8kqKiMEU9niKdzuMMVFHGQNeyEq+vxRWvIlqCuuYXe4TRFHbzBCNFITLoigz4nZUuXaefptBAMcwT8GjWVYWIh0TCpBz0+iCOXxp5J4CrkmVpTxYzmRlxuG3XTanEG3LJ2pqizGQiFqayqxuX2YmFnYLCPbC7Hrt07WbhwPplMmmDAR6lUwONy4fOGCEcr8ASCeKNR0sUCbd3d3Hbnt9jX1kbZ5cLt85LIpLHbNblmIXLmcjlqG6vBbhBPjsj4HQ4H+x458tZvuprhDRNQQucbRvhOGCDH1rt/y6rtsPKqc7n7srpxi9ZJZk3Cfs/bD+IkQudbHtShJ7n0a8NccbMSOt9y1mfpBEroPEs3Vi1LEVAEFAFFQBFQBBQBRUAReIMELv1ENZWhKvREGStjJ+qMkk+mKeczNDZWUF0fJFNKMpxO0JfIMnnqEhqnLOJQW1ymkA/0HJRC49GjR6VT8eKLltN5tJOmpiZymTwezcFFF17AFR/4AKFYJffd9W/c+51v43TYcblcZLIFdNOGabdj2WwULJF0ruHyR/GEK7G7g1gOD6WyE91y4HD78Aaj0gVqWCa5rBAQhYbqpCzqf5bt2B3I8T2OMhTTuI0c+aFOisM9RBw6VT4HsaCHmooAjc1VOBxlGpum4PH5qaypkWn0tQ2Nsu7mnn37OXDgAKalM23aNCoqopRNXTo9vW4XfrcHnz+I5vFhOVyUPV66hob55W8e5aFfb8BwOBhJJSjqOsGQX9YYNYySjM8X9GHYSowkhmXH90AgwFMP7XqDO6oe/0MQUELnH4LyRJ9jTECsq2XrrUtoetX16HRu28YdDyRG09uddpa31nLLxxfT4h//YC+bvruXO7bn2alDlU9j5apzWPueJo5Lpvu20HhrnrtuW0bLpu3cvDHPznAtW28XMeQ49OjT3PJAis06TJsW4dYrfdxz+/jUddjx/Z+xcpObu267lCuqgGNrmXbTMi7f8xxf3jQ6f2PYy/U3nM/VLb6Xgkwc5MEH2lm/J89W0YTNaWfVihnc8tFRd2hy35PcePswG/Rx65pWz44vLaZavJQ9zIPfPsBd+w3ajs2xevViVs+PHn9AxtdRz9abomy+cx937bdoWtXK+g82SDfqvQ/0cN9+iy5EjG6WX9rC2g9OfYvcqRP9oE7M+JXQOTH3TUWtCCgCioAioAgoAoqAIqAIvNUE/vgzNdRVNmFm3CT78ugjJvGufmylNNOmVBEImlx19Z/QOdDNP/3zT5i3qJW5897LwLBG/8AIxVI/Pr9TpnE/8eQ2opWVTJs6nXy2gNvtxWYauOw2lp67mPe++wKe2fo437/nPxgRqeRlSwqXhgl6GUwcFE0olR04PEE8gQgOd4iy04Nlc2PixOH24vYFZRq4rpuAJQVPw7JRtjuxOVw47E7K5TL2soFDz+E0suiJbsxUH/5yGi95Yn6N+qowUxoqcdgsXB4/DU3NVNU2UlFTLTvA25wuDre3c+ToUdkVffLkyYSCokaogdflxh/w4nM58fuCOANBTLuTQtlOMm/QMzxC30iCrKGz/+CLPP/883T39ZDPpmWXda/HhS/gI18uYFi6dHMK4ffJnzz1Vm+5Gv9NIKCEzjcB4tk+RHLbI8z9dp5lxwS4U6/XpPPR37LyB0WIeVk1z0d1LsM924t0hSNsuO1C5so6ngM89NXtXN8Gy+aFuCzmpLNtmHs7YNGKuaz/xNRRsVMKnQmW12lsHnJwzbsDNMWirPzgbHh0I5edOM+OIujQdbxG56mFzh1OIHxCjE4v9912CSsix1Yo3Jq3JmldGqbFyUsxfmAhP/tIE53bnuS+jXHubrNYPq+S5TGgrpZVl00lLFL91+5nXRIuW1rJMp/O3j0p1g/Byo8v4+73iJvH4tNYXmdwyBli9TQn7tYZXD2tj5s/c4T7cY+uG51D+zPsnTeXn3108tl+5N5R61NC5ztqu9ViFQFFQBFQBBQBRUARUAQUgdMmsPof55BPFek4MEyqP4+PCMV4jtRgBo8TGhucXPOp/0O2lOPOu35Ey6xZhMLC7dhMT98QsaogyWRc1rRMpjKkMhka6pvQNBeLFiyks6ODziOHiYXDLG1dSG9nB5sf2Ughk5ZdxnMlQ4qcVtmBKcRLy45etlHWvDjcflz+MDbNC5oXm8ODzenB4XRhWlAyTLxeNwXdQBddf+xOHE4vdrsDwzAwSwVcGDhKacz0ALb8MM7iCFZ2mEjAQUtTFTOaqgl6XZQdGjNmziZUUcWkadNJZLIyPb+9q4u+/kEpQjY21uP1erHKpkzJD4VChIN+7JoLh0vU53ST0010uxN3KEIgWoFNip8G7e3tdHR3MNDbS29fNz1dnQyNDFIwCyQyCVKp1Ojv779Sjs7TPrxv441K6Hwb4U+UqQce3UjrD4pc9vFl3HtMoDtp7KV9fH3NIe72VbLhzvOZK28y6dzwW5Y98NLzhWcfY9mdKRovnTdOtBsTP8e5L48JnfhCPHzbxbQed4SO1sW8Jeflnm9dwuXHhMnklkeYe08eTkPo3OAMsP5bK1gmxzQ59OBGlv/CYM1Nf8QX5juOLU/8BWrs3+Klg3z94/u5e5xrc4zN2hNS1zs3/IplDxh87LqLuPW8Y9VLswf5+uf2c7ce4eF7LqT1uNAJc949i4evnf6Sm/WY8/TQirk89omp43CfGNNEOUUqzlMRUEKnOhuKgCKgCCgCioAioAgoAoqAInAyAh/520Yqw9VoVgA9bacYtxjsHGK4fwiX3U4y3k9jUw1un5vO7h5c7iDY3Cx+18X09Q5SLptMm97CM8/sIF/UGRpOEIlWcskllzIwMMDk5kkM9vZIYVOzlcnGR4iPDGIWC7LGZkGHMnbKNg3L7qCMJgVPka6O5sLjj0ihc1TsdGMX6eHi+9gwrDJut0hhtzAtO5bdiV1zg82BqVtYRgnN0ikXEpSzQzjNNGRHKGX6qY34mT9rMi0NldRWhQlHKqhvasYbDBOtiDEYTzGcTNLZ1cPw8DAej4eGhgZ8Ph+aZiccDkuhMxgMUiqXMdGwO93YPUHsHi92tw+b20Uqk8OmOaUj1LJZeFwaLpsTC51MIY3fE+C5g7v4za83sPWp7Wy479fqoE4AAkronACb9HaHeNpC574tLLo1QdWl89g43nU4lvq+dAqH1pxD2/d/xmWb7NzyxQ+wuuWl1Y3Nc80N7+Mriz3HHZ2vcJKOjTdvEns/N/+lNO6T1Og8Ver6hmOxjKXJn3yNOsn2Tl7oGGavyD2nyOZNGTa/ptA5xK+/upXVbV7uu/sSVoxL2R+NR+OOde/nI/UvOTrHvn6JxlHuuWEPtyRh+dJablw1j9aqM6AO6tt9GM/C+ZXQeRZuqlqSIqAIKAKKgCKgCCgCioAi8CYQ+PO/nURQpIhbHhIDOfo6RuhpHyA1ZIiscEJel6wrqZcKlP8/e28CJlV1p3H/arm1r129L3Q33ew7BAEFBTdMjJiMQTNqRjNRk2g0k5jJSCZxnGQm+s2EZBKjmUzMF/yMS2TMRNFEiAquiAiogCyyL91A7137du/3nFNdTdF0A4ILjec+Tz3dXVX33HPec6uCv7z//2voxBNZSkt9TJs2jc6uMG2t3UybPpMVL72MyWKlMxynvbOTr3/tFrZu3cb48eNJxKMSdEa7urCadJyahX17dvHuxs2ks6Knpg2T1ZJzdeoiiN2KIXtu2nD5grJkXTgjBegUyegGFkxmK1jM6Loufxcl66J0XUeTYxiGCZOhk4p2oSe6MSW6cJhTWNJdEnzWVhYzY+JoaktcBN12SssrsTudFJdXkM7o0tG5T7ovD8l1CidnVXWFhJtut5tAICChp3CjWh1uzDbh6nThDhahOb2yDL8jGkM3TDhcTrlTiURMTEy6UK1mE2ldwM4oZquFaDhC88EDzBw9/QPYVTXEh62AAp0ftsJnwPgnXLre48A82vl5pBNyX9++mXmN3nmR6oXdh52jA403UOjQ+wGdBa5PcfmjQechnr17FTds7mcDTwB0PvnDldyyPcBTD+acm/lj79Jl0t2ad4AeBWKPuFwrKx9eyx3Lk7ken0MC/Oy2s5lRUugyPQNusE/4EhTo/ITfAGr5SgGlgFJAKaAUUAooBZQCSoEBFLjlx9PIpkRqeZpYOEEimiERydLdkSTamSQZy+J3Behq78BmAatZUMQUPq+d4tJyOsNpKirrOHioVYLOg22dbNq8l09/5kIqqmtkybfVhOxpmYiFsZkNwSfZtXMHB5oPkkga2G0OzFZN9txMpDJkdROYbWCyyoT1/N85mClcn2ZZGm+1OUikkpg0Dc3qlIA0q1vJZA3BEzEZBm2th7Bk41j1BG5rBs2Iy7/rq8uYPmEEw6r9ZBNhAv4iOf/6oY0yIb07GmXnrj20tLYTSyYIBIqoqqqQTk7h4hTAU7M7ZKm6P1Qs56mbzZhtThwuryiYJxxP0B2JSijqcTgwgEw2g/B/6pk06WwGr8sjeDImDLqTEcrsh/M21E17+iqgQOfpuzenz8yaVjN/wQFWFgbt9De7D8nReRQ4/SAcnccBnfnyehrK+f1tExkTEE093+O+6zZz9wmAzvfn6Cwo1+9317vY+MJa7nokwkpXCSt+MZ0CI+zpc5+omZyUAgp0npRs6iSlgFJAKaAUUAooBZQCSgGlwBmvwMzLvVTXVNLYWI/b6yIWj5BOGZh1J0baxpqVG9m5dR82XcNmsRJ0W2lvacZigrLyIMVVDYweP5l9+w+yect7bN2xC7vLx5DaoVQNqaGiogqbzYrX5aars00GEznsFvbs2kkkEmXL1t243D5sVjvxeJxoPIGhm2XfS7PFjiaCiAwLIkpdQEQBOXXhorRasTld0n1pWGyyL6dhtmGgkc4apLM62XSGjrYWHFawWzLYzWm0bIpMKkxFyM/oxmomNZRjSkelO9MXCMqkddFn9FBrG4da2ujo7sJq02TfUaGTeJ8oY3d5PJisNjS3D4fPj9vjky7UVDZL2jDLICOr5pAl68KtatKNXN/QTAaLxYzdZkWzWCVE1eWqTGh2Gx5EhLw6TncFFOg83XfotJhfKzmHogjSmcb958tM8aOPfI9OLcTSXx2/R+eRJe4D9+g82iHa06MzXdhnExKvL6fxV5ET69F5HNDZbyl7HrD2AzqP7O0J+R6d8284l5/NOl6Pzv5AZ99enGlW3v8s81cdD4qeFjeMmsT7UECBzvchlnqrUkApoBRQCigFlAJKAaWAUuATpMA/3z2faKyTZLZDdI3EbNXxB7w47QHiEQOSLv7w4DOU+0tpa2rB69CoKA4wvL6Cvfv3kTQ7CZZW8sKKN/AFPew/GMHu1iTonHXeHBkcJGvgdYO2loNUVpRSVlLMqpWvsn79RixWFz5fQCa0J2NxotE4JszY7W4smp1sBgyTGUuPgxOzWYJMi0XD7nDJPp7CwZk1LLIEXpS3CwdoPJ4kkUgQi4TxuuzYLTpmI4WejBIPt+N0aAytDDChoYwSnxOv30dd7VDaOtplMNDOPXvJZrMkU2l8wQANjY1UV1fLdHSLZpWl7OJaoaohpDFhd7pwebwSykbiCTkXj8tBUgQt6WAWDlOTcJkKKbLypwCehgChptwNJ5LiPeaePz5B9+BgXKoCnYNx1z6OObes41sL9rE4DQ0NPr40RDgcYW9zBysqhvPi9cNywUMfQup6fyFIAkT2TV1/aL2w7p9Y6vrS45Wu736dy+5sYZ3Wk3qeTrJibYKklmFlcSVr75yCxL09LtYWv5ObJ7so7UmFL31fqev9wMuWNdx85wHs44KMcQH59PqKclbeM5Waj+MeUNf8UBRQoPNDkVUNqhRQCigFlAJKAaWAUkApoBQY9ArcdPOnyRgR2sO7cfrTBMvs+AJ2/L4g8bBOIqzRsjfMge0dbHl7H3VlReiJBJd/5mKGjxzB4r8sZfXb64mlshiYiCYM/KEiYskMU6dNl4FBY8eOle7FeDSM026npLiI9vZWnn9+OW2d3dhtTixmM3rGwGqyylJ2UZouAKFNc0hoKUBiLJGUoUHhWBSP29eT0m7C5nBj1ZxkDZOEnCKBXbhFBbAUQNJs0nHZNCzmLOGOVjo7WnHaLVSE3IweUkRteUD23UwkUhI8it+Fu7S5uRnDBLX1ddQ3DJMl6FbNjsfjoaSkBHcwQDRrIpHJUF1VS0tbm+whWhQIyjL1lvZuiot8pDLQ3R0hVOQh3J3E7bZL0CnK2E0inNikY4hyfZOO324d9PfUJ2EBCnR+Enb5g1pjdC/PPrKF366NszKWG7Sh2M6Mz43jnlkVPVdJc+id1dz9QBuLuwDNzOzJ5dx13UQa3YW9JUX/ybf48fI469JQ4rIyb/5Yvn1+zeFwoQF7fopLxdj2wmrueqSbFRK+hvjZbTVs+9FbfHvcSPZJ8JoP+ykAiQP09zzawZll7+uvsOCB3PjVFT4WfH0qk9e/yIy1pYdBJzE2Pv4KNy/L9dFsGFfL4u+Mz0HQ6F6efHADP12byfXY9Du54YaJ3DC+uHdHBuzRGd3BA7/YxEPbdXmu1HFkKQu+PpkxR+j4QW2uGufjUkCBzo9LeXVdpYBSQCmgFFAKKAWUAkoBpcDprcD4ceUksh3EUinqR8D4s6qoqivCbtc41NyO21aOOenBnvHz+weeIN0FljSMqCth/JRJmNxumlpa8QSKeHTxkzg8LsyaC5c3IMvHx44dT6AoSMDnx6HZiEXDaJoVPZvmjTdXs3dfM1abDc1iwWSYZSK5w+bEatUgI7Qzk8rquJwe4skkdreLaCwhe2WKUvZ4ysBm92Cx2WUBeEY3kUxliERyqe4iSEmzmLFqAqQmCXe3E4+Ecdg1gh4NvXs/1WVBysvLZT/RdDpNNp2Sbs6MoVNUVMSQ2lqGDhsm4abL7cXt9cg+nZrTg+b14XJ52X/woHRkVpRX0NbRhdmiEfS5aGmPSBdokd/Jtp37GVZfJW+I7u6UdLo6nUcGAntyfi91nOYKKNB5mm+Qmp5SQClwZiugQOeZvb9qdUoBpYBSQCmgFFAKKAWUAkqBk1WgKGDCbAe7G6acHWDWBWOobSwCi8G+3fvpaElK0DmkeAS//MlDJDsg5LHhtjr59Gc/zaVXfI5IIi77Ui74wb/Q0t5FJJ6R4TwHWtqZNes82aeyqryCmpoaGQ4UjYTxuV3sbdqPwH0CEOrpDMl4kmxCpL2bMDIG2XSWZDIt3Y4Ol1sGFZlsVuLC2RkM4HD5iCQMNJsbsyiRN1mkCzSeTBEOR4lG4tLRaXdoGEZWlrFHIt1gZGXfUIclS7x1HxXFXurqaiXIFE5OMUcxJwFTGxoaqKiqpGZIXc7F6fPhcDqx2m3SvWlzeWX6eyato2k2GTCkWe3Y7RZisRR2u41UKiv7c5qFa1UXJewmUqkUoZCLtDAdiTAiYeg0gUflAp/srfyRnqdA50cqt7qYUkApoBQ4UgEFOtUdoRRQCigFlAJKAaWAUkApoBRQCvSnQHWtD7MlSVJPUVYDjaPdVNf7Ka8ISRiX6NbpOBAn6Kpm6ZOvo2VNGAkTrc06s2eP56tfv5FgaTGdXRGeWfoczzz7PIbVzqH2bulqHDZsOD5vQDom62prScSiHGxuxmbT0E06m7a/JyFgOpEkncxgyoo4IStWsyYdnqJfp2GYZI9OwQR1wyBjgMvtwe72EU+L/p1O6egUIFH06xSl7uHuCLFYQqaj211O0ukkbW1tJBJxnC67DFbSU1Fc5iR2TZdQsyjgkxBSJKL7vW6Ki4vxF+XcntU1tRSVFEtHp9PtkonvJrNVhiK1d3VRW1NJMq0TjyXx+Jxk07C/uYnS0nL27t0rHaAlJUVs3rydIUOGyDUXFTlJJLLymjnYacJvUz06B8MnVYHOwbBLao5KAaXAGauAAp1n7NaqhSkFlAJKAaWAUkApoBRQCigFTkmBK6+fi8MjAn66cHqzOL06mj0l+3Qm4zFikSTmjA1L1sm+3a24zX727mpm26YW7Ga46MLpXHnllTJhfPf+A/x/Dz9ObcNwVr35NodaOigtLZPl66KnZqgogMthY8+u3dJdaXPZaYt0EInHiEeipONpYSTFbrXjsDjlz1QqI/t8ijJ4ATsF5MQqgoc0rA4PutmJYbHLnp6iRDybMWSgkShbj8cSsvTc7hR9PuMcbG2RJen+oB+r2UIs2o6dNF6Xht/vJRQUsDOA2+OUqfJ5F6Zwog5tHEZpWRkur3B0urA5XBJyitJ4kZOeTCbl2KIP59bte7GYTHh8PtavXy/doeefP5NVq9+hqDjE0Poq2tvj6EYGt9uJyWT0ws6gTfXoPKUb+iM6WYHOj0hodRmlgFJAKdCfAgp0qvtCKaAUUAooBZQCSgGlgFJAKaAU6E+B+qkBvD4XBil8QTtOtwndiGMxZ+jo7MaUhSFV5aTiGeKRLDazm3h3ikhngi0bu2mshB8s+B5FoVLWvrORV1atYc5Fl7Bl606WPbeC7q4wU6aehd8boMgfoCjop+3QQTra2kmRImPN0t7VSXdbB4lYUiT0YDUsOCwONM1OwF/UW47u9HhJpHWsDrt0blocHkw2H4ZJOCttEjyKEnIBOUXpuoCPRcEQmqYRiUVp7WiXrs9gqAiz2UR3VxtOi4HHLfqC2rGaDQJ+LxVlJbJ3pnC0Csgp0tZrh9ZTFCqWgFMkyQvQahJR6hmdkiIXh1q6pCtU0+CVV1ZRX1/P9u3baW1t5eyZM2luPkjW0KlvGCpDktwuLwZZXC4bJjPSuSp+BqwKdA6GT6oCnYNhl9QclQJKgTNWAQU6z9itVQtTCigFlAJKAaWAUkApoBRQCpySAsPPL5Juws7ODuksdLkd+P1uamrKsFggEQlLh2O0Owy6BT0NLqcfzWznndVv0bxJ50tXTZWp56I/Z1tXlMs/fxXdkSRvrH2b5/76PFVVNdRW11JbW4td9LNMJdGzWXbu3UHKkqEj0kW0qxtTJl3n5/sAACAASURBVFe2rllsOK0O7Jodk0mTTs5kOoM3EKQ7lsyVomd07J4AhtVDxsiVkNttthzo7OySMFGASlE6LvLgBejsCodxOJwyHEkYQ8PdHXhdVoqCPpw2O8lEBIvZRE1lBY0N9ZSUhCSwzIUP+bFodtkLVPTntFg1zKLXZiRMRYmXRCLnynz99ddlqJHZjAxbmjZtGoFQEWveXMeFF19Ea3sHHR0d1NY34HDYyOpJzBYDi1ms00TQrNKITumG/ohOVqDzIxJaXUYpoBRQCvSngAKd6r5QCigFlAJKAaWAUkApoBRQCigF+lNg9KVFhEIh6XS0axqZTAoTBsUhv4R1pmyagwcPYjIMyksrMJvseF1+Ukmd997ZwqEt+6ivquDgoXYmTT2Ltq4wkz81neaDrbLkfMkzS0mnMowdPZpxY8YSbu/EarHgdblZ+cbrlA2tpL27na6OTjKpLKI2XQQTif6cVrMVh92F0+UjK8KBgiE6urpl8no2a+ANlJDBSdqwYNGs2DQH2bROZ2cnXeGITFCvKK+UJeWRSIRYMo7L5SIQCMhy8nCkA4spy4UXzWHeZy9jxLB6Mqk04Ui3TGr3up10RyKyhD2RSJDKZNFsDrwBPx6vB5sGTjMkYoa8hujFuWrVKiZMHMejjz7KOeecw4hRo/j1r3/NP/7TdyV43fLeNiZMmIAQN5mKy1Aki1VU49tkMnzIalc36iBQQIHOQbBJaopKAaXAmauAAp1n7t6qlSkFlAJKAaWAUkApoBRQCigFTkWBebeNweEUPS7N0tEoEtGNbBKv2yUDdNLxBF0dEVqa22nelyEeg9IijYC/hGzMIHkwgmbSKC4tweXzEs+kqKyppqO7i9KyCp5fsZxod4SyknLGjByDzWwlGU1gZHS27dpJaEgF7ZFuWW4uUtYFMBSwEczSpSnK1wVkTKey+P0BCWV14cc0zHh9xegWN1k0zFYNHRMWzUlrWwd79jYRKComGAzKfpmR7i462lspCQUoDgVJxxI4XBoJPcE111wloaRN02TyuXCDdra3SmemAKI7dmyTPT6HDx/OmDHjcDvMRNO6nJPNohGNxnA4HBJujh8/nuXLl0vIesONf89dd93F1772NRlAJPp1NgwXTk6HLKsXANXrcmLVLGhWUQ5vIihq39Vx2iugQOdpv0VqgkoBpcCZrIACnWfy7qq1KQWUAkoBpYBSQCmgFFAKKAVOXoE519Xj83nw+d3YNBPZtCgrT2G35vpWopvQTA5SCZ19uw6ye0cz6ZQJq3gumsaaAKfmwGqzECwpwmQVPwOYNSudne0cam0jm87gc/uorRqC1+HBoTloO9RGRySCyeNgV1MT7e25/pkCLAqoKECmcF+2tLTg8XgwmSzoui4hoXheQs/ictJZpwSdVpudDGYsNhcH2zrYvScHOsvKykDP0Lx3j4SKIb8Xu2Zi0vhxDB85nJVrXuHv/v56PC4Xhw4dkoFGHR25OQvQK8rRE8mYdKDW1dVRWhrCMJDwVbhKEymd0pCbp555AafTSVNTE88++yw//vG/8/vf/56Ghnrp4NyxYwczZ84kGgtLd6lYh4ChPrdL9hAVUFX8VGFEJ38vf5RnKtD5UaqtrqUUUAooBfoooECnuiWUAkoBpYBSQCmgFFAKKAWUAkqB/hQonaBJoBcIenA7HZgxMLJpCRzNmIhHEyRjKaLdKTpboyRjyIAfny9IKhrHnE5js5rIGBmCQb/sZymgaVV1NavfXIVmsZLJ6OiZLNVlVZQUhairqSUaiXPOueeRtdv5vz8/zV//+lei0aiEmgJoptNZCT7zDxE2JBLOBRwUPS5dTg/1Q0dgc5Wgm2xodge62doLOnft3kswGJLnCNi5fctmXE4blaUl1NdUcuX8K6iqKmffob0MbRxKIhGT10U35PgCPIpS8k0bNsrzh9bVU1ZeIh2fsVhclqGLP7KGRjqd4aWXXqK8vJxFixZx4YUXUls7hMcee4zbbvuGdHI2NjZSVVVFLB6hra1NboUoofd73BKuCsgp1lpkV47OwfBJVaBzMOySmqNSQClwxiqgQOcHv7WR/VuxOr04iio++ME/xBEz8TCR/e8RaJx8ylf5IMc65ckcY4DBulcfpiZqbKWAUkApoBRQCigFlAJ5BULD3LJEXJRPWywmTLohg4JECbmAfibdTDZjYDKsYFiwW50UBYowodHachCzkSCTihMI+DCMLG6Xg7KyUkaOGMbq1avwuT2YxMWyOlUVlXhcXqorK4mGY3xnwQKsxeUse/bP/Pa3/68EggI2ivmIn4I7CuCaTKUk4BRl7OKIxWISztY1jO4FnTa7C91iwWp3Sxfpzt378AeKKC0txe/3smPrFtl7tKqslCE1FcyeNZOy8mJGjBnGodYDEjq6naL3Zxaf30lHRzfr33pbAs26uiEMra/HabMSS6YJh3NBRyIr3WRysHHzZnw+H88//7xMWV+wYAHf//4/c8kllxAKBeVzn593CVu27aGzq13CV7Gu4uJi3A67BJ3iIY5St1PdnINAAQU6B8EmqSkqBZQCZ64Cgxl0Cki18eG7mPbdR47YIPH8/lf/yIgr7xhw4/785XrOX/jaBwIjBdTLxCO9Y62654sUjzuXhktvPukbR6zhvT/9FwfefBZP9XCCDZNpnHfrBzLfgSbVsW0NL373PD73x8hx573l8Xvo3PXOEe8bct7fsu6/b5O6xtubjhhLrMdTNfy44x7rDUJX2fW+zxGoG3/MvT7emKe6V6e0KHWyUkApoBRQCigFlAJKgdNYgcbJDTmomE1LyCegZjaTkenlhuiXmTZwOZw4HV7ZVzIRTeB2u3E4XMQTYTLpCF3dnYwZPZzujnaspiyNQ4fSWFdL+6GDZNJJSkLFODQbAb+fbEoAS421a9dy+RVX8sXrb8AwW4jFErLse9OWzaxZs4Y33niDLZu3kkglZZ9N4bBMZnp6eGYyEob6guWUVowga7YhQKcYx2J30NLayfbduwkEiqSzVPTcDHe04/O6qK6qQLOYaBxaz7zLL6W4xE86E6e6soxDB9tk+XnQ5+K1VWvYsP7tHlgZwuu055LaIzHpyhRapNI6hw51kUinZen9k08+ybe+9S3efPNNdu3aybXXXith7+c+9zmp8YEDB1i/4W2Z5C7AqliTBSMHmq1W6eis8HlO47tFTS2vgAKd6l5QCigFlAIfowKDGXQOBObE81v/9z+ZdsdjAyorQF3DZbdI5+WpHnuWP0w61tULNj8I0ClA7Ni/+zcqp88j0d5M+9bVDJlzzalO9Zjnvx/QKdZYMe0yvDUje8d0FlWy+7kHpa7h/Vt7QacE0g/decz9OJGFifmJI7x3M2vv/Srn/ceL8m/N6T1piPpB7NWJzF29RymgFFAKKAWUAkoBpcBgVKBmZGVu2kauPyZZkwzZEY5FUT7u8/h73ZUC7llNyBJtAR/j6SjNh/bS3d3OxPETyKbi6IkE9TVVlAWDeJ0Orv3iVdRUV+O22cBkyBJ2s9fL26+9huZw4S2upKSiEoc/CAIeplIybEj06ezqDLNh07sSgO5vbqK7Kyx7Xa57+y2sZgujxn8KzVlKxuyQaei6ARa7i4PC0blnL75AgLq6eunqFGFETU37qK4qoyjop7G+nptu/FvCkQQOpxW33Upbezd+v49t27bz/HPLOOuss2S4kNVqkWX8wlUqktJFiJD4PZ3R2bJlN4FQiD/84Q/U1NRw6aWX9gQQfVWW4YuS+E9NHkt7Z4y33nqLrJ6WJewCcgrYKUBnvjxf9AMt87gG4230iZuzAp2fuC1XC1YKKAVOJwXOdNAp3Jbbn76fzp1vY3MHKJ/6GSrO+izbn7mfqhmfl1vR8d6bpGPdtL37qvy7bu5XCDZOyb22bQ27lv6WVLSTkjGz5HOVMz7X66wUr2948J+xeYvk6+K1t//nW9g8QTRPkOihXfL5Iedf2wtVW9av4OCaZblrXXT9UZDueMBROlZf+z9ih3ZTfe6VlIybLccSQLRp5Z9o2fgy7tK6XgeoGE/oIK4p5iOclwJSiuf3v/KEfC5QP4HSSRdKODn51l/TvPoZqVehFoX3rQCEw7/wj7065V/L65p3dF7ywHtsevRHtL/3JvUXfZngiLPkOQOtQZzvGzKaHX/5HzlkX7dufk/6c54W6lo25eJeXcQ5A71WCDoFsBZg+YOA36fTZ1zNRSmgFFAKKAWUAkoBpcDJKjBkRJFMOBcPQ5SKZ3Ol6pmMkeuVmcq5KC1Wk3RiulwOAgG/DOjZs283wbISWbJeWVbO0KpqCTrdNgs+zU5JwMtln74En8dNkc+HP+CVYxAKQSxCoiuKw1cMFk06SNPZTM7l6HQiJiPS2UW4UWdnJxbNKsOFdu3axUMP/57lz79AytCorhtNGhtmqw3dMGG2OWTp+q49+wgEQ/zNF67gM5/5DK+88gr/+7+PU1ZaTE11JcOHD+Mzl1yI22Unk4pJeCnKz/fv28PSpUtlafxVV12FqJ/PldEL/JrFyOQgsHwOM63tUd7esIF169ZxzTXX8Oqrr0pwecklc9m9ezfTpk3tDTl6/fXXGTV6hAwiypeuC3AsAKd4iDFV6frJ3skf7XkKdH60equrKQWUAkqBIxQ400Hnul9+PQcUL7mBRFuTBJrCGfmnv/H0OgIFNKs9/0tUn3cVmVi4t/xanPfC7Wcz9du/k2Os/umXe12WeRgmYOHae7+Gp6JBlqsLeCpAZ9uWVfK9wvEo3KWBoRNlebUAbu888I+Mv+E/j7hWYT9PASWX3Tyesdf9O0NmX33EfgmY+eq/zmPY5/4BZ3EVm/9wN42XfUOCSzF2+6bXKZ18Ee1bVrHrr4u44L/ekFB3/W+/S+Nlt1I16wsI52V4/xa5nklf+wWOUKV0SYq5DqRF336jA4HOvroK0Cn0iDRvp+7iL1M0Ypq8/kBrEOd7a0Yx+uo75bzywLlQhP5AcF5XcZ443n3kh3KMvC5C8/5eKwSdwkUr9joPjtVXhVJAKaAUUAooBZQCSoFPugJDRxdJkCnAZiopStYNDMOCiVwptXAu5sNyUuk4up6R/ThdbifdsSiRVBqX240lazB75jmY0yli7e24TCa8DjtVpaUSJDbU1TFh/FhMJkMCw6FDh2K22HEGysCkgehRaQIjlSKRTJHWszkAaDbjCQRlX87uSBifL0DWMFi9ejUvv/YGm7YdJI0Vi1kjJfp7ak4OtrezZ/defEUhbvuHb3L55efzm988xjPPPCNT0EXp/fhxY5lz/iyKAz6y6bi8DVwuJ3947FH27dvHTTfdJHtpOu12qY8Ak2LeiWhMlsILXUwWDbszwN3/8R+MHj2a6dOn88tf/pJbb71VOkPFHC+66AJ5/ooVK2hoaMDhtEk9KyoqZPq6AJ15R6eYQ6X/1KvRPun39EexfgU6PwqV1TWUAkoBpcAACpzpoFOArJJx5zH00hzwzB99gdxnH27udfLlIZ6Ahd071zPpG7+Sp2343QKcpTVH9d7sW/4s/s6DTXFeYSn989+cKiFnHqaJEnqr23fUmPly7/YtbzD0M1+l9oK/ky5SMQfN7e/tSSkA345n/rvfsnCxRtFvU4DOppVPMuvflvau/+Xvz2XkVQuOgHp5gNifFn2Bo1ijcLkKJ2v+GHPNXTx36+QjAHL++q3rX+qd47HWIOZ8zr8+fUzY2B/o7KurBJ+//a4Evcd6TZWuq69GpYBSQCmgFFAKKAWUAgMrUDPCI4GiYYiSdZF2bkhnp9XqwGqxSagnHIiiL6WAlOJhthj4fB5SWR3D6qCru5vGunrCbW2cN30GkbY2htfWEO/qprvlIMlYlMryUjAyOGxWRo8eKV2hJWWVVFYNxeMrkmXcJuHkFEdWJ5lKyhCirkgYk+i9qYlEdU3OCXPO/ZjWLWzevp+lz73Mtm3bcHi8pDPw3s6dsuenAKQ/+rcfM+3ssfzkJ//Dhg0bsNttFBUV4fX7uO7vrsbncpDJJqgqKWLpcytk+vv1119PcShISUkxiUQSh8NOy8FDUgcBLffs2YPH65KO0b/+9WU2v/cen//853n00UcZMWIEc+fOZcuWzfK9tbU1svReuECrq6spKQ1J96h4CPeq2dAl+Mz36CxxOdTtOggUUKBzEGySmqJSQClw5ipwpoNOAQxX/cc1ouZDlk7nS8j7gs7CAJ486BS7Ltya0777sLwBVv3ntUz+xq+Ochn2BzoLA24KQae4bmjMzF5AGGnaRlHjlF6Y2vdOE/Pftex37HnpMRnyI92RB3bgqWyUb02F24ns28qnf7dDloMLF+fBt54jvOdd+Xp/oFE8L+ZRCDTzQLZvSfhAzk3xvLusXoLf/CHcrM/eMOy4oFOcO9Aa8vvSn5Mzf53+QGd/68mD3mO9pkDnmfvdplamFFAKKAWUAkoBpcCpK1Bcr0lHocWiYTZZ0HWzdHYmEmkyyYyEcH6/X4bviBJ1kRup2ay4haMzEsPidBHujlJeHKK7vYOxw4fT3dpGeShAoquL+qpqjHQCr9tOcTBIZ0cLXR1tDBvWyKRJk+nqTDCkpo4h9UNlT0vxb3oBNJ1eD7i9ZGMRsoZJ9u0U7k7DLKCsQTqTJSmgrNlBJJpmw7ubeGPtOtraOykureDJp57GHQiw4Hv/zIxzzuaZv/yVxY8/geawS6gqoOP5589m/LhhiNF37dzDE39czNhRo5kzZw5er4vW1jacDgeJREKCVa/bLUOHxN8iMf1gSwtLlizD4XYzZcoU2afz61//uuwJ+sgjD3PBBRfwl788I92rIoBIrE84OoWjVByiD6lJz/amrqswolO/nz+qERTo/KiUVtdRCigFlAL9KDCYQWce2PVNCRe9Fts2vnIEPMzDRvGvL9H38URAp4BtwvkoDtFzU5S8i1Lovsf7BZ3T/ulRWZadP04kTCcf/tO8aol0i4ry9MJDzDUfYFQ64Xzp/ix0dBY6KvO6ibLywpL0/gDisUBnfz06+9NVOEoLr593vPa3hlMBnYXrEeX/T19TIUGvGHOg1xToVF+LSgGlgFJAKaAUUAooBQZWoGKENxesk04jasctZjsmCTx1suks4c4EXr+HTColnZ82mxWXyyX7WYZjUeKJlAR/Ipk9nYxTXlRMIhbFrWkkY2GiXVGG1VZQXhJk2uTJVJWXsGfXTtAzdLR1gm5hSE0t4yZMZNiwYThdLnQTeIMBLGXlYDFLhycZMT9DglBD10mmM/KRiOsEgsWEozGaDhyipbUNu9vHVV+8loYRI/j2d+7g7Jmz2LO3ie/feRcutxdvwC9DikaMGM7sc6djkOGxxx5n164dfOXLf09ZWZl0W3aHO2VKfEdHh3SBetxOWdYufhePF55fwXPPv8jf33gjixYtkoBUAM+XX36ZyZMn8eyzz1JeXsqYMWOorKwkGo0SieYcsgIgS93suVL2vKNT9egcHJ9WBToHxz6pWSoFlAJnqAKDHXQKECnKuvOJ5AJwrbn3q72BO+LvfD/NvvArn9p9LBejgGQX3rv2mKnefUva+8KzQken6Bnqqx93RKl64Rz7u83E6y8uuEC6SUUvTREUVBjSI17PxCPSTZmHvoXQsi9oFNfobx4fFugUcFbA52l3PCaXJ37vbw1in04WdPZdT+Gaj/Va4V4JR6ynavgZ+klXy1IKKAWUAkoBpYBSQCnw/hWonRKQZdUCuqVThhzAajJLl6dJok8rFpOZSCSB3apJ56eeFaXrPrJZg2g4IvJ65CGAnUOzyvP0TFo+rLouE81jXVHKQi7mzpkjYWd9TTVOu4OVL70uQaLL6WbcxAmMGTeWQHEIt9eDy+fHXF4G6RRksrKHJ1aLvJaAsPlk+FQyLd2ddqeLSDRGVzTBF6/+Eg3DR3Hdl2/koksuJRxN8K1v/yNWmwOvL0hpaTnjJo5j1rnTWbfuTZ7845847/zZzD733Bzk7O6WrtX9e/fJpPVQUQmaxSSDkSory2Ui/ZNPPkkklmLevMu59957+cpXvkJJSQnr169H17O0trZy1lmfkg7UfB9O3cjIknYRyiSAp2Y2HeHoVKXr7/8e/jjOUKDz41BdXVMpoBRQCvQoMNhBZ7403eYLyXJwUQpeNuECxn75brlCAc4qps+Tv4vXqs/+G9nf8kQcncJp+fL3LyHZdaj3fhn1tz9gxPx/OuL+Ef0gRbBPaNQMCVgFyBuodL2/+Q67/Ju9oFYMLIDj6/8+n6JR0+V1RMBQzblXyTVJkPvzG3tLv0XpuqesXrpXC/tmtm1aid1XzAU/Xy17dPZ1dPadh7jG9H9eLMOI+ivj769H54k6OkWAkgh1EvoE6sbTcNktA67hZEGnWM9L358rryH3ev97suWAAJfHeq0QdJ7ItdUXh1JAKaAUUAooBZQCSoFPkgKX33J2rnTdZCaTTZGKJ0gkYqRTKemkDPiLiXRH6GjrxunwkIyl2bO7CXQwZS24bO5cf890FrNmJZnJhReJMYxsWpZ7JyPdBFxO/E47558zg3hXF9lkkoljxzBxzDje27KVjRs3kcqkGTVuLDPPnUXD8GFoosTb55XuTzK6LFs3adZcj06RDJ9NkUmlMRuQykA0niCjm2Sfzl/992/YsGkbX/jiNVz9d18mnTZx9//zE3bva8bp9lFSVs7nv/B5ystLuP/X95JJZfnKjX9PUSCA3Q7t7TFisShdHR04nXbsdiepRByn0ynT43fu2M2qVauYOfNcXn31NVmePmnSJPbu3StB6aZN7zJ16lTpgBXl7sIhGwwGZem6CFYSsFOMpUrXB+enTYHOwblvatZKAaXAGaLAYAedYhsE/Avv3yp3pG8Z+ECvCZjo7XHviXMLQZ4AY6Kk+8U7zu9N7s5fR5RD9y35zoG1raTjYZkonndo5svCxd8C9uXdgseab/62yo/X35ryMDT/3sK5i3WJQ6wtf03xU1yzr1uxcB5i3lanR+rYnxZ5V2zh/MT6+j4/kK5iDvH2piP2Jz9XMWb+mvnz+45b+HHLz7svfC1cj1h/4RgDvSZ0Fu8TazmRa58hH3u1DKWAUkApoBRQCigFlAInpMDnvzMRi9WMyFkXDsxUOoahZ6Wr02q2EAwWEY8kiXYn8bmLiHYl2fTuNro7o6SjWZyGByNjIZnVyVpMpIwsutlEOpuRTkaPQyPa1U1ZwEtNSTF3/8tdFHtcvP7SS6RiMUYOHUppcTHNBw/y4ssvsf/AQSZMnsT5F13I0OHDsHk8GCKpXZSsW0REuZWsGTk24hrJFCazgWa1E0+ksTk8pNI6723fy9N/WUp5VR1fvPbLONwuFv9xKf/3p6exO9yMGT+B+VddyatvvMqTS/7IlV+YL0vMBYQUoFbAyl07t8v+pG63CyObla5XkZYu+pSKYKPuzjDjx0+QpeqXXnqpDBhauXKl7MU5bdpZ7N+/XybUC8iZf2DSZQuAvMPTZhH9US3yIZ4v9+b6d6rj9FZAgc7Te3/U7JQCSoEzXIEzAXR+WFsk0rpHX31nb19OAcJW/vsX+Mzvdn5Yl1TjKgWUAkoBpYBSQCmgFFAKKAVOGwWu+H6ddBdmMyJwJ4vVrON0WHE7XTjtdrraI9gsDtIJA4+ziGzSzMED7US7U4RbkrRsj6CnNHSzhaiexmSzkySL2aah6xnsmgW71UImEqa+rJQ//+8fCZaVsnzx4yx54glCXg+TJ45nSH0de/bu5fXVbxKJxyTsnDpjOhU1NdLFabbZcmXrws1pEq06TQjuKSBkqrNdltFndLDZXcSSBk6Xn9aOCNt27WfE6Aky4X3tO1tY+LNf4nB5ueTSeRSFQjz6v4+guTSuvfpqCSpFGb3Vapal5V0dnQwZMoRoLIwo5BdwUgQNZTJpmbxeEgrRvL+ZxsZciKiAnLW1tfI9yWRC9jLt6GiTJeriEKDUbEGGIYnSf9GXU8DaQtCpenSeNh+NY05Egc7BsU9qlkoBpcAZqoACnQNvrOgtue6/b8OESZave2tGMfnW/z4qdf0MvTXUspQCSgGlgFJAKaAUUAooBT7hCnz+O0MlkMTIYrVasGkmrCL/J5tBz+iYdBMBX4hEXJSI27HixNCtoJs5tLeb99buIxUzY7JqtEfDaG4nkWQcu8tJWk+TSSWoqawg0dHFpFEjeOzBB7Hbbegd3bQ07eXen/4ECwajx41l+tnTSKUyrHl7LWarRfbstDscWJ12nG6XBJ4iKMkw6ZitNuyiXWc2hdvtAY8PwlHS6Qzd4SSRaBKsDgKhSjq64pTVNLC76RA/+vF/4i8q48ovXsNLr73K+k3rmXneLAk0RZm5CGUSJea7d26Xrk6Rzr5z+w5cTruEkyIxXQBRUdbeOHQo69a+RWNDA3/84x8ZO3Zsb7p6R0e7fL8IIBJ1/mazVQJUATfzYNNiNaGZhZtT9OnUMJkMKnyeT/gdOTiWr0Dn4NgnNUulgFLgDFVAgc4zdGPVspQCSgGlgFJAKaAUUAooBZQCp6jAufNG9DoN7XY7yXhMhugkk0npRKyqqBBZ7GiaXfbh7O7sJpXMyN8jnXGyCSumrJUsBrp4mMFkMctycuG6FJAv4HET6epi8pgx3PGP3+GcaWeR6I7gsFppbdrDb3/zawkOL7hwDg0N9RhGloyRJRD0kUolZDBQXDokHfj9QQkkBfAUY4sSdjFvAQpFOJGRFeHsFpIpne5YCo+/BG9RKXsOtmO2+/ivXz3AvoNtfOMfbufBhx+hqLSUUWNGMXx4LrBSpKSLY+uWTRQXF5OIRigtKeHdDRtlSbrP7ZGgU4DRd955R5a7P/TQQ5SXl3PWWWfJ14RDVrg/RQ9OAUtNQhPMmIUFVUzPMHKl97ohA45yDlKxBhMVPtcp7qg6/aNQQIHOj0JldQ2lgFJAKTCAAgp0qltDKaAUUAooBZQCSgGlgFJAKaAU6E+BsiEeCeXEIQCdAJwCYgpGqWlWGt5vtgAAIABJREFU4vGM7Enp8ThlObd4jwCgAuAlExni3SkM3UzWENAx21NWTi/oTMaihIoCJCIRinx+LrrgfKZOmkhNVTWjhjVS0TiU1X95mkcffRh/wMclcy9g/PixOEuKyXS1omdSMsxHlICL4CHhiJSBQF4vTrcbi8NGLBEn0hUlk0rhcrjxuH0iA56IcKFqTnzFFRzsiJK2OPj17x5m7btbmHfFVby88g1CZeVMPWsak6d+ikQyTsuBg2SzabnG0rJi2ac03NnBX5cto6qikvohtdLxabfZWLZsGRWVlbzxxhuyfH3EiBHE43Gpk9BH6Cp6fArgm38Ugk6Bhp1WG1YtVyovnJ5VAQU6B8MnVYHOwbBLp80cw+x9fSP3PdPGymad7WmRPGJmRoOH+ReP4copxXKmh15YxuQHkyy44zJuGXWsyR8eb8UenX1Atd/O7Jk1fPvKUeT+v5r88R73XbeZXI7z4WPSEA+XX9zItbNqyHXWOHz9o68c4KkHZzH5iBe6WP6Tl/jSeicP3X8hcwp6C+9duowZjyQZffE4ll1TV3DWDu67YSN3+8tZuXAqNae8P608+cOV3LK9v/nlB+9i+c/FPO3c98OLubzylC96ggNk6WraxFOPNPHU9iQrY7nTGoqdzJ5TxS0Xj6LUdoJDqbf1q4ACnerGUAooBZQCSgGlgFJAKaAUUAooBfpTwF2Ucx4KKCcgXSaTlYBTgDfhOhQ/RZCOAIzipwChAuIJEJhKpsnEjV7QKUrgRf9MMCToFIdmNhEM+DDSaVKJJMUBP8PqhzJx/DgmjRvLhefNIh7u5qc/+U/27d/DOeeczaemTmT8+HGEuzp6ApIS0q2ZTaVlabmArZrFiuayYRc9OrNJkvEEJt3AYXPisrswoZHMGljtHjxFpXTGs0TSsPipZ3n+pdeoHzGKcDJNec1QRo4dm3N0mgx2794tS8gry8oJR7oYO3oMrQcP8crLL1JbM4SK0jLKy8o41HyAbTt30HzggNRtwoQJlJWVyVJ1Ud4u+nMKd6dwm4oj5249fEhXJzp2UdKu5UraxR7UFKnS9cHwSVWgczDs0mkxx0M8e/cqbtgMJS4rcyf7adSAWIwn18ZpvO5cfjbLL2d6YqDzEMt/vpovrdUpcdmZN80jgeHePR08tV2nxR/gqbtnMbkXPPaATpedm6d5chA0nWTFqggr0jDvuhncf/6RoHX2uBCzc0/1HB7mXj/+KDCZB5o33/4ZvjdeWOzFkQegQHEfoNm0mvkLDrBtzkjWXT/sA9idEwGdkNi9jsXrPcz77DBySn/YR5a9Lyxn/oNx9mlmZo/0MLtYbHqajWu7WVxRzcYFkz6iuXzYa/34xleg8+PTXl1ZKaAUUAooBZQCSgGlgFJAKXA6KxAodfQ6OgXIFIeAcgLE5d2bAtgJCCdeF6BRQDxRxi3eLsrXBd087OjMlawL0CmS3C1mpFPRbjGjZzIY6Qxet4uKsjKCXg+TRo1m1IhGdmzbzsFD+yXwKysNMX36WRQFfHR2tmO3abgdOUcphkE6lSsPzxpZ4kZMgkKbxYqeyZJJZuQa3E4fbo8fX7AMuydANAtdSZ2Va9bz9LLniMQzlNTU0zBqAsPHjcfrdUt4m8kKtxXyelu3bqayvIL2jlYO7G+iorREAtBgIMCflzzNpEmTeOHFFQSCQUaOHElRUZHUx+v1So0EnM0ffV2dEnyaDDTMiF6dYt3iOeXoPJ0/LYfnpkDn4Ninj3mWCTYuep65y3UmTavn9zeP7QO3pLWzd44nAjq7Xn+O2b+KQ0MlT905pQA+Crj2PPMeTMK0elbePLbHqdkDOhsqWXvnlMNuz92vM//OFlYWPH8i1z9C0G2vcfGP2qDQuZnawL/cuJOVLjPvxjTu+8nFXF6SO0vMfcyv4nzltov41yl5H+mpbNGJgc5TucLJnJvY9DLz7+lknd/H4h/OZEYgD4HFaKK5ijgKnzuZq6hzFOhU94BSQCmgFFAKKAWUAkoBpYBSQCnQnwLDxtTKpHHhShROTQElc+XruTLxPPAUz4vfBewUITuiJNswTHS0dMqfol+mOAwzEoqKQCOZjG5GjufUrNg1jVQiIXtTmgxIRmOU+L0MqayQpd/pTIKO1jZKS4LU1Q3B6bBjRu9JWDfjtNlxu1y4nJ6c49ScIZaOkMomJETNpjPoqaTsd1lWUk5ZeTWBUCkOTwCTw0PKsLD7QDt/fu4F1ry1kUB5Ff6KoVx86WXYnA55HeFujSdiUod4PIqRyfLe1s0kY3FKikKce87ZuJxOfvC97/HVr36Vx594gpLSUtmjMxQKyfPF3AQ0FVoJTcUhNBHji5/5h+jd6bBoMoldXE+8XuZR5YyD4ZOqQOdg2KWPe46d6/jWN/ex2BVi6a/OZsxx5nN80Lifx29fy7db7UcAxMPDNvP4HW/y7ebC1wcAndF3uOPm3fz+VEAn7/Hj6zZzf0M1a++clIOom15m0j2dzL84xIplbczohZpZ1i76M/OW95l7dAeP/2oL923OyJL+ar+TG26Ywg3jg73LWrtoCfP2VLLy9iArfrGJ+zbr1MyfzOLP2vspXT/Ekz9cxS177Pz0BzO5staFPL/wui1r+Mp3mmi4fQaXrH+Lf1keZ13PtW+57Wy+1JjvH5Kl651V3PVAG4u7+m7eQHvQxbN3v8QNm83c9YNLuKHxOEBz08tU3xPnvp/MoHH5Ku5YFmddYWn/cfXJw96+8zl636UOq0Isvk3jyQcP8PtmwdmtfOXqsSw4/3ALA+GA/e0jTTy0uaAtwsWNLPjs0NPKhapA58f9BaeurxRQCigFlAJKAaWAUkApoBQ4PRWYNnMqzQf209UZRrNZsJg14okohm7C6bJLcpnV05hNVvkzncricjtwu7zSVRnu7BYYT/bnlE7QHgenAJ0C6LmdLhLJGBaTWQbviBJz9CxmTNKBGeuIS2foyBE1lJWFaKyrZ+7ci2Vfz+Z9e9m7Z5e8jniv1WzG684ln4t5ZrIx9rfsIhzpQE9n8LmceNxubFZNvsfnLaKsshp/qJSikko0l5+uZIbXVq9h+Yuv0BbNovuKueTyKwj4g7LU3BcMSCemcHYGAgEZRrRl02Y5dwE6z5t5FqlYhu//8/e48aab+OsLL1BXXy8drqJ3pzgnX+pf2JezEHIKqClhpwls1sPgU9whorpVHae/Agp0nv579LHPMO9gnCGhXNVx53Nc0JmHk31LwgtG3vjwM8xdpnO4nLw/0NnFxqdXce3iJDP6KV0/fo/Q/AXzZeoeFv9mDjNssPfpvzBjscZDP69l5Tc3s7i3TL0H0lJQzh59j/sWbObuLpg7LcQMV5qN67tZ3HpkSX0OVFqZXZFhm+bjhgYN++ThfGk8fUBnD+TcbmbBHXO4ZVQOWA4EOtcKM63fyfxxLkpjER5YlWSf5uShn1zInACw7TUu+1Eb6/xObp7sgtYuFq/P0KJZuXZaMVdePbWgRUCPJiewR0fcCBJ0djK7wsqKVgtfmemhpjjIvM+OovSE9HmfoHN57uq9eotS+q4CvaMbuOObO/k99txcSLNtc4SN48aw5Ih+q8e9nT/0NyjQ+aFLrC6gFFAKKAWUAkoBpYBSQCmgFBiUCtQNqyUajZBKiSpKkQYOmYz43SR7dSYSSQxDx24XJe4mdN3A7XbhcrklGIxHorkE8Z5DuBR7HYsmQwLOTDYlQaVo2ymhZTYtHYwuu0P21BTJ6tFIRAYeif6dQ4fWSQAoytm9HjdWkxmLcIlaNDxOD067cEtCPNGNZk8QS3RJZ2R5WYlMeBeOUVE273S6Ka8cQmlFFeVVtbiDRSQNK/sOtrBm7Tus2rgVLVTLmMlTGTliNCarBc1uk8C2KxKW7syd27bT2d5GSSjIkKpqyotDvLd5C3/6vz/Kvp7JVIpzzp0lwapwcYqydeFgLXTDFurT19mZB8L5dgHK0Tk4PkYKdA6OffpYZ5kHl9d+/Vzumd7THbLpHR5YFjk8r4py5s/NOeWOCzp7nIhL+5ahF6wyP8bc62bwW9l7s/8wIlxWbr56It+eVXH8MKI5I9k3QE/NXJ/ONHf94FJuaOyBbogy+UY2irCi7T1u1s513PzNfaws6M+5d+lfmPFIhiP0ib7Hj7+zmfvTAZ56IBeAlAOVMHrmSJ66cVjvfKGwdH0KLFrOvOU6866bxv3nH45kGgh0LtU8LP75HGbIfqZZtj2+jNnPZHoh8cZFS5i73MrdP7yYL9UKZ2aPW3PPMRy6+T0aV8vG74zvcUA2s3zRTrb37pPG5Pk9kLQHdOLy8dRPzjsCnJ6YPu8fdM6/4XBfWPKu4zw875n/tjljePH6oQV3lii5P73K7RXo/Fi/3tTFlQJKAaWAUkApoBRQCigFlAKnrQJWp0W6EQWkExBSwMt8uXq+H6f4W5Rgi58C4uVTxROJBHZrrsVcvr+nqEnPuxelo1GmsYu+miksFpMM50knkr2hRvFUmpqaGnbv2I4/4MXv9dG0by8+j1sCU6dmkw5NAQ4dmoOAL0BRUbGEnSYjhUEX6VQ3ds1Gkc8ne4EamTQBr0+GA3k8PsoqayirGoLbHyRr1sBqZ19zM0tfWkWH7qSyYSSXivJ1u50mkbpuGISjufL1nTt3ypJ4ATgnTRxPJhHn9Zdf5d2NG9jw7kbqhw7lC1ddKftzCg3E+vLJ60JPAUvzJf/iZz6UKA88nXatN5FdvF7h+yBa1522t9sZMzEFOs+YrfzwFtIv6MyDrfxl30/p+KmAzsIwItKsXdXNUzEz1359KvdMz0HB/HyPCiMaWc8N0yv6F6qnT2fN1dP47cwDshx+bU/Pztx4WX5696e5svVFqhd2F/TnbOXZH67khu1Hp7bnHZzyvMo86LTmxjkiNb0H8jWHeGB+hAUPCofqkZBTTHpA0Dmtnm29vUwPrz8PiY86r2CsB35+MZcI12ffo1/Q2Rc2F5SZ99wPR7t+T1Sf9ws6+5a458/P78MuHrhtPXd1wexp5Xx7/jgml5ye/6OkQOeH992lRlYKKAWUAkoBpYBSQCmgFFAKDGYF/MWB3v6RecApE8F7oFw+JCf/nFirgHQCdorXMplU7r167hxx5HpzmgoAXhZDzwHPwnHEu1M6iBafIptHs+ZChcyiv6ekp8ICqmPu6Z2ZTWUZWt9IdWU1LQdb8XsdpBMHsZCUvUBdmobP6cDrdOKwaWgWiywnrx5SR33jcIpKy7A5PaQw09EV5kBXjM37OohlLcw6bzYZHaLJJMNGNrCvqZ0NGzZI56hwa4o+oiG/j7JSD3cu+BGdHe3s27ePCZPGM+u8c2WP0fz689oJgFwIN/P3idBPQFTxEHA0X+IunleOzsHxaVKgc3Ds08c6y2OXrh9dUn5cR+cJlEWfWOm6kGUH9319I3enfSy+/zxZdn7c6/erZk+fTgENZ7bRuLCbBXd8hltGWaAnZb3kuhnc0ryKucsKw4kGDhLKp7nnS+j7A465qfSMsQdK0tACTJozksXXF7o+jwE6+zhV+7phE2teZMYvuplx9WR+OrcKR+cmfrxgG/eLHpr3TD0qhV5O6Th7dNRaekDnYQduXuQT1edUQWc/+tDKyofXcsfyZK5v6pAAP7vtbGaUKEfnx/qFckoXX8/ChXD77eNOaZSP/OTWJSxcOYPbLxPu9GMfyfWPcPeSNkLe4Vx261zqet6+PrdwPsiVn9yYg3QPjif8+3n9A9jP93M59d7+FTi5+/f0V/Pwuk7ks3Yi7zn919zfDFuXLGTljNs5ga/NwblANWulgFJAKXCCCniLfL2l5uKUQhBZ2GOyEFIKQCcgp3joes4B2hd0iv6TefeiBIBGFj0POiXFFPFFZtKGCb0nuMhqNmG19PSsFKcYBkF/QNhFyaSzWCwaQ6pr8fuDRMMx3HYzVr0bsxHDbOhoJnBazLhsmgw/0qwWivwBqobUUFc/lFBZJa5AALvDSTKryxT2LXvbOdAaZsyEiWgOB+FEGofHS/OBFmKJJB1dXYQCIaZMnogVE92dHfxgwR0UBYIytKiyuoJJUyYzatQombQuwKWYt9BIuGQFEC7UIe98zTs6CyGnCiM6wZv2NHibAp2nwSac9lNoWs21Cw6woqI/MHYSoJN82FB/7kahRj6syMkDP7+wx3E4QBhRb9n3YYffyYHOnj6d20Pcd2kXtyx29PbrhF088PX13DW5kvuam7ilubDk+0Qdi/2BuPzO5yGfmWtvGMPlmzcy/xW4+fY5fG98PlDo5EEnxNj48IvMXZbpvdWqK3zcfftM5gwI/Y69R+8HdJ6Y43UA0JnawL/cuJPfFjiG+zplc4vq6+gs/FR1sfGFtdz1SISVrhJW/GI6jafRh25wOzpbWbKkmcsu64vf1rNkSQWXfQD/hdrU1ERlZd4CPUj/o/6EwViS1x5ZRt3VlyFW3Lr0XlZOuVX+h34h1DlSk5O/mU8OFH1IexBuoolKKr0nv56P7MyT3M9Tn18raxb9kiVtdYRsYVLhXYS9V/ONW6dQTCtLFq5kxu2X0R9Ob12ziF8+0oS3zkuybReMu55brxhHXu7WJd/jX9dXMFw+kaKtzcbFN93K2fKjt56F1z+KbUpBRcS4K7h19hGlCae+vPc5wsndv+/zIvm3f4T352kJOpuaaKqslN9LH+jRupR7V07hVvEl10djBTo/UKXVYEoBpcAgVsAT9Eoolwdvha5MAd5E+XX+yEO8vCNRgE7ReFOeI5LUhQNTdvdE9ubM9Z3MpbHr5BLbhXtTlIbLsc2gmyy9f0unqCXnBM2PWVFRJUvHu7rCsmS9qkxkeoj0cis2mVoew5yNQyaNKZ1CMzJoZhMuixmbZpF9O8W/9atragkUl+ANFuENBNAcdlKGlc64wdad+/GHQthdXqJpnfauMHsPtlJSVkZ3OC5L6yeMG4vFgKefWsJjv3+I2poh2B02PD43Q+pqmThxItXV1XKNovxfAM6887VQ27yGUidR2t/zyL+n1J1rBaCO01sBBTpP7/05TWaXD+uBeVd/ivvnFpZ/nwzoBOESnf2rODRU8tSdUwpchVn2vvA88x5MwrR6VvaWZA+Uut7TCzN2uHT85EBnPoAIGRa0oriwN2VP0vp2O3P3JFlb0J9TbFC+B+URPSMH7NHZX8p5H9djPrxHrCkfKHSs0vXjODpJ7eC+72xk7aWT+elMD2gu/Lbjf0EPvEf9QNcBHZ0nqk+Wtb/5M/NeKewlCok1y5nxiwgtR4FOmCvaDMzt6WGaL7XvhfF9e3GmWXn/s8xfNVDK/Mf3UVOg81jat7J0aTNz5+ZB6ocE2T7s7T9hMNYXViVJYscuUFOvo7OvJic/+ZMDRR/SHqxfytKKucw9vun15Bf8QZ150vt5ChNIrmfRwq3Mvv0K6sQNcdQxMOhsXXoXjxbfzq1TCihy0xLuWlbHguvHyfvraKi0iyd+vJ7zvifA6Ye056cghzj15O7fk7zoR3h/no6gs3XpUprnzv1AHeX5nUgmwS6/5I78DlCg8yTvVXWaUkApcMYpkHd0Ctgpjr6gs7f3Zk8fznwpdg52mrDatJwLNNvjZOzJJRKgUxwW0TPTMMgaunxkdF1CT8lGhevTYidL7iRRsi6S1fOgU88iS88zGV2CzqH1DZSWlhOLJfB5/BjZFC5LGouRgHQaI5XAlElgM7I4LGC3mGR6uwSdQ2oIlZQRLCmlqLQYp9sDJg00J3v2txCOx0kaFjSXh7Zwgl1NzQSLy9FsToYPH0nA5yebTvMf99xN+6EWSotDiH6kdqcNfzDA1KlTGTdunISbordprqw/01uiLvTNr6swnEisu7CnqUpdHxwfMQU6B8c+ffyzFOXOd27j/i6orvAwb6QdiZjyKd/99Og8qkcmBeE1HGL5z1fzpbU6JS4786aJZGzYu6eDp7brtPgDPHX3rIJQmx7Q2W+PTlHqPYbF1w+VAT8D9ujEw9zrx/dfqi3W0tOn812R5t0bgpSTXgC3xl/kwpeOCB0ST5xQqviJODoDPPVgLrgosell5t/Tyb4CEDxgj87jgc4eCHhopI/LK3oAZ7GHMSMrmdF4LKrQxcr7X2H+Kl00ZOHaaX4a5elpVr7SzdL00T06jy5dP3F98mC1pScdvjQdY+mqJAlNZ12FCIaaIu+5fKiTmEk+dT03n4K9aVnDzXcewD4uyBhhis3fp/26kj/ej9cZDzqTW3hk4RO0eb0QbmbXuJtYeJkoyG5ixcJFrLF5sYVT1F39DS47guCE2bLkf/jlsjaGD6+gcvb1XDFuFwsX7mJKaCvrwzZIhWH2rYcBTtMKFi5ag81rI5yq4+pvXHY0FHrf80my5Ym7eXRXiJAtRTg1hZtuny1dc+sXLSI1xcuKFU3Yxl3GrbProHUNj/zPUrneVDjMlOu/x2zbEhYus1HXvIGwzUa43/U2seaRR1m0bBcVU4Zz9hW3MnbN4dLNHPy4CdtRmnhhgHW3LlnEmuF1bH16PdTN5voCB18eFO2aEmLr+jA2wrQxm2/cenaPIzDJlkcW8kSbF6/QecZN3Hq2XPUR7QOSWx5h4RNtyO0Nh7ji9qsZYW9lyaINzL5+ds4x2LqEWx+s496elgPJ1xbxdOX1XJGvy296jUW/fJQ1nuEM947jiltnU0nB9QkTDl3B7VePkFDuiGMQ7efsyoHXdLy9anrix6w573vHKOMdCHRuYdHCNv729rOP0m7XEwvZdfHtzPb2BzoLQeKJgU6xhpWhCtrWbJV3U3j4TVxvX8ajPfeXdJHmXaADfVZbl7BoZYiKtjVsDf//7L0LdFvVmff9l20d+XYcO3IudhJiCDgB4gxBdFq7nUZMB7uliCmjMDSinai0GNqirg6iLYRZgTAlQIuYvsi9ENogvhYFSvTSQYGpTfvWmWmddIigE6WAPQQEpDIJUkhy7NiSb9/aWzrSObpZvsSxneesxcKRztln79+z9z7SX88FCEv1aLXq0LHLD7bkJTTAyudHrH+Tmb8uVxQGsROdQQENJhuMNdn2qPhMm8r8RASB9h1wHwJEQUKv3oR7LExcVux/UQlRgxX2OJvMQmcIXY42dAp6iGw91JphN7P1wGyj2BOlMGC8Lb5WWf9z3Cdt/6rJuNfpur3Y0daBcH09amrlfWS8/Zvtj24IVgtWc4x+OGwBbHbGPY4DHriC18Ba3xFL62HoSdsDBK8DHUIdeg9JEAQp+55+dh/hdHciQASIwBknUKEXE96c7GaZQtdTQ69lYY6JekKxjnttMqGTiaKFzGWTiZaIeSuyIkbcy3F0BMMjIxgaHeGC59iohgucWi27XhY6C6BhyTbj/WDXFRWy64HhEeDSSxtQuWAhTkgSqiqqMDw0iOIids8BaEZGUDAcRdFwBEVjwxA0I9BqRjE6Moza2qU4//zzsWzFctQsW4Gly2tRJlZgDAWIDEQxPDqG3tAJHDshYdHylSipWIh33w9jcESDAqGY37eosAh/3PdH7Pzp4yjTFWPliuUIHw9xoVMQimAwGPDRj36UF3ZiXrBs7NFolI9f9oBVjov9zTkWJYsRsX9Xl8yuNGhnfALO0RuQ0DlHDXd2uh3Cvl/68dPf96H9ZLwH2gI01pRi/ZXn4/a/rVMJjel9TPWmk/De/j/jh78Ko713lOemXL5AB+MnVuD2f7w4JqQmjsxV15cvKMEXr1+NL/zNinhl8KTQmX7/pJCYkZ8cJo0MIfVyzkpk8Qjsfw///uQhPPLKcCwf5IISfOUrl+Er65JC4rg5Og8r+zeCPz/1a7R0jCY8FyctdPb/Bb989BXc/kb6qJUCceY5NYRjB3145NkwOt8dxZH4Seurdbh0zSJ8cfN6XCoAyOHRyS/Jgw/7CvvnX/4Rd3YM4FXGsKYCd331cqzo6MS1valCZwl+aK/CK+4gftYLsF/Wrr1+Le762xWxavb9b+Gnj76Onx8e5faAtgDGNYt5e5eWza6H03wXOkNeN3qaLWhKUai4cNO4BSYeCxlBl9ODWpslkZMyNtVSQ+P9cJg6YNxthyHeXrfbA1jMWI0gPNt9aNwSC/tGpAtOTy1sFllNi7c4pf6wZh3YpbfDupoJLUZ4je3YIncmtQ/yomJC3zbgLme8b5DQ7vahyRIXAhOLTy1WKT2alB6d6nQB2ccd8tpwd9SOxxKKonqV+x0mdDTvhr0hDjPggaO7GfYWERGfE21ohT0+toDHhUCzFUZRIXpFfHB5ymG1xKQMlubD4wyg2WZE0O1C1GLlHmAhrwdPhoFrrMxOQLfHA5hjfycOvxfeGlNCyIv4XPCUW5Fs2gNnoBk2psopjqnNr5m1Z64x5bZVCO2OfWiwy/Mn026dRejM5X3qd8ABO5j+nOY9J/ng8grYxEW5fIVOGx4QtsPRErNRwHML3DWPYkt88Xe73IhaLWjItVbZWnlAwHZHS0wkD3hwi7sGj26JC7XdLrijVlga2Pqb5Pw1emFs35LYQ7LNIRXlSc7P1HUktxn0OtFjtHGRObZdOeHR2/h8z8ejMylSx/bE5t12JJexA93NdjAz5L5P6v6lnlfKvS7k9aLXZEp4dOazf0udLnSutcbWtN8DZwfQ0GrmY5Y6PfAZzDBGFPmLUxizNbENd8EZe0gAUjvcviZYUvaATKuBXiMCRIAIzCcCZZWlqhydqaHVsiei0htRKXRqdUmPzlShk3FiVci5N+fICKJc7BzjYqcsqBYXMqGTiaOjyX4UxERQJnAWaIq4F2jlgmpceNFqCEIJ+gciKBF0GB6JQlc0Cg2iKBodjYmbYyPQjkaBIRbOHsFodACLFy/iYeW1K5bzMPPa5ctQXFrG+zQgSVhYpUf45Gn0Hv8Qi1eswtK6C3FycAShk/0In+zDxZeu5WHwD9z/MHreeB1jIyO4bO06vH/0LygpK+aerfX19dyrk4W5x3KXxsYsF3NizOSwdiVj1g9lCLssnhJJAAAgAElEQVS+OCb00jG7CZDQObvtQ70jAlMjEA9b//XlF+IX1osTYjBYntT7DuB2lbg6tVvN1NXZBeOZ6sH03me+C53oduPeQwbufZSUqILwunqSHn/sO6zyS3ECcQahM6UYUeILeNALV48R1sSXYAmdrk6stabkLJxSf2Leid5eE1haUiZIRO12GJLqBdyBZlhSVd0MYpPf60WNKTWf4iSEzhzjBivmYbDHxeT0eZvWfyZUusMwWwzwuVwot1qTYmS3C66oFdYGhejlc8OjtyQ9M5n/mNeNABO2e1xwC0yolNDp8cFQH0aHaIa5LgivO4BmS4qHYYrI4XN7oLeYFcJ3luvmkD1zjUnKaasgPO5ebhd+hLrgfGQPeplAJq2F1cnEwyxCZ9ADT9gMc6YqVsx70tcIa0s1Ql47vtGhQx1fpBKk8mtwl70FtVwD98NhbkN4tT4xiWquuV3hNRjvVkrxmFTxNOR1wtdoQ0s0x1pNXSsZ/u30NcLWUp2+/vKev1HY7YlVi8x7VMp6meT8TLc5azfTXPbB7dHDYq7LS+hEoj9sPaaMJ+CBO2yGxTD+fVT7V+oWodjr1EJnnvs3m1+HYnsy/3Fjg4BDPc0wN+mQ4KK0b5rQmVqMaPpyP0/vU5xaIwJEgAicWQK68pjHoTKPpDI8nd1dFjaVPZHzehYJMVFPDl0viKXk5B6dBWNAgbaIh6qPDI9hCKMYYQIgEzExxiK/UQJtLL8ny1UZL0QEJnSOxfJ0FhYJGBoaxvmrVmPx0hoMD42xeHeMDrNrxlCoHQVGh1CkGUVx4ShKWTvDAxjuP4lI/0noijSoWFCOhQsXYsmSJVhZV8fD2IvLyjESjaC0EFi8eDEGhoEP+yNASQVKKhdDW16FiKaIh7WvufgSHDnyPu677z4MR4dQVqLDEv0iRKODEEpYUaYC6PV6Hrq+du1aVFRUcCYsT6cc+i9XtGfip+zxycasKylNCJ2MGwmdZ3a+T1frJHROF0lqhwjMRgJxT8uv2a/GlnVKT8Zj+Pf7/phSWGk2DiC9TyR0ziY75VmMKOSHd5cXfn0LWi2scEq6cAKpHM33bIFRlU1hAkKn3wFzWxgKLQZSeTPu2RILM1cdE+xPyO9FR4cPh8JRQAqgvtUNa1zoVFVCV3jIqe+XXnV92oTOHOPmQmeOqsXpOQ5lsawR++zfQIeuLilORySstTphUQidmXLoJV4Tu+DpqIfZeAiuzrWwNvfAtaeO/9/jM8Cc6pWlEjkyiXY5iu3MCXvmHlNuW+XIv5nwtJtmj04mxt3bifp7Wehxvh6d6vmWLnTG3+/NsVbzEDp5qLMpJnSq1l9C7M1v/ubeE3IJnfnOz2x2y8Qz+Vpmj84Igl17sKvThzDLohMGGu/fDlN1hrYSDHtVaSZiI8p0n+RYs+11aqEz3/07AI9HgtkswO2KwmIV4XGFcY21HHu4U/dq/sORbM+keBvrT/r+QkLnbHr6U1+IABGYOQIFOk0ij6Qcoq7MGclEOaUQynqm9OhkHossdH2UFSKK5+lk/plMxJQ9FXkhojENhlnIOpDMyTkGCKyWeTyvJ79PUawwknx+UZGAwUgUDX9lgFheiYFIFMW6ckQiUTCRVVMwhDEmdGIEJdpClBSOYixyGgMnQug/eZy/VlqihVheyoXOC1atwqpVq7gYOTI6jCVVC1BZWYmxQgH9Q8M49mEfTg4OQ7/0PCyoXoqjxyVcdPEaPPd//wPP7v4VotFhLmb+5UgQlVUiRkcHodUW8hD1Cy+8kIevVy/Wc5G2rKwsTehkwqeGea9qimIh7VoWvphktVAXL0k/c1OA7jQJAiR0TgIaXUIE5gyBEwdx5x3v4BcowvUfXYBL4zk2X/njKTx/Grh280fxo79VJwmY7WMjoXM2WSiEdpcPBmuLWkwMeSF7Xal6K/ngcAG32fTYE/cczD2aCQidCS+mCfDJpz8BN5xBE2xNcX/UoBfecNKjUyW0yHnnZtKjM8e4xyvmke7R2Q2Xqw9W61pV9Xc10Tw9OuN5Ohvrw9hXb4apOuZhW2+IYh/37MwlJCHp8ZU4LYtHp7KZWW7PcT06c4jS3S4HwpvsaSkgkgLU9OfoTM6faRY6+2SPwwxrdYJCp9ojcYLzN9NWkZhDBnVO00l5dEbQ5dqDWqvSM5nddHxPy9i+kuTOPN476hR5bX1eeFeyVA8ZPDqZ93WfFdY8PDrV+1f2vU4tdCY9v8fbbXmeTqMOh6SYV3E3S2lh1KMnEPPsJKFzPIL0PhEgAkQAKBJiwqKcR1IWJxkbJtax11PzdjJvTiZwyteNjbFQ9JgHZqKYUVy8VIauc2/GeOGhhAg6wgq3F0BTEPPqZCHsPExew5xo2L01qF60GDds+iJeftmH6BATS4vAyrdrhSIIujEMRU9jbHSYi5plQiE0QwM4efwDnD4RgoAxVJTqUFIsYPmyGqy+8EKUlugglpZhRd1K6JdWQysU82rwkcgQ+geiiIywsPNCDI0VYeWFayCUVeG7DzyCwJEP0BcZwZJldRjTFEFbCJRqRzA01M/D8y+66CI0NjVh0dJF3JuzqqoCA5FIbFxjMU9OJnQWMG9WsGJOhSgqYDk6Yw5D7LyqYhI658K6JKFzLliJ+kgEpkBg8J1X8TN3ED9/I55jk+VVXVWBL3zuYvz9xXOhxLF68CR0TmEynIFLuRiSEh4d8DgRaE7mn0veVkK7q4sLo1FvLOdjqiao7mIIXk8Pms1ymHO64JL8As7CKQNotqYXXck+7PH7k1o4J+i1wVPnhC2TRycTMBw+GFJzKU536LqKSfZxjy90puQ4ZIWFek2wG1mOTjf2pISlxzim5OjcVQ4rS1jKj2SOTiYLBzwedAoCmk2x3JIsL98OP9BsM6dXb/Z74FEIoCyf5a5yK8+FGms6c45OtW1ntz1zjWk8W0HqhGOHgM12uVhUbOTjC52MuwMusTW96npnPe6NJ0FNv38EXdt3QNxiUwluubaQrB6c8cdM8v0ca3VCQucU52/GwSTnkOrpOMn5yWy+Q9gEm5xAM35PljvTz8L44zcZL0cny5EbvEbeLyPwOx5AYPO9MaEzJUcnKyLWa4oVmcrvPrFO5drrWJ7dnmZzYr8O5rV/szY92NUjoGGTKZYTtdsD1x6gZrM5NnaVR6d6D8jt0RlBBLr04mRn4BlHTRIBIkAEzjaB4lJdwvOSCZfyIYdcK19j7zExTg5blz07lQKnsmo7O7+4uDiRr5IJfcqK4+z6kbFClogTmrGYwAlN/P9jBUBBIYaHRrGqvh4/bHsMDz/ybxgaHsOpk6d5MaG+fgnlpYUYGR3g3qRMeBR1WhRiBFL4A3wY6kVVWQmKCzU8X2flAhGrVq7Ekmo9li5ZhLoLzkfl0qUoLBagZfcaHsbQ0AiGosMYHBjG6egIjp8cxBWNG7B1+/dx4GAPFtWej/NWXYwjR8MoKgRq9WUYivZxEXPJshoYDJfjwtX1KBNLuRg8NMoKOjDJNlaVnuX3ZAerLl9YUIRCTREJnWd7EUzi/iR0TgIaXUIEiAARmC4CcztHJ6Mgwc+qc/eyquQiolEJa82taIlXUA947XD566AXY0XS11rk9+JVe/Ws6joQjdZjE8sJmAI21L4djxwSUd9ohrUpnBaKqfI0ildy1rOq64giWr8J9hZ1ixPuTyQAb5sbAYFJdyIMRj0kmNCSUeiM50/csQ8ir/wuwrDZiiZMZ+g6oGZSm6i6njru8cQzv9cNSYhiX0+s6rq6srmyQjizq4DmVgsalMWImDgS8KLNHQDDk6y6Hjditwu2Q0Y4ZffNUDtsO0Q8LBeWUdo64odrmxdSTQOMVhMaxAgC3ja4A0KsynSWqutzyZ6s6Fa2MY1nK44q5IN7hxcBkVXeBkQxinC4kVdUr2Vh21u2wV9Tn0w3kKiQzS51oc0bhl7PSpeHEW3YhFZTMm9uyLsF2/w1qOeOyyKiUhj1lttg4uvYD4d1FwRDTdJiDeZkBfX4q/kLncypsRMOlw9pa3UiQuc0zF/W9exzSDFBJzk/YzbfAXeAUQWkumZsMTH1PoQu5w7sgwghn6rrkg9OZycg6hGFiGsM5QjUt6Cl2g+vW4IQ3YceXpZegt5sh2W1XP0tn/vEx5ljr0OoHdsfOQSxvhFmK5tv+e3fTKDf4hRwT2LN++G8pQemx+Jerkp7pzCu6cyeozPUbseuWgf/wYkOIkAEiMB8J8AEOXbIHpayaCkXzJGFTmXBnNS/2fWpAqd8DvPoVOanTPUOHdPwkECeb1N1FDDPxgJoi3T4+Cc/iafdP8cd396GQ3/u5kWKxAWVGBg8DW3hMAoKhzE2PALN2DDEkmIUazXoO/4Bjh15D5ViCVg0+EjkNHRaDVYuW4bzz1uBupUrsGLleTGhU1vEc4rKHFj7A4PMu3MIJ6RBHD3eh58/8xxGhTKMFZWieulKCKUiL7Q0FpEADEPQaVG+oAIrV65Ew2V/hWUrarn4OTw2HPN8jQudLB8pO7QsH6mmkPl1xj1ZZY/O2VXYdr7P/8mOj4TOyZKj64gAESAC00Bg7gud0wCBmiACRIAIEAEiQASIABEgAkQgjQATOpXh6rJomVp9XXmOXIGdncu8O5UiZ6oIynJXsraU/ymF0YIilqOSeZLGqxgx0TQevT2qKUCxrgz/eMMmbNmyFS/95rd4fMcTqKjUY3AwiiIt8wQdhFbQYGx4CCNDg1zorCgrRt+J43j/vbeB4SGUCQUQCjQo0RagdvEinF+3EnUrlqOqugqlFQt4EaRYGHkh90BlYefDI8BgZAQn+gbw1ntHcfRDCRetXQ//62/hzXeDGBqNVVFfuqgaLHS/XCyDtljHr199ycWoX3MR9+jUFmsTQicf90hsnMzJlAudrHgSlKHrJHTOhWVKQudcsBL1kQgQgXlLgITOeWtaGhgRIAJEgAgQASJABIgAEZgSgZKyYlVxIbkxWbxk4dypQqhSqGRinvKQq7cr/y97cbL/K6uQs+s0hbJHZ0zdHNPEwufHCjQYA/N61MJ8/T9iwyf/FvpFS7Bjx04MDY/g1Kk+6LRFKCocgqCLCZ1Dg4MoKy1GZXkJBvtPIRR8F6eOH0eZoEFFaSnKi7WorCjFipoaLK9ZipLyMmi0RSgtLUVZeQnP28n+1upKuDfmYGSYe25GRwvQ9fKfAF0p6tdehvKKhfj9/v+G78D/QK9fhPCJD7k4KlYuQGVVBdZccgnWrmuAKIooZDlDWbg/4jlMR4dj1eShSXBVFoFaqIvxoGN2EyChc3bbh3pHBIjAPCdAQuc8NzANjwgQASJABIgAESACRIAITJKArkRQFSNKzck5NBTLMcnFx7GU8PK4R6f8frbw9tRrle3Eig4pQuc1BbFCRFzo1EAUq7B23WWoqqzGyvMvwOuv9SAYfB9i+QLoipk36QCEIg1Gh4cwPBThBYnEshKMRQbQd/I4wsd6oRkZwoJSHcqLBQgFY1i8sArLamtQUqJDReUCVFdXY+nSxViwYAEXLNkRjUYxEBnCX94/hpWr6nHs+En81/4DeLf3KFatvgSXXf4RLF95AV57/W2885f3ceLECehKS7C0ZjHOq6vDshXLUVJSAk2RhvMtkgVchdCpHLf8Nwmdk5zIM3wZCZ0zDJxuRwSIABFQEiChk+YDESACRIAIEAEiQASIABEgApkIyMWIWOg2+y+16rocwi6HnmcSNWUhU+mZqBQ9UwU9ZT9Yu3KVdX5NYREXOsdYtfeCQqw8bxX01YswODiMkTEND2Vn3pxMlCwrYYWUBlDAarmPDGN0ZAjaAhburoWWvTYUQfDdtxHpl1BZxjw9SzEaHYBYpsOypUtRWlaMC+pWoqamBrW1tVyYHBqOcJGTebKyKPPo8CgGhoZQVlGFwJFevPjSb/F+OIxL167Dmksvx/qPGDFSqEN/fz/6Bk/zNkrLy1EkaDnPUrGU/58VO+JervHBxzw6Y1Xq4xoo57BQYKH8dMx2AiR0znYLUf+IABGY1wRI6JzX5qXBEQEiQASIABEgAkSACBCBSRNgoeu8WE78P2VRIlnAlIsJyaKnXG1dztWZ6umZq3BRahi8HBrPxE0mcqKgCJrCQowWFLK4dqy6oB5Lly3nVdBPnDyFygo9ysrK0Nt7FMVCASoXFEODKM99yXJlFmjGYmJnUSGEIuDNN17D6VNhVC8QsVhfgZGBfugKgSWLF6G8tBiXXnwJlixZxL062fj6pZMYHByEpqiQe3cu1OsRGRnF6cEITkeHIQ0MwrvnRfzR9wpWXLAG5fpVuKLJiPPOOw8jmjEeri4uWICSslJUVFSApd9kQqeuKCZ88pycGg338GTMR0aGSOic9Ow9exeS0Hn22NOdiQARIAIgoZMmAREgAkSACBABIkAEiAARIAKZCJSWl/CXmegme3Uqq6SzYkLKSuypRYXkHJ3Zqq7L98zm4TkyHOWCZqFWB62uGH2nB1Gg1aK8Uo+TUj/++qNNAIrQ33caBUVaVJQvQH/fAC9GpF9YjqKxQRTrinhOzaGhCC8ApGFV0AsKsKCsGEcCh3H8g/ehGRrEkuoKLCgtxuhIBAtKS7F0STX0VVW44nIDltUsQTAYxNGjvVys1OsXcrGztLwM0eER9J8eRHmFyIsXHXj1T3jmmWfwx1dfx4mhMlx4qQEXXHABtCU6fn/94kVYsnQpb6du1YWorKxEpVjBhdMSXTFKS0vAqq8PDPSjSFfECxhpNMDgYASLi3U0UecAARI654CRqItEgAjMXwIkdM5f29LIiAARIAJEgAgQASJABIjAVAhUVIqJiuipgicTP+UcnakFhVKFzUyV15UiJ/s71dOTv8+8MAsKMDyiQYGg456czHOyrLwSC/R6rFp1CQ9jHzgdQWGhFhVlFTh9ehD9Uh9KS7QoLhhGSUkhHwMTO5kwyyq4azWjKC8rRfhoEB8E30Wk/wSqF5ShqqIMhWPDvDCRvrIS1VULUX/RKixdtBj9pyXuzVleXsrFx8GhCP/3wmo9Rpnf6PAQFy2HRoaxb98+dPznAQxoF+NkJBb2v2btJfjkJz+JZeetgNTXh1OnTuE/Ol7iYfbnLVuOOpa7s6YWCxcuRGVFBb+HUFKI/v7TGBvToJQVUiqQg9unYlW69kwTIKHzTBOm9okAESACOQiQ0EnTgwgQASJABIgAESACRIAIEIFMBMrE0oTHpixW8pySWi33TmT5KpWHUvCU/+Z6ZbxQUb55OuXzWKg5OyLRUS506spEnOgfRElZBS5pWIdCbSkKCrWIRlguz0KUFrOK6KOIDgxCWzgKnWYIxbpCjMX1QZ1Ox+oY8TB2JmYODfTjyLtv4VTofVQUa1FdVYZiLQslBy9OVFO9GEsWL4Zer+dCI6u6zooUMYFX6jvJBVT2nq5Eh4GBAbD2q/R69Pb2Yu9/H8THr74R0qjAhc8Dr76CCy+sR8vVn8EFq1Zxhourq+B/40389779eO+995iui8WLF2PtxZegfvWFEIqLUaUXwWrXD40BlaRzzomFSkLnnDATdZIIEIH5SoCEzvlqWRoXESACRIAIEAEiQASIABGYGgFljk5ZsGSipZyzk70mi5Lsb2XoeiahUz5f9t6Uq7grBdDEOWNAUaEGfaf7oRWKUagrxViRgLFCAeWVC7Gq/hKMjBZCU6TFyLCGFwgqRAFYSR/N6BgKNMxzcxClQiFGEeszKwbEjuHhIQhaDcq0Whx5500c+8s70BWMoLqyHJVlOi50Fo2NoXbxYu6lWbN0KZYuXcr/Lioq4J6cp0/3cbEyEh3g+TZFsZz3oaAgVpX9nWOn8NrRIVxzw2b+/n91/QEffniSe3RWL1rERdHisnLeZnmJgGPHjuOP+/4bL7/8Mj4MhVEoaLF+/XpcsvZirFlzCcrKdFgYK0JPxywnQELnLDcQdY8IEIH5TYCEzvltXxodESACRIAIEAEiQASIABGYLAEWui4fSuFSFiqZd6csTMrvsxBx9p9cnCj13soQdVnolM9RiqbMmZNVSA+FTmDhooUYLdDi1MAQqpcuw8IlNajSL0GBUMokTBQUFGFseAxDg0MxsVGjQcFoFKXCCEq0BRgZi+UZLSkr4/1i4mRRwRj0oohjwXcRPHIYY5E+6MtLoK8s49cUjI7w3JkslHzl8hVYtmwZz6sJjPE2NAVjOHXiJE6dOoEli/RYsWI59/SMDA5yMfQ0ivHjZ1/CX3/qs1i//nKUlJchEong+MkTGB4ZQ1VVFRYtreHeroUo5Lk5ywTgZN8wDr76P3j14P/g8OHDGNOM4YLzV+Ejf30Frvrrv5qsKem6GSRAQucMwqZbEQEiQARSCZDQSXOCCBABIkAEiAARIAJEgAgQgUwEFlRVxAv5DHFBjgmRTNyUBUnm0aislK4sVCQLnbmqrqcKnco+aDCKYkFAOHwKi2sW43R0BKeHxrDs/AuxuGYFlp13Po6f7IPUNwhtkcDDyqODQxiJDqGQuVUOM2/OMegKRzE8Osb7XVpewcfBCv0UgAmZpeg7GcIH778L6fj7KCsEFleJqCjVoYhLqBpU6/VYvnw5DykvLynl7bBcnzqdgGNHj6KwUINF+iro9VXQFhahoFCDQk0B+se0eHCnB9qFtVzobPzEx7lX6Kn+Pnx44hQXZIt0xTz0XSwVuRfo6PAIz82pKyrA0Chw4IAP/3PwIN58801uhyf+z4M0UecAARI654CRqItEgAjMXwIkdM5f29LIiAARIAJEgAgQASJABIjAVAiIC8q59yI7mLgXK+YD7pnIhDk5hJ2Jf7JoqQxfl4sVqQRMjSYhlCo9OFP7yYTOgnh+z5LyCnwonUblohosXr4S1UuW4e+v34TX33gTr7/Rg76+fpSXihgZGsXY8Ai0RQUYGxrgQqdQMMIroxexkPcFlUBBTOhkCTFLhSJ+3slQL44F3wYG+3n4+sLKUhQXFUIzDCxgXp3Veh5iXlEuoqysjIfAa4VC9J+SsKBCRFmxDqVlxaisEKETtLwPEW0pvvfkr/C/759AfX09Wj77GdTWLEOBtgiVVSznZyn6BgY5N82ohnMu1BTytsuKNTwEnh3HT43gD3/4A/bv349/2/btqZiTrp0hAiR0zhBoug0RIAJEIBMBEjppXhABIkAEiAARIAJEgAgQASKQiQALXWciJhP3WJ5JJs4x8fL48eM4efIk/5sJdawwUarYyTwnWS5Ldii9OpWh67moM6FzKBKJVTIfBT48KeHiyz4CUb8YC6prcf9D38ebh9/Bb377O3R3v8nvMTQQC13XFRZAMxKBWFIArWYY0aExLjBWVemhKQQvHISxIRRqRiEUjuH08WM4EujG6RNhVFeUYnF1Bcp0AgSNFiW6YhSXlqC8vBzVC/U8lF3O9Tl4ug/FxToIBYWorCrH8qW1GMMIxoaHUbKoFs5fvgRPRycuu+wyfPOO2yFodXjlf/6EcnEBLr74Yiw7bxn6+gYRHYhyoXM4OsyZluqKIVYu4J6pQjHLfQpI0hDOq9TSRJ0DBEjonANGoi4SASIwfwmQ0Dl/bUsjIwJEgAgQASJABIgAESACRIAIEIGZJUBC58zyprsRASJABFQESOikCUEEiAARIAJEgAgQASJABIgAESACRGB6CJDQOT0cqRUiQASIwKQIkNA5KWx0EREgAkSACBABIkAEiAARIAJEgAgQgTQCJHTSpCACRIAInEUCJHSeRfh0ayJABIgAESACRIAIEAEiQASIABGYVwRI6JxX5qTBEAEiMNcIkNA51yxG/SUCRIAIEAEiQASIABEgAkSACBCB2UqAhM7ZahnqFxEgAucEARI6zwkz0yCJABEgAkSACBABIkAEiAARIAJEYAYIkNA5A5Dn/i0O4kfrv42HMgykeduTePzaMnRu3YTN7SvgfO5HuLZ2GkZ88FGs3PwiYu0vmYYGU5qQDqP9iZ146vmD2BseAqDFesM6mDZ+ARs/fTEW5HnHV77/aVznXgPnSz/AtdUAQi/g5quc6LB8D+98a12erQA40+PNvye5z3z7Gdzw+SdwZON38dtvXYHi6Wr3HG6HhM5z2Pg0dCJABIgAESACRIAIEAEiQASIABGYVgIkdE4rzvnaWFzorFmDr376AixSDLPCeBOuX1eOwbdfwu4DVTBdf0XeImFOWmdS+Au+APsNTuzu02JVUxNuXF0GRI5i7/M+fPClf8N/3HRx3oacz0Lnn3eacXX4nhTB9jheefZX+OCKf0TL+eV5c6ITsxMgoZNmBxEgAkSACBABIkAEiAARIAJEgAgQgekhQELn9HCc563Ehc4mG17+4WexeCZGe8aEzvfw7D/djDv8VfjO44/ja1coxbo+nIyUY4Eu/wHOX6Hzdfzs6n/GfVdO0DM1f3R0ZpwACZ00FYgAESACRIAIEAEiQASIABEgAkSACEwPARI6p4fjPG9lfKEzm+C36vEn0XzQgfueOIhX+4Dldevw1Qe34gurlQLjcbyy8z7c8dgbOBzVYkPLF/Ad01Fcfds4oeuhA3j2sV9i9+9ex34Wfl5ehY1fsmPrTTm8Sg8+iis2vwhs3Irf392UO/RaOohn738UP/7dERyOxvp+09134stXLEzYOy+hM3IY7Y/txO7fHURHYAgQyrDh2puw9Y7P4kJZVJWF3TtsaPY/hx+0H8ERaLFh463q89id8+1XwIbfP7gCe7c+gB93fojlWx7HM9evAMbrj3QQP/vnu3Gfj4X0y0c8PB+ZQ/NPHnwGDz38S3T4+/EBSwNg/Cy23n0rLmfh/Pw4iue/vhm2uu/i5SsP4KH7X8BuxoLZ7NatuP/Gi8/ZMHgSOuf59knDIwJEgAgQASJABIgAESACRIAIEIEZI0BC54yhnss3mrzQ+aqgBerWYePHl2CR9AZ27n4LRwQDnvzN/TCKjEkUf350M65+4kMsN2zATevK8EHQB+8fjiPSN4T1uaBNETwAACAASURBVHJ0dv8En/nKAay/dh1W6YAjB1/CTt8Q1t/xQ/zqxlUZgfNwbGc/bmp7Hvd8XMhulMhB/Ojz38ZDAS2aN16Fj4lDeO0PndjdA5ge+CnaPh3LG5qX0Cm9BPvf/QSRazdgvQg+vt3tRwHTnfjtfcZYqH9c6GR/Kjnw85pseFH2pJ1Qv5ZjQ8MRHBZiXHVNX8AXmEg7Xn+CnfjZE7/C7t1v4LUGA7Zewca6Auu/dB0uj6QLnYMHH8XnN7+IV8svwE3Xr8HyyFF07PZhP9Zgxws/QAsXO+NC5wEtFmEhNmw04BJdP/Y/uxcdfVrc+MiT2H5lUkCey6tlon0noXOixOh8IkAEiAARIAJEgAgQASJABIgAESACmQmQ0EkzIw8C2XJ0xsUvMYfgJ2zA0/95FxrjnotvPrUZn3r4KL76+K9x5xXMO7ETWz75IJ6q+RxefPFWXBrvjSxITqwY0QE8uP5f8OMcIfYxYRL4zpO/xtdy1Ap679mv4BPbj6oFuMgBPHjdv+DH4avx3B+/gcvzFTrTCB/F81/ZDJvvajz3aqydhNBptOPgv10Vz3N6HO3/bEFr5xI8/H+fxPXnAxPrF3CJ5bt4btyiQRn6k62oUtrr8VQA3UrxGhg84MB1N7+EDyzfwwFelCkudHZpcVPbLtzz8bhH79s7ccM//BL7Ld/FO99iE+LcO0joPPdsTiMmAkSACBABIkAEiAARIAJEgAgQgTNDgITOM8N1nrWarep6stp4Vs/GjVvRrQgRP/b8N/GRe95IVlOPezJeYkspApRnjs6Tbx/Ea92v47Weo1xM2/uED3unLHQeR/vXLWjtMuDJ/5Q9T2MmjY0zKTzm5dEJYDD4Ol59+y0c9h1GBEN49dcvwdubLnSmCrsyrxsf2Y3tV0Yn2K9kP1Mn5Lj9yVfoDL2A265ywttyJw4+GPdO5TeLz5n6L+H3z9yAFQmhcwOe3p8UvhNV6mcy/+ssW50kdM4yg1B3iAARIAJEgAgQASJABIgAESACRGDOEiChc86abiY7PvnQ9Q6LuphNNqEzzXNzXKHzKNr/+Sto7VTmkYwzySGa5Re6LnsfKoTIeNPvPf81fOKetxIeoeMLnX145dGvo/WJo/ggzWTjC52yp2eMD2J5Lrsm0a/EvfPszwSEzpuvciLVztyDU+W1moWpfB8SOvGpTxhmclHTvYgAESACRIAIEAEiQASIABEgAkSACMw7AiR0zjuTnokBnXmhc6IenYMHHsAnbt4LNH0JTz54Ay7l+T7H7+fgHx7A6tv2YlEipDoTr2n06Aw+h3/67GPYW7cBT/7QDmMtywuaQfSLC7sfkwsGxbs1NY/OpMdtYpT59mcCQufEPDpTRFoSOkEenWdiz6I2iQARIAJEgAgQASJABIgAESACROBcJEBC57lo9QmPeXwBcXzPxthN0zw65RydDV/C7/8/FuIcO+RcntlydB779TfxkbsUIfDsouBzuPmzj6Ejl3cgK+Zz3bfxUG8VvvPk4/jaOmX19ySYWC7MI9j4gBuOT8eL5EwmR2e8yjvLVfkOz1UJQG4nQ+g6mm7B7394XZxDthydk+iXPLR8+5MQOlNyZ2bL0elfhx3/+T20cME5V45OEjpTlx8JnRPekOgCIkAEiAARIAJEgAgQASJABIgAESACGQmQ0EkTIw8CZ1DozFh1/SA6/nAUp3JVXX97Jz73D79UVfre234EEfEo9tfa8LJcpTzD6FiV8M03v4j9US02tBixoVYLYAiHDx5A5NofwHHtEmBC1c0VnpOpQiATcv/uQTyFJdgYrzT+6vNv4AP9cezvuSq9GJGy6vrb+/Djzg+xqOVO/FbOfznZfskc8u0P84796LfxULQKGy2NuES3BJdYbkAjplh1PTXsnjw6yaMzjx2ITiECRIAIEAEiQASIABEgAkRg9hM4cuQI9Ho9SkpKZn9nqYfzlgAJnfPWtNM5sDMpdLJ+HscrO+/DHY+9gcNMfNx4K7beUoWnrroPR3huyiUZB/Pe7x7A3Vv3Ym8fsLxhA76zzYb1B76OT3T+Y06hkzcWOoBfPLwTu//wFl7tYy9osb7+Ypju3oovy16e0mE8/+gD+MHzR3A4CiyvW4eb7rbjy1ck+5OPJ+tg907c8fXn4A0PYZF+Db764FbcGHkMq28rSxE6D+Lhp++CbvcDeGj3ERxBnMUdn8WF8ar1vO+T6ZeCYF79YV6Zqn4b8PDT98OYQehkTZ/sfgE/uH8nvP5+fMBYGj+L79x9Kxqr5RtTjs5sK5I8Oqdzr6K2iAARIAJEgAgQASJABIgAEZAJMOFx586dCSC1tbW44oorcNlll00a0rXXXosnnniCC5qpx7Zt22CxWHDRRRelvcf68uyzz+LQoUOoqqrCmjVrcOONN5IoOmlL0IXZCJDQSXODCBABInAWCZDQeRbh062JABEgAkSACBABIkAEiMA8JvC///u/+MlPfoJbb72Vj/Kdd96B2+1GU1MTvvKVr0xq5Oz66667LqNAmU3oZP3YtGkTHnzwQaxcuZLft7OzE93d3fjXf/1XEjsnZQm6iIROmgNEgAgQgVlIgITOWWgU6hIRIAJEgAgQASJABIgAEZgHBJjAyITJe+65JzGagYEB3HDDDXA4HNzzkp1z4MAB/n/m6XnVVVeBeV/29/erPD//9Kc/oaysDK+99ho+8YlPcI9O1tavfvWrxLV79+7lomqqR6fdbsfGjRvR2NioosqEUdm7tLm5OSF4snZfeuklMO9R1pf/+q//wvvvv48rr7wycf6+ffv4+b/73e8gSRJuuukm3id2HeurPBZ2zr//+79jou3PA/Ofs0Mgj85z1vQ0cCJABGYDARI6Z4MVqA9EgAgQASJABIgAESACRGD+EcgkdLJRMvGTiZZ///d/z0VA9jfztPR6vRBFEZ/5zGfwta99Dc8//3wCChMdf/SjH+Fzn/scdu3axcVM9trnP/95fOQjH+HXsnbl9+QLmWj5N3/zN1xMTT2YWNnR0cHvuW7dOvzd3/0dP+U3v/kNDh48iM2bN+Nb3/oWD4evrq7Gz3/+84RgykRSn8+HL3/5y7zvTNhkgioLiTcajdxjlLXPQvcfeeSRCbc//2bDuTMiEjrPHVvTSIkAEZiFBEjozG6UkNeBfY12mBK5XmehAdO65IfDAdjtDWe9s/5YR3D2e3LWUczSDszUXJmp+8xSzNStaScwN/fmaccwSxqcqfU9U/fJD+sZmYMhLxz7GmGfrg8d091efmhynnVGuE2oX/N/Hp19xukGySZ0MnGTeT0qPT3Z1crzmWj4xS9+kQuI7FwmMjIvUJbjk4mZoVAIu3fv5q/JB/OqvOuuu1QenXLYeiahk73HwtltNht+8Ytf4OGHH+ZNyfd++eWXuQjLhE52sH6wvrN+M6GTia3ye0zUTO2P7EnKvDon2v6EpjedPKsIkNA5q8xBnSECROBcIzAfhM6Qz4U2dxBinYhIOAA0WGEzN0CcqDGlIIKoRW38wtn4YXH8Ic2eD/FKoTMYDIIln6djNhGY2lzJZVP1e1O7z2wiltaXWSgkjM9LQjAI1Mob3fgXTN8ZwSCCtbWY8E4wLXuzH04nYLPl8dOL34mmHXV43mlC6u9cUvsWtPRsQlc+7TByfgesuwQYagBEJQSkOljtFjRM+AE1fWaY3pamtr7P+D4SaodznwG26RIP4/DOyOeDbPtJyvzP236zcH86I9yQe0+blufRHJpHZ4Zx3rMu44m5hE4Wms5EQiYesvBvFnbOwsRNJhMXEplwyP67/fbbuUckCztn/8lCJwthZwfzCpWPTDk6w+EwWlpaMnp0KoVLJpLed999vKmtW7dyT0zW3rvvvpvI63nq1Cm8+eabPFxeDnuX788EUHlMcn/Ya3IfJ9r+1MjT1WeTAAmdZ5M+3ZsIEIFznsBcFzpD7fdiV7UdNoPiW2PQi3s76nCXtQG6iVjY3472mha0xL/ZzsYPi+MPZ2pfOsdvP/8zkkJnCO3tvWhpyUNgyL95OnPKBKYyV3LZNPW9qdxnyoM8sw2EvHD6GmGTN40ze7dpat2P9vYatJyFPofa29Hb0jJxL+9p2psjEUCXz0PB78B2rx6rrVaYVapsCF7XI9gX3oTt+XrN+x1wwI7E6REfHG0SWu3Gif8YN00zYHqbmcr6npl9JG+7TwDMGfl8kE2YTJn/eXfznBE6c+1p0/c8mivz6IzMzbwnXeYTswmdTPRjIicL82Yh6kxgXL16NRc65Zyecsg5ExXZOc888wzPiakUOg8fPsyF0FxCJ3uPhbjLOUGVPWX3Yrk3WRvsb3YwsXLx4sVcQJW9NllovPJgnpyZhM5jx47h5ptvTpyqDNGX25ffZOPP1f4U0dPlZ5EACZ1nET7dmggQASIwt4XObrgcYWyyN6UJmgGPA4FmO4wi4Hc6EGjQo8cvQUAUEoyw2QzqL5nBLrjadsFXXo96sQFmmxGC14EOoQ69hyQIggQpWgfLbSbU8S/KEXS7HfCERYhRCWhsha0pPcY92OmAyydAFKKQAgKM99rQJAKRbjccnjBEkfWnEa22ppjnUKgLjrZOCHoRkCTUmu0wr9YBIS9cvnrU9eyBH3UwWs1oECMItO+A+xAgChJ69SbcYwHaHAEY9D3wSwL3IILRphaC49Pe73IhahDR2RmE0GCCzVgHBDvhcPkgiIJqvMn+AlJvAA2tDpjqAL/XixqTwusp5IW31wRTA3NkYqHrrRC8O9DWEUZ9fQ1qjVaYGyR0OlzwCSIE5uEkGHGvrUltDyYg7RVRG/BBEgQEeyU0tNph4vBD6HK0oVPQQ4QEqdYMu3l1bA4EO+Ha5YckRNG7rwc1ra0wGQyoE/OzVwyNHy63AKtldWKDkDpd6Fxrhak6qOp71GCF3RhTQnKxUO80mezWAHR78MCuAPR6AVEpCkOrHcZqZnon9oq1CPgyzUNFy5FuuB0ehEU2d3oRaGiFgxkJij5LUdRZbotzVAoUufiE4HPvQHt8rkuGjTBL3hSbyj80SOhOs3cAjpxzMlv/FGPLOR9ids80b0NeF3z1dejZ4wfqjLCaGyCNuybZ0tPDbLeALT229pRzUVIyjHShq6cJTQ2sC5nXenIUfjgdATRkXJsRdHsewK6AHnq2V0QNXAhjewIbwz59DcK+HkgIQ6pvhVXXgV18P5NiHuzxOZiNQ7IPQXS52rDLV476ehENZhvYpar1rRy7auKyPrZhjyRACB5CZ18z7JsaYWiohU7Bn89dq523qzykbi92tHUgXF+PmtqYLUTl3IxKUK6nxLXTtjcr5nvG/VTRWyZOSkYIPeWwWZP7AIJeuHv16O0UYbfXwOs6BKNVIVh2u+GKWmBV/qaTKnQiBK9jHxrtJlRn2+/5lHbFbBztxb6eGrS2mmAw1KmZqdZzyueZrDbxw+WKwiB2ojMooMFkA9v6E8eU9pEczzacpX1EIfZl2g+UjrVZn9eBduyIPWgh9ephuseCmo5cnw9yr6ms6y2TMJlh/tcqP3+wZ6DeDLsl/gxUTgNVe9n2+Ox7T/pnBCnHHpbylMv6PFNyCyMs1cNqlz9X5eCm+Gwh3yn2zDWgJ8OeFjtnEs+jLM8S9hyQ0wpk/OykGP70zSOFzdLsnP29uSB0MvHyqaeewuuvv86FRzlHphzCnhrS/vjjj2P//v342Mc+lhAQZaGToWeh4bIAKgujqTk62XmsXVZQSFlhnYmwLP/mz372M15EiHl+fulLX0JBQUHiNZars6uri3t4yge7DxNcU4VOJtIqBVl2Hqv0/v3vf5+HuE+0/ZSdnf45hwiQ0DmHjEVdJQJEYP4RmNNCZy5vBcWXS7/DhA7jbtgNcVeebjc8sMCs+P7KLev3wltjSuTkDHlt2Ia74DTFv7FL7XD7mmAxioj4nGhDa6LNgMeFQLOVC6vJww+3W4TFovwWyTRSH5xtQKvdEBPnAh64As2wqi9mb8DjCKCZef6EvLDdHYX9MTPk1lL7ELuvHw5TB4y77UgO1wNYzEgbrsMIr7EdW+QTEYRnuw+NW0yx0NJIF5yeWtgs5fC6e9BsSReUxxc6WY7OELzeXpiY+sm76IZbtCAVi2p1sfFuA+5yxvuCCLqcHuhtlrRxJEVtCZ3ODtTbzLH+K7zt8rNXsgfd7Bd9i3wvCe3uLjRZWiB5negx2hJ2jnQ54dHbwDTRfIXOzHZL2VsiXXDs0sNuXY1c81B5VcjrRk+zBU0pHmtBz3b4GrcgNo1jHGttFtSxuRLP55qLj/p6+Y4pNlUbT23vceZk9v4pGs05H7LN2zrO7u6oHY+Z5VWTfU26POUKcTsAjzOAZlt87anmIpsPPjRZmMAlQZJEiGKWdlVc8l+bkS4HduntYBobG8MDwnY4WmKbS8BzC9w1j2JL3NDdLjeiVgsasq7flP0Hfni9NTDJobwRH7KOXdn/bjecfWbY4vuF3+kCbFZ+X6+zB0bGip+ffa2GvF70mkwJj85gjvWkRjcde7Na6EzdT9X3i3lhXuNX7gNAbF9owJ74upHa3ehqsiBumvj7KXtUqtDJIg4663Gv4oeU2L0V+73UCWdHPWxxd1L2Y4ev0cajDfJaLzlt4ofD6IWxfUviGTFd+0iuZ9tZ20dUQmfqfjCJ53X8kpz7cq41leu9rB6d6vkf8bngKbfy5058U4Az0Axb6mcIRXv5PgOVe48/7TNC/nuYaj2lPc/ugTOx/ySfdWz+5NqH5R9R5baTz9yUPW3Sz6PszxKV0JnG5czMo1x2zvXebBU6mZh4+eWXg4V9swI9zJORFfmRq6azCuxMvGTvj42NoaKiIpG7U86vqRQvZaGTiYdMCH3ssce4x+Yrr7yCVatWZay6zizFPCqffvrpxL16enq4J6lcdZ2dw8RLdsjCKxMrv/e97yXC11kfWTom5gGaKnSy62RhlhUneuedd/CpT30qkcOTvc+EWeX4crWvms70jzlFgITOOWWus9XZg/jR+m/jIeXty6uw8dqb8NVbr8KF8ybP0dniS/c9lwnMaaEz6IEnbIY5U0Q099hphLWlOu5ZqCiKk8EzgM+BNKEztRhR8sO0z+VCudWaFN26XXBFrWpPHjDPxR0QNtuhcvb0ueAqt3IRI3Z0cw8bq8oNKPZO4oM8/8JigF0WXQH43B7oLUnhM35FWjGiVHEh8SXB4UDUbodBfiHohavHqBBcJXS6OrHWakLYfS8OGZh3qXrDnZTQKXXCsUPAZnvcizXTAsww3kiXGx11lrhgp7goYbdU8c0Pj0cPs7kW+dlL0Wa3G25YYl8kmcDd1QRLiwSvO5Ai+Prg9uhhMdflLXRmtlsqhORY0r+0ZPlS1+3GvYcM3Ls1aaUgvK4elddZ0js1Kfxk5xPMMGbW1wkKnSkFspJzMlf/FExyzQdkn7dgBcUMdsWcybYm3fDoLUjoocyjzutGgAnHUnqBkLR5n22tq8yaHuKbbW2yL9Xyl/pU+6f/Oy6CRbNzUPuap8wfX46xK0XztP3Rg3eazTCEvXAHmmFRKuwZ2uSzRiV0ZppbyfWkRpcqdE5mb1YLnan7qfp+8XBzQSnudiP2+0c0uccm9ga24uT3U35S8jtgbgtjtR4Q9PVoaDSiuYl5ZqYfyv1eJer4PfDozTDX5rlemOdpVpswDlHY7YmdX92RKewjyPps05+9fQTJ9cvXjmo/UA49/70hNpezz0HkWlOHJrbXZPpskv4MybJPK4TOvJ+BKVEZqs8Iih/HZHJZ9zDVrEp5nqlsEEGXuwN1FhNqc3GTknti4jNMIqJkgkJntudRjs9A1UqPztTPTqqxTt88ymXnQ2mf/5JzQJqFhTSZkMc8HdnBvCCXL1+etgEqz2HiJTtfeR4TO9nr8sH+zd5n7bGDnc/aWLhwIf93aWlp4r3UmzGvyuPHj/OXlW3K57H32cFEWOXB7ikf8nXsvqwPqefK/ck0XiaONjc381yj47Wf4VFBL80RAiR0zhFDnd1uxoXOmjX46qcvwCK2mXXvhberHx/UXY0Xn/4GLs0n51Iegzj5629jnXcDXv7hZ7E4j/PpFCIw1wnMaaEzb4/OlOrfUxY6Aa/9G+jQKb6sRiSstTqZs0/KISHQ5YW7MwyD2YqW1SJCXju+0aFDXeKbbgTSWiuc7OJIEF17dqHTF0YfgDAacf92FuKYKrYowh9Vd8xfTEmriq74Qi43KZU3454t8RBavxe7vH7oW1phMcSkk0kJnexCKYAurxudYQPM1hak6KfcGzOt+mzCMyqCYNce7Or0IRyDhMb7t8NUHYHf5QG4dxtzkPLCGzHBtDo0AXvJI++Gxw2YLavBvLZ8TRYYxUy56JKv5efRmc1u7JuzH96ODvgOhXmChUB9K9zWhtxfqFOnG2tjlxd+fQtaLQZUsy+m5jaEmcqSNCqa79kCY7Xc95ocfLLl35suoTNX/xSDyzUfkBSSUuctFzob7Qkv7dj7mdZk+nkJIUMhlMjtpwudmdtVmyf32gz5vejo8OFQOMrXR32rm/9wMr7QGe97b3YOuYTOTN4/GT2CFD8eca9N7z40mIwQ00KzYwV4VHkp4yDUokju9aTe1vIVOnPtzalCZ47q1on+B+FxBXCNtYn9soSOGvZDi7LfEjrdXTBYWiBmjRTIzIKPL9t+H/EjtpXFHigBrxcRkwmrc65nBbGcNskjp+ak9hG2V2V7tiHtB7hYb2dgH0kVOtP2A+VMy29v4D3PIXTmWlON+ya218QftIpok0zPkCzPlcS+mfszS7a9J+0zwkSEzryfZ3KaGztqMuzXyn142jw6swmduT4DpQidsCt+PE99Duf5jMk9j5BMcZFoX7ZzI/bJ6S/S3jOxCzM899I6SS+cJQKpoe1nqRt02xkgQELnDECe+7eIC51NNpUA+eedZlzt7MeNj+zG9ivLp2GYfei8cyM2S+r7TEPD1AQRmLUE5rTQyTwh88nRGYvPTRbAmLLQKSY9ECZgWRa6t69xC64JZPFMZF5hrg7UWZNemj6vFytZDsw0oSeCLtce1CrOjXVlCkJnwAN32AxLFkcfeaiSzwEXbuMhrH6PB6JZ4VWq8GxVFiNSha6rmLFQsX1o3BIPN5ffy+HBZ+xxoaPOmvS+83nhXRlPOSB1wXHvHkiiHg3mzTA3MIlH4TEyAXsFPB5I5g0IeHrQbGZh+7k90HKxSN42m90CcDuDMCVylQbh9YZ5uH/eHp2q7+s+OFzAbTY99rjDMGc0qjxX6nPM5wA8riAXetS/J06XQBGAJ2v/FAPK5dEZzT5vxwvhk9ekuXdiXlaZhc5kfxPtqvJU5libATecQRNsLIEvO4JeeMOxXLd5C519+a1ftkeoQtfz9ejkYfP3wumPorauGeZNxli+4pzeg+oFd+Y9OnPtzZMROplDNwtPN0HnjQuaKXtspMuDjnoz6vam7IXy0LOIvkxwz7rfMzm+y4F790gQ9Q0wbzaDb2UsvD2f9TKuRyd7JOZRHE6ayD7SgKxe96zfZ2sfUYWu5y8AJZ/XLuypVTxv4nadWx6dOdZFjr1n8kLnOM+zVC97VyfqreN7dHp6mmFOeI4nI07YD3qqPU217aRHesgpW5IfN+IpNXJ9BpqQ0Jn+LLgmMPF5NJ88Oifw0Wten8rC7dnhdDrTvDnn9cDP0cGR0HmOGn5iw84sdOLgo1i5+UU0b3sSj1+7BEAf3vz1L7Bz917s9X2II9BiVUMTvrnNhmvPl4XQo3j+65thq/se3rnxKLbd+RN4/f0w/duP8LH/tw13e4/iA0XnvvPkr/G1dfI138XLVx7AQ/e/gN2BIYCFz9+6FfffeDGKFdecPLATDz36Ajr8/fiAh9jfgm9+y4gV8jm832/B+cJ3sep39+HunxzEq7Vfwu+fuSF5zsQA0dlEYNIE5rbQiVhhEbE1veq6Igda2of1rEKnBx7RnBDQcn2Rifjc2JMS6jquEbpdcEetsNT74N4TC3dWHylfBiN+OB4IYPO9mYROlurThR3CJtgaVPGlEwpdV3slsLDIAJrTRK2UbkrtcHUZeFqAgMeJ4DW2RF7IgMcKT72LVxhWCZ0JsTCdUjLHoFrYUufoZOFgXtTZLYDHheA11vg9I/A7HkBg873cay/U7sU7LaZkOH68yUnZK+iFxwegthnmeF5CllPQH8+Vx5pW5ujMxUI56ox2i3TBtacWVnlOBL2weergtE1S6ISEdlcXDNYWRL2x/LGpuTuVonguPkGvA760cM8QvFltmvpebvE9mLV/+c2HOiZAZ5m34wmdUKxJ165yWBP5JNQ5OlO9i8cTOhPtqrSk7Bzqu9RfgoNeGzx1TtgmInRW57l+wVI6iDDLc43lxcs2dtVyZWKCHiZF+ozY2yxHpx+NtpZYQbWcOTo96Gk2J+ZirvWkvvV07M2TEzpZ6grHjkOoWdsKC0/GmWLHiA+ejiAAA8xpbLJ7t3LRUin+Kfd7hNDufQctpvRfnfJaLzltkodHZwL+xPYRlmMx87ON6eFnaR+ZpNCp2ht2CNhka1D92JNT6My1pnK9lzVHp3r+s2fILmX6m4AnjxydmT+zRHLsPZMWOnM+z1juc0WOTpbKxlsHO0vanZNbF1yeWljl5N6RLmy/I4xWJyuGmLKnqTaPiTyPcuyhkxQ6pzKPctk513uquRmJIKLTpRXsHPfzKp1ABIjAlAmQ0DllhOdCA5mFTh5mftdBhdB5HO3/vBkPRZtw4+oyIHIUHbt92I9GPPmbe+LFI+KiZWg5NgSOInKlEc21wPK/vQqn/t8z8D7hw15FiPyqjd+AsTZ+zQEtFmEhNmw04BJdP/Y/uxcdfVrc+MiT2H5lLB/I4MFH8fnNL+JIvQEbP74Ei6Q3sHP3W4g02fCiHA4fF2g3NCzH3rcF3HT9GizXN8F04xUULn8uTOdZNsa5LnQynCGfC23eMK9WDSmMaMMmtJqSDxX9bAAAIABJREFUeQrzFjpZuOA2L6SaBhitJtR05sjBpap6KiIaFdDcakGDMvGa1AXnvZ2I1om8OrKUCCdWVxYVo1EIza2wNIiQfE44OwFRHwXEa2AoD6C+pSWDR2dMUAh4d8AdAM/3JtU1Y4tJkT8uPtdy5ehMC7+KVxzVs+qyiCJavwn2lii8dhf8dazKOQuqXgtLa0vMm0tZoTcK1DXqAdGiqLoe86QNtW/HI4dE1DeaYYYH93ZGUScye0mqUPjE8mBfKjoE1PUe4lXXw8pKzpIPzhgkRCHiGkM5AvUtvFAHut2wtR0CKzyOiICaZitaW+qgy2ovHxwOIYt3UxDeW3ah9tFkYSde8d25A/sQqxivqhKdg4V62WeyWx0C3ja4AwK3pWgwQi8Bppb8hc6A1w6Xvw56EYhKwFpLK1piLnexSvF6EYIERKP12GRvQa1KsFFWcE2dz/Exi+z6KETDZlibqlU2tTapS2wr7W1tCo8jvmfrn1rozDofuNYWq7qunre16d6wudZkwIs2dwACK1qfUnV9XKEzR7vJUeQQfCMBeNvcCLCbQ4TBqIcEE1omJHRm55A6//yubfBKNWgwWmFqEBHJNvYUwaBz+zZ4+8TYl+bytTC3WsCzWIS64Nyxj1elzlZ1nTcVasf2Rw5BrG+E2dqE2lzrSXnvadmbJyl0IgKfow24Td4HUu3I3v8GgpseS88fzMaQ1aMT2fd7vpXZ0HZI5PtBRKhBs3W89Zzy4SKrTXILnVPbR7I/2xJ750zvI/kKnePsDTuSD1o0bzFBnytHJ7NZjjWV9b1sQmfK/G8Q2TNEfl5Mouo6e5LLn1mE7HvPpIVO/tkk2/PMC1+thEOdUQhCGFLUAKvdGCsgOA63YKcTLj8gilFEYcRafRAGFvEClrZGvacpV8OEnkdZniXqYkQpUULKm03rPMpl5+zvKYVOv9OO4CZH7PMRHUSACMwoARI6ZxT3XL1ZutB5svsFPHSnE08FluPhF36K69XfsRIDfe/5r+ET97yFmGcmezkuWnZBIZDKp2fxHE1co8VNbbtwz8fj3qFv78QN//BL7Ld8F+98i7miv4dn/+lm3BG6Cs89Z8flcSerN5/ajE893IetT3vwZZajPi50okZ93ly1DvV7bhOYD0Ln3LYA9T4jgVz5V7MhY4UEWPV6hesi87jcU2tTFZlRXc4q3oevgTVReV75bjfcrigsGYpEkdVmmMBk5sMMd3F+3y4Cn3tPSvGzANyuIBcspylN+hxFqAyhnZ4hpHttskr2e1BrSy0+Nz33o1aIABEgAkSACBCB6SVAQuf08pynrWWous5GKizBTQ9+D/dcycLW40fkKP7sfx2Huw/igzDwQfde/LirP4PQuQFP778LjapP5+MJnSnXhF7AzVc50SHnDg29gNuucsJbb8B3Pr4k+cE/eBD3tR9J5hKNC50f2/I4nrk+EdA+T21Hw5rtBEjonO0WOkf7Nxlhy++BWzRDjmxj5KR2FzoN1pRiNEmmUlcXgk1NSKmTHDtBWXn9HDXDrBn2ZObDrOn8fOhICF53D5otSlGzGy5XFNZz/YcAVeX16bG13+OGaLYgmdyEhZB3wmBl3mt0EAEiQASIABEgArOdAAmds91Cs6J/KVXX9auwqmEN1q9ehQUKoZKFjW+++UXsj6Z3Ot2j82o89+o3cLnq1PGEzpRrMgidXPjMwiyRSzQtt+isgEydOEcJkNB5jhp+tg97UsKWOgQa0Sj0xs2JCvF5D1nyw+vywic14bZ4xfm8r6UTzwyBSc2HM9OVc7XVSLcbDk84lhaChY5KLHQ9nsLinIQSRJdrFzoCddh0lxmrp9OtVRU+y9JN6GHcHE8TcE6ypkETASJABIgAEZhbBEjonFv2Oku9zSZAKrsTDxv3V+GrbT/ANz++hBcIOvb8N/GRe97I4NF5ZoRO7tG5cSu6725SFShS66mpRZTOEla6LREAQEInTQMiQASIABEgAkSACBABIkAEiAARIALTQ4CEzunhOM9byUfoPIgfffTbeCiqFDD78Mr3N+M6d6bQ9RxCp+EW/P6n1ykqoMt5Pcfx6JRzdHavgfO5H+DaLHlD06vFz3Pz0fBmNQESOme1eahzRIAIEAEiQASIABEgAkSACBABIjCHCJDQOYeMdfa6mo/Q2YfOrZuw2Qt8rIVVUtfiSPdevBYqx+Geo7gprRhRJqFTFjS12GC6Chuqh7DcZEfL+fkKncmq66+WL8eN167DKhbKJB1Bx++W4zu/iYfKU+j62ZtKdOc0AiR00qQgAkSACBABIkAEiAARIAJEgAgQASIwPQRI6JwejvO8lXyETgCR1/GL2/8FP+jqxwdCGUy33IX7b4ziBx+7D4vyEjoBBDux7U4HdvqHgPIq3P/DXfjCuvyFTmaIk90v4amf7MRTnR/iCIBF+iXY0HILvvOtJixmJ5DQOc/n69waHgmdc8te1FsiQASIABEgAkSACBABIkAEiAARmL0ESOicvbahnhEBInAOECCh8xwwMg2RCBABIkAEiAARIAJEgAgQASJABGaEAAmdM4KZbkIEiAARyEyAhE6aGUSACBABIkAEiAARIAJEgAgQASJABKaHAAmd08ORWiECRIAITIoACZ2TwkYXEQEiQASIABEgAkSACBABIkAEiAARSCNAQidNCiJABIjAWSRAQudZhE+3JgJEgAgQASJABIgAESACRIAIEIF5RYCEznllThoMESACc40ACZ1zzWLUXyJABIgAESACRIAIEAEiQASIABGYrQRI6JytlqF+EQEicE4QmFdCZ6gd29t6IOr1aNpkgaF65k3o93pRYzJBfWs/HA7Abm9QdSjkdWBfox2ms9DPCZEJeeHY1wi7qRr59DmfcyZ0/1lysj9mRKitOEs6d453I+T1otdkmpptFPN8JnEq18vZmWN+eL01MM36jSi7Vc70nnOm25/afMv8fJlamxO/esbnbr7P+5la1yEvvL0mmFIeEJnnzuywWT5WTto1vz7P+DzIZxDjnTPb5tJ4/aX3iQARmBMESOicE2aiThIBIjBfCcxtoTMEr2MfGu0xYTHgcSNstsBwho2V64P8uEJnqB3OfQbY8hQNcw0lGAyitrb2DI8WwKwUOiUEg0BtrXjmxx+/w5S+wAWDCNbWIpO1VF8krbsgGGr4HaPhMPSm22A9G4p9Rqq5mIfg3bIN/pp6JCxSa4TV3JD8t9ymYg1Ml/GSQqd6T0htX/J74OoM8pd7fT7AYACn3WCGba0vIein9Wva++yH0wnYbA2qHw+mNMcmDXOOCp357KU51l1OXFIQQdRC3l6mReicbF/GtWt+AtS4zUzxhGxz1x+b6FP7EULegxVtZX/ep+xT0yl05morD6EzyWKKNkuZn1M0Xc7LZ6XQOeW1lO9nxzM4l86k0ahtIkAEZgUBEjpnhRmoE0SACJyrBOaT0DlTIkGuL27jCp0AIhFAp2P64VQ8OkNob+9FS8sM+BfOSqHTj/b2GrS0zJw77FTmV6i9Hb0tLRm/7Of68ut3ORA222GcOT03x1aYi3lugTG1UXkNTNe+qxI6nT402lpSvKrT75Rmz3EEkenuc6Z9YCpzbPIs56jQmcdemmvd5VZ32tFe0wJ5e5naXh2706T7Mq5hpyiajdt+fidknbvTuXAUbWVfKyn71DQLnU5fI2yZnjt5CJ2Jhz+maDO/en7mZ6HJnTUbhc6pryX18+qszKXJmYOuIgJEYA4RIKFzDhmLukoEiMD8IzA/hE4jwu0ePLmrk3toGYxWmBtkZcgPl1uA1bI6YTyp04XOtVaYqoPodLjgE0QIUQlRgxV2Y8znLk2wVHyJCXR1obypiQspIZ8LO9oliCIQFRtQr5fQmCt0PZtoGPHD7YnCZDFAhKJfUhR1lttgqtMpJp+Ebu8OtHWEUV9fg1p5vMFOOFw+CKKAqBSFwWpHfDjqiRvywb2jHWFRRFSSYLBu4edFut1weMJ8LJKkh9luwWp22yx9jnR78MCuAPT6+P1a7TBWxwTcDqEOvYckCEIYYakeVrsJ8hBy3cflq0ddzx74UQej1YyGSBccbZ0Q9LxTqDXbYV4dRperDbt85aivF9FgtqX0PwoJjWi1xWyU+VDbPiAYca+tiXsfJvunbkf1ZUjBWorWwXKbPL4IAu074D4EiIKEXr0JtxsCeLKtA+H6etRk8HJMzqf0L79KgSVbv4AIut0OeMIiREQhNtRDLzXyUOT0kG61qJWtzWCnAy6fAFGIQgoIMN5rBjzpzJNsswmdfrhcURjETnQGBTSYbDCWJ1MhIOtc98PpCKBB3wO/JABRCTDaYDPE1nUk4EWbuweCqEc0KmJtjYBaCwtdj6CrqwdNTeP/AJBR6OwQUNd7CJIgQFKuPcUaUM3f3gAaWh0w1Slmmd8Ft2CFvOX4HTYENjvjKSoC8LiCuMYqoi2eziKf0PV0e9jQJOaYq04HAg169PglCGDz2Aibje0tXHKDz7UD7VL6fEnZKNDlaEOnoIcICVKtGXbzauiQ2zbqNrLsZSEvXPv0qAn70COB7xGtVh06dvnBzC2hAVabMeYBHcq0B/BfinKm1JC6vdiRtu6y7/mJfge74GrbBV95PerFBphtRgiqPU1C6ppPrD82TxtbYWtS7zzj9kW1z0fQ7XkAuwJ66Nn6ixrQajfG97IQfO4daGdrPSpBMljx/7d3/rFNnff+f4s2zspiaGWolqwMd9AAX3C14jtRR+1q+u3s7g6zK1lUwmsVS+VmKtRMw/wBuVqb8tUl/FFzVQxUY1Ry1c6RYJZuOeze2t/dxb2tnKJep1Udvm1SuHPXXmeCWGs4lGLToq+e88M+5/icEyeEECcf/7M12M95ntfn8zzPOe/zeT6fbncRkUgeToO5AoO1aoyLIdtux8jpHGDXib424l4aRjySEPYP8KPIO7oQ8dmhXh+TiGUdCPraqn8f4xB9y4q2fLZ2fgEopGPoY/5aHsXASCu6unxwOu2qiHDxGl2wGO73hdq9wcIhYjSvjdZ7zRxmHpmOpbFuqw0jIx0QlpdSHtzhOEYsVtjKZVjXtcLSFjA9um4kGhaSMWQdQfhU+7DBPqbjn22qPYAHb/MjHGBzVfup3Z+eDzjQrFyHtfdClZQtyv1pzGBtgGDvvFNee3gU4cazlb3Y5J4rFkPZaUU6XYDF4UPI3ao7D5onmte690xaDvJ+ZXbvOD2+BC6GIXdQ8bJyGPFYGYHgxHvU3HvioBERgflFgITO+WVvGi0RIAKzjMDcEDrFo+tGb+WH43EgEIAodfJIxjPoCHjBc1GMuEOVG9BSJoqELSQIFGZCZ4nnwdTAZj6NWMqOoF9SOUoZ7N9dRFfUJEen7sN5AclYDo6gV3iwLyT2I+vqFh56mIiViSbQFgpAqaUwsYLjRuGrJAQrgIuOwB1ySw+G4u9sIXncsuMVkNifhavbpz5GXcoilmhRCMJ5JKJ5eFh79UR0MkGyz4ZwcBXGuBBewPOIyjn/FP+GCa4T+qcywr/xa8Yq9z2PRCQPT5iNUROFVsoiehjoCjvFh7t8ArG8B0GjUMhcHHFrAAE1VLD+GbVT9S8Nw1IG0UQbQgE7StkoDqMLYaf6EdMsh2TFn2qifApCagZH2A+7Sb+YcJ+yB1F1w/3YXewS+JsKnYZt5hGPWxGogWMW+WcsdEbcHNzJblSQKPzJ2NdziPhScP8+XPndcDwBBPxYhTzi0QL8oQ7pQT6PRDCB9piYP5Xn2YuHiUNg9YTO0AvA3qg8N9hakUVHQDkHAC4+Ak9AvrbOgs7WhfQ6BAX/zyERTQGOLviZL/JpJLJO+N35St7eiYXOnL49TH3Vh5T791U/HI4jgQD8q1gXjP3FbHvKJyLIe1h0sZltNDKn0Vo2xiHUa8H+iFdcr/IJ/CLeikPdEtfhGOLlIAI1WoBiDahjXdL6f8FkzVf1PMeBa/VV8ieLa9peRMVFGeCTiGc7EHBba+Z8PhFD3qMUNsSf1PSlrnUeKGUi6LOFEVyl3RvkHpvZw3itYmP6p3IYv5EXDtN7kyr3EhfHiCeADo2KVplPwks7wC8IaIp9mdncaH7xaURT7Qj5Rb5jXBRZV6gSUVsZqSJPslkUnirnrNl1DedQAeJtg/SClNk704GAl60vVuFlYD4eRcEfqnDIJ4JItMegScVtkJqiKhqWcmxu+hFwNJvuP2b+WcrGkGipvlxh8yma9yCk2f+M9iezeVFPRGd1bWD29iHl+T3CbDzS3I4MexD2WmF+HTc4dxLdmr1THrdyHkx1LlUZ1h/RecO+5MxIviPtScNxxBGovAibZY8E1B0iQASmkQAJndMIk5oiAkSACEyWwHwQOqG8saw8sPDg4nmNYJFFPGFDwG83FTorjLNxJGyBisAkiJKJFNr9kxE6n4U9JTwVQnwuKICLjcAdlAVLUZgQI1CV1tUInQUO8bwHAeXTZ03/WPM632PN6ny3wMWRZw+0fD3FiKr9EYQbZ1gSalnjJWTiKdgDPrRNeB0nwrKYoOPMVQFaI7plY4i1BAUxQPwMC5GEQaOoCT6NyDELOsOaqE+TdioPfAUOsRG3QkSVon2CPnwaT8AWqBVq6yuWk0PEfxjFVTagVETBthUvdkuRXCb9ymqvWcogkWqHfyKh07BNO9KRY7B0hqEOTJtA6AzvRKpZEYHl6sR+XxmRSBnhsCJzbkWgKpv4ul50q1RwSMeH84kEeL9/UnkA6zm6XvE3hag2HO/BkJNFFhuJqWPgYkPiHB5OIIFHYBkagcffgeaK/1fHN7HQyevbox5flaeDIiLdzF9M94+K+GdiG1UDJmsZlFG96qhxoQkW/WdwRFjPJkZHy9XzrmC65qu6XiN0atOMVOdCNhZDSzAovUhjS08MsXIQ2qWnpi91rfMiC7HIjV7/Wa/N54rRWoWaddr87qHCfTiOniGnEN2rnAHifNqKguKlndA7WZzUOUKutKWqkE8ugYTND0n3rHRMOWcnI3TKxfTkhirXNZlDyhekfDKOTEcA3sqAdWyRTyDB++E3KUZUIxpuLSCWcyDolQT0evcxjX/WzGl2H1Fzf8O2eb39yXxe1CN0QtEf9v1yOKzIlZ5HIl6EP9Bqfs9V8zuNPyrWsCnPpUqTUxc6J+9L9srLdeY+6hfvk71jp+8TASLQSARI6Gwka1FfiQARmHME5oXQiWEk4kxLXAX2wJLtCIhRSTWV0Kt/M4vorGoHtTk2J8zRqYlCejUP5It2hHtkcUwhdskX4lvgeb5bOBZe/WiEzlwEEYTV0ST1/k14lq4dS+VvClFC9b2xHLhUCtmhonA4Nt/ehXhQXVyl8mApPey21nmdyjhLBWRO9yGdLeIygCJc+Of9TEhWi25jXBg7U82wVx5ES+DXBRGtDQmrIuTzyHBxpItO+INeMN3KrJ3KA18uAv/hIpgeWTWRB893r8OAojiWylp1VQVXHw1UFtoy7lerqiCXeM0qG7OITnNmPPIZDvF0EU5/EF5B1JtiRKd2nlXmwGhV2K3xdRPxRsev6xOS1cv3VIVO1spYjkMfl4PN24WATrEoWXi1xGMoB4KwJmIobgqi5TR7qcGiUicjdLIr1tqjLl+tLlaSWKYXeWtk1xIKmdPoS2dRFCcfXP+8H74l9QqdJmtZHUJnRVAwWgMmHdFpvuarvKNuoRPgtAJ/ice6YLQmGlXto+brPPOvVCqLoWIZ4PNo74oj6DDK62g+V/TXKjcEodMV1rxAU1AwXHuFCQCuj0PO5kVXwCmdqOhBqrWMfHETXqxEW9cpdJZyiCWAoLRe5zkOJZ+vKh5L3ZpuoRNm+8ZwAnEWablKEdldwaNjizpydKpEw54UWst5FDe9iJD0grLufUzln3pzut6/ifuF6b2Q7tF1o7VB72SN3Bc7XjW751JE61aWLd15oI2OrveeSXP/pNirp0M0N/MlPh1HxsmE8mEh2jnAQuvn1SeP135dwNpfd2C9Ze4NfPzDT3Dp/vuwTB7aF59g8Mp9WC+9vxh/9y30XluDAw/fPfcGTyMyJUBCJzkIESACROAWEpgfQic7Gckivh5BPiFFVulGPCgiOhMJWP2KyDydKJ1SJo6UPaCOXJxUROd+pBzdCLQk0ZOyo0c4JidHP0xUO36KEZ3sSHdhE4Lac4cTRlq6EFZVihePD/ukvJZCJCpXFI7S10Z0ihGP7cF6IjrF64gf9rsU7MGqHbIch+VCDlRNrskaW0xmUrHjnQNwdfthM2mn8jCUTyBe9CNQY6ISMrHTaFP0t6ozSdGIpt1SP3CWclEc5rsQ7mhGra/JDSmiZSt/UkZ0JjDi8VePmSqOVRu3qe4kO14+4OqGv226hc7LUqSPnq+biDc6/GcyolNJh89GEMOzCGmPWwo5/txoHuLhZyFew3HEym7YRvJiZOekhc7qVWV7bMpr15/qd/REXDFiztxfVGPTHHFHlgO3nB3nrlfoNFnLtNF9hv/dbLwGTFrovBkRndZqtPoES45a6DRhk48jWvAhxJKwsk+BA1dktpPzu2rTJkxurlTXJDOh02ztVQyUzyISA54NOTES6QH/bA+cIzEcLvoRlo5N1xXRyVb7TAQ9p3lYbQ74O/1w6CRYnm6h02q6b+SRSPDwP5JHYsQDv2rP1LHfZCM6e3g82+PESOxwpeBcvWuyMoKSWaO+iE6j/WnyEZ3a9BfVtUEUOtURnex0xWUEgxNHdCIsph8RPobzQCt01nvPpJyg0x/RaepL8ikL+1tIWP2KU0CTuU+h785OAuPof/FDLN79MNZLHRx/9494ffFj2LFmdvaYejVzBEjonDnWdCUiQASIQA2B+SJ0sofFRBZAmwd+SZRg+aJyijxgyhyd+UQUhU0T5N/ik4ikViFcSY6YReSFAjqFiEPlR/EgavBwzqcjSNieRdDRjAIn5njTapFq442Bq4i2wtMwuGhOUW3aOEcnF8nCGdbJ0dnXgmDl7PcEOTqtGcROt1XzkxY4hBJ2RENM6NTk6GTHxDk7wiznI8vRWcd1pCcdqXCL9GBfyiHSm0dnjyh0JhJW+BXs46fFtANT+QzH4igHA3CUsjBqR5mjk4vl4QnW5mlkudKOWbYiJOcnkzozxmkER91OagULHslICqukHJ1G/eKTEaRWhXVzdJYyMSTagpVcpKVMNX8ns0VdzCr5EjXMVWMwydFpGNG5xMTXzcS0YcQiRWwNy/wL4EJ9sEcVD8lC30oooVmnIIfY8RuJ6KwMnU8ilnEiqK3CzB5s+0ZgcWyFT1hvhpGInQZaO+EXvjvZiE4FbNke7fX4asUBpYhOll5S4y/ZCF4osDQD6lWL5ZosbJLXoRJykV7kO3smIXQyjc5gLatb6LxsvAbUJXSq553Zmq9eshMqQaI24r0q+peycZxWpTDRX4G0a4ARGzZnT7dVc+4WuBAS9ihCDsYzgqwqLYjgyTUReVVRlaUP0F+rzCvJa0RV1dqrHB+PZCwDZ9CLUUVEHkvvkPf0CDk26xM6x5DkPoXXZ/6Cr16hU7U3mB2Zn2ANLHAJiLcN/mqOYWn4w7EIilvDlX2a2anPHp10jk62NsR78vD0eLGk3jWZHe1XCGZs3+lTpm4xzNGpvz+ZzQu9o+vGa4NOjk5W5HDUJwjf9V1HBGw2D+qdS0I7pRKam7VlmeoXOqfHl0rIJlIoAHD6NfdeU7lhmZW/GcMb+95DadtP8IQUyYjCe3jy+AIcfG4RTnb+Fa5XJTHw4od4PvIZ0lcALLbh6J4Hsfbb/4MT4Y+wdN9j2PhtABezeHp3EZtf9OBnSwGUh/D83q+wLfLDauQkgMHYv+Ps6u/i3L9+hv83DjQ7lqHnp9fw2st/xeD4dVxacQ9e3/0AFr39R2wbX4OTm74rb4q1/QVw9dy72HuoiHNNwMUrC7DtmYew7X720ukC+o9m0ZO7DqAJ28IP4amVJQz89l3sOfM1Fi2+Hd/CXdgdKCF6/BLONd2OZU3A5md+Au9fUtiL9Xjl0SW48KcUjjTdi5X9Izg1Dnx2pRk9+zbi8aW3AbiCsyfewfb+a1h07Trev8a62owjL3rgHTfq16x0BuqURICETnIFIkAEiMAtJDBvhE4mBP6iD22HqsVNWEGfTPQYBlBbdR3KyrJlwO6yAVadiqqZKI4NWIUK26zqutthxXKneJSv+plY6BSLDh2DtSsER7NUmdRmhYUHyuV2bA2LhYqUn7HkfhwcsqLd5Uewo02oThw9NsDKfU9QdV38ntVqAV+2wtkZFHIxipWs87DUVXW9hDx3GPG8RcjTZnW6YeMBn5cJnRyybTyG0mWh6jqrGhwMSxWUKxWzza8jj5PPRhFNA1ZbGbBugrMlj3avF0tQQi72Aji+FQ53ED6HVVU13louw+LpQsDBHq4iyGqOaPKZKHrSZditrMQzrzqCrKyqrWxHJYxJlYxtjCHKKLdvRVjIs8a4HEM8D4ELb/eg27cKGEti/8EhWNtd8Ac7amwpjlfnCKHiIdGoXyo/1lRdF6qaR2PIgVVpLgPudbAVnEJFduEhkLWfKArFNSpjtecQ7UmjbLeCjY6vHE+tZV71x6kJnZWq6zW+bh41yHz1mADZKlRd9zjtgNupytE5lgyjry0iCER6n6kJnZfBhWPI2VklcpawYR0CXV7Ya8ob80h3R2F5vrsihOSiv8CI7zeSID0JoZPPGNjDwH4Oq66IW82BKK17Vra+lGF1uOGwLodTewSfzyIqTj7mVdjkbEG+3Qtv3RGdjLrBWla30LkEhmtAHUJn7bwzWfOVTsKOUr/AgW91wB30oTVtnKOTzflK1XXmFWULPF0BOLQpXGvWAAM2UjXvPFuIYYXTbQMPH7yCH2ts5+xEsGPUROgUypkjEstCu1aZC50w5H6ZCyOWs8NmBViR+XWBLnjtzRqfY8WLcnCFfSjWk6NTyF0YwuEhq7Buliyt8ATFdlUTownfAAAgAElEQVQ7aV3FiDTrVGsahnkVjdZA2XgFDr/oa8Mhucidykfy4I7FkZfWVqvHCTvccE4mR6dcuSifQCTHTjO0Ge5jKhAa/3RYlfvxBFXX9fYnk3sh3RydhmsDK+QYB28pY2CEl/YPZQV44/lXsx6bzYN65xJyiIYL2Bph9wyquydVyhfjo+vT50ulbAQ7C1vxG5Mc5LfwUWBaLj3+9h+x48pavO5tFdr7LPnv6Gn6IV559G84UhE6R3FiTw7YuRFPtDXh6odvYUvqLry+ey3Ox/4NAxv+HjvW3AYWFXlksAmX1v8ABx5cDHz0Nh488x28G7xP1dfBGIenr9yL9PZ1WIwr6H/pP/DUeBsGnnNiGa5g8Lf9OOF4CAccn2LP7st46uUOrGUtMCH1ZaD3OSeqB8rH8Oa+HJrDG0WxFeMY/3IxFn9bGgt+gFfY2L78BPv3fgoXE2XvZALvR1j2XDWik4mZJ1s9lYhO9t9KoXP9v96BU70PY/23IYx/c+ounNx9Pxafy8Dzhxac/OX9WIwLeGPfh2je+Rgev9O4X9NiOGrkphEgofOmoaWGiQARIAITE2hsoXPi8VW/MYx4rIyAUXGayTRF320gAuJxPXb8XSsUN9AgJtlVsyPmk2yKvk4EiAARuMkEaqNb2Yu/02gL1RZ2u8ldUTcvpJwI1BSWmtE+0MXmBAH9opJzYmjVQXzxPn514GvsOsCiLpkA+IEk1H1SFToL72FLvBnHmbAn/JL9WwGuVx/B/8r246nRdpzcZMPA0Xdw9R/uRvJfF6Bn+zpcTKZwfMmP8ILzWypoTOh8w/Hjyt+VoiL7YvW/WzBw9D9w1vM4tq28TfF3pQR+FQNH/y9e+54DvZvsUv9YK5poUyGSlMOb6/8e3ff/bdJCJxODK5GlLFL1QAk7nnOi+e0/Yte1HwiRn+zDrjGwwYcda4z6Ncf8Zw4Oh4TOOWhUGhIRIAKNQ2DeCJ3KyuuNYx7q6Q0TGEYm04YOOd/dDbfXCA2Q0NkIVqI+EgEiIBLIJeKw+gOoJh5hR+LTcAa1aWBmlhhVyJ5Z3nP3aqygVQYdAa8QsTx3P+N4szeDS50/wRNNWTzNjq3vfQCLBTFTOrr+0du458AXGgTi8eyfIYunX23Cwd134PV9l7DlueUYEKIl78f4i2dwqVM6xq74dVUMFP9oLHQuwdXsW9jy8XJwP29RiLBaa/A49/YHOHjyErChHb0/v0/q/8fo1XzV2+nCK49i0kKnHN0pNvcJjghjdeJuFtEZb8YrQjTqKE7s+wCopALQ69fc9aS5MjISOueKJWkcRIAINCSBOS908jlwMQ5ZvgPPdrs1x5ca0mTUaSIwAQESOslFiAARaCACquP1LF2LDe7OALTZFGZqRHyOQ4zLgu94Ft1unapIM9URuk7DEyhkYuhL5WHfuhf+VTU5Thp+fNoBsCPnu678AL0YRG/TBvzLwyxuUxPR+a934LXt66COzWQt/Q9O7PlvrNx2G458vByvbPouPjudQnL1SpSOF7FZiBRVfyYjdLJin8f3FOAKN+NgRYQ1MsFVfJb8T2wfXwPuiQU4ER7Bst6NcNVUjZ/80XVDoZMdtY/14+l3rgNNt2NzpxMvPKit1K7sl5bGnHOnhh8QCZ0Nb0IaABEgAo1MYM4LnY1sHOo7ESACRIAIEAEiQASIABFoBAJffog9kctY2XQFK3ZKhYWUQqcgZp6t5OgUhlS+CliY7PkNBmP/gTevLMDdnsewbSWAcxn86g8lXFx8D17X5OdkP52c0PkNzv4uhddGbwMe2iDm/lR9rmL8C2DxnaIEe/Xdfmw+fy9SP18mCK49TVKOTvFfcRXfwreEI/rvCdGmTy1nBYXEqNIdY2tw8glRiNTm6DQUOsufYP+BS3hKiOhUfoz6NbXim43gRnOljyR0zhVL0jiIABFoSAIkdDak2ajTRIAIEAEiQASIABEgAkRgFhEQ80luubIcZ1V5OBVV17/4BMcPjeC1sQVCdfHFG76PI8E1Qk7Mq9l+rHz5dpw6Lhf3+QRHtn2MC89U83AqBzs5oZMVZ3sPT+4dx9NHZRFW2do4+n/7DvaeAZYtBC4sseFomFWEZ9/5GwZ/9x5+9c413N0EXFi4CAd+/TBcrKDQR2/jqUOXgIV3oSfSgbVffoIjz43gTQA/2/ZTbB5VFyMyjuhkBYjOoHdMrNjOqrt7O53Ydv8Ck37NItNTV2oIkNBJTkEEiAARuIUESOi8hfDp0kSACBABIkAEiAARIAJEgAjcfAIsD2ZqEU7pHp2/+Zc3vsI4+l86g4tbxGr0wqf83ziy+3/gPvSwWCmePg1HgITOhjMZdZgIEIG5RICEzrlkTRoLESACRIAIEAEiQASIABEgAmoCVzD42368uf5/o1tTvf3Wk2KV3UewdN+PsPHb4hF4Fn369IFvsPfQg2Cn+OnTeARI6Gw8m1GPiQARmEMESOicQ8akoRABIkAEiAARIAJEgAgQASJQIXDh7X7siF/Boo1rceQJu04hpFsP6+q5d7H3UBGDTQuwaPxrYMWd2NX5IDbKEZ63vovUg0kSIKFzksDo60SACBCB6SRAQud00qS2iAARIAJEgAgQASJABIgAESACRGA+EyChcz5bv+6xf4IjnR+jV/n9pgVwrViEJ/9hDX62ZomqpfFsP7yHLmNt4O/wire17qvc6i/eun5/g/HCRzgVL+DU+RIGrogkViy5A+6N38UOzxrcbbnVdOj6N4sACZ03iyy1SwSIABEgAkSACBABIkAEiAARIALzjQAJnfPN4lMaryR0LmzG9g0tuJu1ca2E9JnLSF8DHthwL17fvk6o1iZ8vvwMb/7hr7jbsx7r75TyXEzpujP8o1vS72/w2Z/6seXVr/B50wK4V7fAvYQlQb6Gs4OXcLL1Hpzd+0CV7QwjocvdfAIkdN58xnQFIkAEiAARIAJEgAgQASJABIgAEZgfBEjonB92vsFRSkLnijYMPucUhU7h8zf0H83gqTPXsbnThaOPqiM7b/Ci8+LnVz96G1sOfIH3Fy/CyX0PwaUShr+RGDSQWDwvrDa9gyShc3p5UmtEgAgQASJABIgAESACRIAIEAEiMH8JkNA5f20/iZEbCZ0Avngfv/rl5zi50Ibkyx1Yy1r96G3cc+ALeDtdeEUQP7/B+IfvoTdeRHL0Oi5Kx7Kf2LIWOx6UjrazaMr4MI6c+QrvXwPQtABbNq5Bz8+/j8VSe9i4Gp8H76v0+8KfUlj/agl79/iwY40ovA6e+AAH+y8jzY5/S8frt8uJhHWu4V1tw65nHsTab+v1m7U5iv7fnsVBqV9LF96OzVvWYe+jy6qJlC9m8fTuAlaEXXg89wGe7xfHcM/iO7BjZweeWrnQgPU43uz9T2z7eAF6fv04tq2cQNAUOHyFIy+6sLL/DPakvsL7i7+DgcgPsYxd4cv/xomXh3Hk469xXrr+tm1ObLv/Lun6Y3hj3wB2nG/GkRc9+NlSuVs69hWudQk94TVYlBrGwdzX+ByAe0MbejqdWMl4Abj66ft4JV7Aax9fF/79nsXNcHtWYu+m71MUap0zjITOOkHNk6/lIhEgHIYDOYj/1zFPRl7/MMe4CAZcYfim/G5NwXaMQ2TAhfDUG6u/4zfpm1WfuUkXmEfNjnEcRn0+0KybjUbPgeNa4Zu1c3XideXG167ZaJdb3ae5s1fO5FpOvnir/ZauTwSIwM0mQELnzSY8J9o3EToxhjf3DWCbUjzTCp2fvgvfcxfx+ZI7sMWxEHdLx7Kx5Uf4l4fZgfcLeGPfGew4D7gci+Bd0oQLY+P43PEDHGU5PusUOs+d+APcf7heaQNXruCNQWDHi4/h8TvH0f/Sf+KpQcC7wQbXQgjXSP5lMY4eMhJoa/v12fkiXvkL8MDGtTgZ/L4odkpC5yA7cb5YGuOVyzh+poTPm+7Aay8+ho136jjClx9iz/ZP8foShVhp5i8SB3fr7UiP3YanH2rBsiV3YfOmNbj7y09wZO/H6B2Xx3cNZ3OXcHIMimjbyQqdXwi9ued7i7BtRRMujP4NRz++jqUr7kHyuQdw95dD2PPLP+N1NIt9wTWc+/gyzjrWgvu5fU54/kwMgoTOmaA8u68xloxiwBkShDsSOg1sNZZEdMCJkG8JDB/QCgUU2trQNqG59QUJpR0mbOJWfkEzzul8OJ7Otm4ZIr6AAtrQZp18D2aF0Knw9cmPIIdoFAiFmFTLo1AA2uoBofUpsZFZJvjOTqEzV2FFQufk/HUS/qlpuFAooK1NXumnJnTOmvVeMd9v6vqrWRenJnQq15cJrJ2LouOYHaeiPmjfSfLJbnhHtiIjrFN1fHIRBPsscLLYmDKPPG9HMByAYwprfB1Xo68QASIwRwiQ0DlHDHlzh2EmdAKDMQ6b+1GNrNQKndJ/b+58CEcflaML2bFsMYLxavYtuA5dwlKPAyk9gaxOoVPsxx04/hITNmUi8nUkkW/0TiRffliMPBU+1X5oI1Hlft3jcSiEO1n8VERFSkJnsqkFJ1/aCJcQ7fgNzp1Iwf2Hr7E9/Pfovl8nWlP+nWM5zu6+X4qAHEV/7M84X+lfE9Zv+SHWKyJOsXARTr34iPg36fNZ8t/hin+NJ5/5EQ48KGVL/fIT7N/9MY5euxOnjj+M9ZiC0LlamSNUjkC9HQd7f4InmsRI1nMb1+Kt4PcVLqhgenMdc060TkLnnDDjDQ6ihBKa0QwSOs1AlkpAczMMhc6xZBKjXm8d4oyRIFG1ww0a9Kb+XDvO6Xw4roo2N3UIN7fxXBLJVi+8U4j4nRVCJwDZ16cCqvrbHJLJVnjrAFEzd26kA1PpdF2/mZ1CZ9VYJHTWZcbKl+r3T3W7Y0gmR+H1yiLZ1IROYPas9/J0m861vMYWmnVxakLnJNamXAT7ORtWBYPwq94+joGLHcRAcSv213tiJRdBBGFUvl7KInKYR1fYDdI6Jzfr6NtEYD4RIKFzPll7ymO9QaHziw+xZ/eneB0LsHnjcuz66SqsvJOFP4qfszEO3n52fPun2LZSp5N1Cp3j7/4R7pe/AhY2Y0fnWmx58LuK49Pf4Ozv3oQ3dR33tC7Crs412Lzm7urxc3ZZjUBr1C/5yPzTO3+MF5zfqkR0Jjfci3Pb11XalL9XPcKvGZuu0KmtcK8QVKX+ubasx8lN31U0JkfV3oHXjj6GjQoBVBR/JWGybfJCpzewAa94q1lZ5TGJgurfcHxnDj3j7Ej7d7BriwPrlwoxrvSZBIHGFjpLGE70oi9vg81SBl92CjeeTF8Y46J4y9qGfJaHxVLAKO9AV9gHuyBUGf8bxjjEsu2wj5xGDna4g344rAWkIzFkLVZYyjzKziDC7jYgF0PcEkRglQycRzqWxrqgD0sKaURiWVisFvBlOwLPitfW+4xxMQy5g3BX7piHEY+VEQg6UBqOI5IowmoFeN4GfziAVaydMQ7cqA8+RUBCjuPQ6lNHL+RicViCAYhdzCESyqNTjnDIJxArbMKm4uHKUewJIzpLw4hHEigKHRpF3tGFiI9FUJcwHI8gUbTCWuYBVxdCHZLSUxeLMWQih5G22GAFD77Nj7B/FZqRQzSSh8M2ghxvEaIp4A4h5NR7vFDYiS/DHngWPtHgiA3Y0FrMYoQHinw7uoLNSPXlwJrk4UAw5BYjMccyiBxOw2ITgKPNH4afAVccMdd7QOOHORw7nEKxvR2tbW4E/Q5YDZkYRHRWjsRPMOZCGjGh72WMDoygtasLPqcTdhlJnX5Z5stwBsNgrsx8Q3ssV0900xtnPhJB3mnDSI6HBWXwcCMUckoPgHp+AXCxIbiDiofE4Thi5QDcfAYtHVacjlsQrE4s8OkY0uuC8C0xsLFqYhmvC8AYsvFjSEp+yjuD6GYAxrKIH0sKfl3meTiD3QKX6vxj43KhK9QhrC+5aAR5hzTmMo9Rixu72L8VMogd7kO2pR3tVgf8gl8Zz41SnsPh+AgsVhvKZSvWtVrQFlAfXTdbH6CYW/XbM4dYrAynNY10wQKHLwS38hCEyteVayVfXctGjNY+O14VUl7YkIkdRl+2Be3tVjj8Ibjb9Od4WWfuMJ8SU2gAZmOsb22od59QjE9Yq8eQjR1DkrfCijKsjnbYeJfm6HoOsXp8VblvMP/RrtU667mwbg25EZQ2hjEuhFftUUlsKSETO422oB+8XroRg5QYbO1KWewYHWL7oma8umsfbzhXgw6TNV8xH0vDCfT25WGzWSD4aFcYbmFrKCGfPIb4EGC18Bi1+fB8wIFmozlqsI+o9sjRPBxdEfjs6j07b3GjJ9ShEKUKOv6pnO+a/bYyHh7D3DEcThXR3t6KNncQfkcekUgeTqM9yqDfyn0kF4uh7LQinS7A4vAhpJqQ6jmgup+YxN5maAeFrxgLnQb3QNq1sGb9l8DprIsWM1+sc++svVdTOB4TJ3k3LCMtCAUrN2lAgUN81IbRtBXhcKuJf2vaUgqdGAMXGYAr7MMSo3sGwWwx9LF9sTyKgZFWdHX54HTaYUU9+9gkbuTpq0SACMxKAiR0zkqzzLZOmQmdF/DGr89gx1+acfwljxhJWZOjU6zE/sarQ+g9I+Z6dDm+g55nfijkxhTFOG3eSAWDOoVOIRfopx/g4MsFvDLKcnTeji3/sAa9m+yS+HgNFz58Dz0vF3FKyOHZjL3P/AA7nJKQp+m3Yb8+fAv3RC5Vc5DKgqVBDlFDoXOCo+s119fjKmCSBcw7cepVFrlZ/XyWTMEVl/OYTkHorORZldqs6cMYBn43iD39JTEv6PfuxL/s7IBrKRVQqncWN7bQqR5lKRNBny0Mdk/LHgpfwF5EfdKr/FIG0YQNocAq039jD5ehfyoj/Bs/5Gf/AhfFiDtUESJLmSgSthACq4YRjwMBWZDh04hnnAh4eST2Z+Hq9onimXDtNoQCBikV+CTimQ4EvJJSNRxHHAEE7FnEEi0KwSePRDQPT8gNa51CZ1UgYk8kCURTgKPLL4yFTyeQdfqxLl3NOTmR0DnGxTHiCaBDI9qWslEcRhfCTvEf8okY8h4m3hYmx0IyaT4RQd4ThtuaQ8SXgvv3YUhNYzieAAJ+Sbyt+kAhsR9ZVzdEk5eQiSbQFgrAzmzaa8H+iFd80M0n8It4Kw51dwhRrBiOIV4OIlBzii2PRCQPD4vamEDoFFZCTX5FYyYTC53GY+aRjqbQHvJLwiyHaNaFkCpqTuuXsn/x4KIjcDP/EbCJjGwhJoTXJ3TqjTMX8SHl/n3F9hiOI4EA/KsAIwbOTByZjgCqLi9MJNh5HkzVz4sTS7Ixj3Q8A2fAC97IxiYLnnJdUPuI/CONj8p/LmURPQx0hZ2in7AXA3mPIDzVjDmfQDTvQYhNrBwHrtVXyeFq7Ad5xKMF+EOSHyKPRDCB9pgk8Mn9MFofVhWmaM8cIm4O7mR3ZU6p8Kl8XbOOsr5kOxBwFwzWPib6yLl9zSMgq3O8du5U1yHzMda7NijHZ7pPVMZnFcT1lD0Iv7RslzL7sbvYhagmR+ewxleT8Qw6mK8a7ht1Cp2ovvBi91lc4lUUsQlBNrEwjEQC8PtX6acbMRQ6jeypfXFUXfuQ1MzVRBzwB2A3XPNNJyMifTaEg6tq1obKbFTNcYM5WtlTW8DFR+AJyHNI+n4ujriV7aFmd0Ia/yyZ7LfqCQKOG4Wv8pbRbI8y3v9UQmfEDc6dRLe8yamuZ7KHTnVvK2UqdlC+xDMSOo3vgdgpEOP1XzUMzbpYc4+mmHv17p3aezX19cQozE055V4CiPPVgdPSOsVr/Vs1n2V/0kR0Fjj0pNvRo3gZJ35Tcc/ApxFNtSMkhZOyF+xZV0iI9De8VzFzV/o3IkAEGo4ACZ0NZ7Jb0WEToVMW+ZR5Jg0FOZZb5QIGTn6AX6VKKK2/F+lfrsPnU4zo/Oz0v8N18mtFMSKZzTe4enEErx86h56/QH2cW/jKNYyf+1AURMcWoHffT/HU8mmI6Jys0IlRnNjzX9g1Kkdcqm07GaFTzJM6xYjO8hCe/8c/45UVbRh8zglB9jWIHlVHdEpH5IVuj+PsnwbRE7+MgYVLkT70IPSCc2+F9872a84loVMZ5Sg8RDjDkujFrFBCJp6CPeADiyQw+rc24QHRibAskKIALp7XPEhlEU/YEPDbpZtmUZCp3DDzHGIj1UgcFjNYifTUdQge8sMxe9ysPDhn40jYApUHbfbTAhdHngmNfH0RncqooGH2ZPyIBUMjHvg7mpGNJ2AL+NGiKK4zkdDJRKyeIacQbal8NM7GYmgJBqvi43AMsXIQQdtkWcgPFrJYVHssUP94bwFcbEQVJVgReaEp+KMVAcb0xEKxH5XIqykInYZMHHUInZpCUNUxj9U8ZCcSNvjVZ/MM/TKe9yCgVKkrPnYjQqci+o5BU4jwhgzsSnFfI8yyNmSxX5xY0osAFl1mYGOzY+KV/ujNZWFSoYYL60M2hlhLUHhxIn6GhUjIYNAhiEvlcBjOynzOIxEvwh9w1gidZnNDe918IgHe79ekPzBYH/T6XZc9mf+VEQ5Xe69alkx9veonSoGvKhYo5+sER70Vwod2TlfWoQnGqC2YVtfRf4V/1kZnV/ssr48VrayUQSLVDr+2GJGRr5rsG3VFdLL1R47I59NIZJ1oL6Zg9fthV3DRXbNNIjrVhdSMbVTpo0por85V4/XN7K6nun7V8BV+ZjxHjfbUYrwHQ04Wea/Ykfg0Iscs6AyLEdj6H83YzfZb1Yu92jXY0A8LxvsfNPuuej1R9NikjSU6e5mquJ3h3qYYw4QRneb3QDXiqF50sriZql4Amc49o/uJmr1Tea+msbJ83NwSR/SyHyFBRJb9t1x9IWPg36rWchH4DxexygZYbO1wuNzwdLDIzNqP8p5Bdeoml0DC5oe/zeReZQrpTmb7Mwb1jwjMZwIkdM5n69c9dgOh88vPcCLyAXad14iJOlXX5Xyc4iVlgU+MQFzx7h+x9uWv8IAqFyb7npTrURZT19+Lc7+Uj4b/D07sGcSuUUVuUGW+TeF+7T08ufevSAsCJMshqYky1EZmavqtnzvUJEfnpIVOoHLcfkUbTj3nFKunS5/6hU5AztG5ZZtc4IlF0WpzdH6Dwd/+Gza/czt693nw1HI5R2o/XIcu46KO0IkVbRio9EuOCJWFWW0uzmsYOPomtpwxic6t2+fmzxcbXegcy3FIpbIYKpYBPo/2rjiCDv08ivINeatO1ezKzXrNA6Je/i3F34YTiMOPwCqFGKG4KZY9iW/x4Plu8Vi93odPx5Fxsgi3YYgBiyzytLa6d+VvqFPoZBEGCR5+v0U6Dm9FIlbEpmALTksRQerIkjqqro/lwPVxyNm86Ao4sYRFG4V3ItWsuPEv8VgXjCKA6gOCOYsSCpnT6EtnUbwMoAi4/nk/fEvqFTpziPgPo8ieRKoXguf5brjrEDorD4elAjKn+5DOFiF2w4V/3s+Op1XFUqPcYmqRxYTJDQmdJeRiCSAYEMWwPAeu5INPcTJPGL7KL7PoCLhh1eYZY9+r/O1mCJ1mDKpRmlZFBGjVeMMQA8dWVV8gsOheIxtrJpb+umCQS0+Pi6DXhrEz1VxNCYAS+HVBRAOi0Fk5Wi10WnGUUfVAbz43VHnfdKKCK66ssz5UbadYUeqy5wQ5BesUOtU+JkYxWll6DMOITqM5bhLROYHP1it01r9PyPMA1aOpFbxGoqDaV7MdATESXfOyQkgdIv2tXqGzlEkg1e6He0hM3eAZieG0nf2vGI0vBBBP8ui6odBptPaxF3VSRDWbq8Jpg1Vmc1uzw7H9IpVCdqgoHGzOt3chHmzV4SssSDrcxHVKFpr09hFm3z4uB5u3CwGntBjweWS4ONJFJ/xBL5Q6qNiG2p6m+61qfZmE0GnSb63QqV5P1HPacOx1CJ2VvU3XDsLNEuTv6Ed0TuDL2rXwhoVOGN9PGOydujdVlbWjgEQsj03BDiAbR6o1AF+bckwT7UXKfVLnSkbzppSDuFWLR0XyHIeSzyecnqh3H5s/TyI0UiIwNwmQ0Dk37TrNo5KEzoXN2L6hRYz4u3IZrw2Kx5VdG1fjteB91XyXOsWIHnz5K7gdLVjZJFY7P5n7GtiwEgPb1+BbyFdyPcpV14X2F96Lt4L3CUcRKrkg19vgXgyw6ueD4wvw/vj1SkQnEwafP98C14pmsbK7VHV8+84fo9t5Wajs/npTC7ytLD/oNQy8cwnJa4poyhqBdnJV15NTEDpZJOTA0Xew5cx14aj9kxsWC4yq/avN0al7FL6uqutVYfXi4juwff1C3H3tCpJnSrjadB3vt9ZGdLKeyFXX5YrzSx3LkWbFky5msf25v6LZcRfWLhR9Qqg03/odDBz4oUq0nWaHnFPNNbTQmY8jWvAh1CG9Vy9w4Ipi3sobi+h0IVyJ2jGPZhCOKjEh0VOQjnRahSOu8aIfLLir7o8cLWR/CwmrX4zinCCiMyFFZorXMI4aFaKC3M0Y4v3wO1iwXAxltw0jeTGyc9JCZ+VJM4tIDHg2tA5ZKVq2puJ4nSy0x0SR5cAtZ8d/6xU6FRF1Wuh1Pww2Ix1LwR6spi3IchyWs7ynkxY6qxHEtVXYbySik5k6g0jPafBWGxz+TvgdevK55JeP5FHxkwmi4xIJK/zyOV3hRH8M5WCwpriSYfSdzL3yoGvGgGV0EEUc+1sJMUpNYzcxutGDQlwSatlck6MmzSaW4bqQRyJWEB54VQFaUq7aoCYfQykTR8rOHoprL1Z/RKcJA525oR/RKaa/EKIJlevDlO05TUKn3tpnInQaz3EToXM6Ijon2idc4Uqagar4Za2cAKiY3yiiU8hqwHz1EeQTI/D4mX9NEAWX0Pi8HAGvTZ8h5Ol0ob04gHa/D0v4NGLpdjjLA5U5Mz1Cp8naJ7ifOFfbU3LaEPO5XZ0xYnoGXyU/ZgEcV4TP117JMZINGUMAABPZSURBVKqe98ZztJ49lc9GEMOzUvSe3At29HsArm4p3UelczMQ0Wmy/+nvuzoLm9keWvfedtnADvUInTMd0akz9xQ2q7xAMIharn61etxcjDj3oZkTU6CoX8hMvBfpvlSq3HcZ3DMIW3UEPad5WG0O+Dv9ELfqOvexum8e6YtEgAjMVgIkdM5Wy8yqfmkL5LD8lgvgXX0Xtmxx4PHlmsMDWsGw8D72vFxA+i/Xhfyc7LdbNizHrn9cVxXDpByeBwe/FsTTpQtvhzfwAxx4uFUkUXgfzx8q4NTodVxsYkWN2tG78RJ27S1g/R4fdqwBPnu7Hz0nLyM5Lv7knsV34KnAWux4kLUxjsHfvYfed77CAMvPCWBFawt2dP4dnlgj9V/3yD3LQfkB9vd/hfelfm3esg67Hl1WLXQ01RydFRuz3KFZHDxZrDIC8MCSZqxdvRRPdT6AtRaD3KdKP9EwZOPftu0H2Ha/8iGcx9kTZ7AnJY6HFWba+8x6LEulsXm0Vuh8MrAarvPnxNyqTQvgXv8d9HQ6sZIVPPryv3H80Ed47fx1wWbMru7Vdwvtrf025eisdwo3stBZysRwuq2aQ63AhZCwRxES7t21ucjSiHB2hAN2039TRjdUHpO4KHJSbiX2t2qOTvEb7CF3uMUCq9sn5a5kR5Py8GgFFVOjlJBNpFAA4PTLuT2ziPW1IFg5O6vI0VnKIJZoQ1BOQlbKYP/uIrrkQkOKa7GH1L4RCxxbfWJOvuEEYqeB1k6/kC9qykIneCRjGTiDXlizcZzWHLOXFs+6WLCcnoVNQYlfCblIL/KdPZMQOtkJZDEvqDZ/aI1NDR8OL6uFsFIOkd48OnvqFToTGPH4K9cvGTK5MaFzLMnhU69PcWxa37EKXAJZAG0ev5SLkeU7zMEV8kqRxcocncy3Ctg0Ub5IIepQPU6zo4vGDNhEyiKREjwefj01MZ9AYrgFFqsbPsmohjZW+bvxulDgIsiqUloIGzy4SBbOsDTv5LZKWcRPiykqtB+9vHSRUR/CQohdovqyQhim0dwYRixSxNawLLwWwIX6YI9qcnQKF9dZH1i/p2TP6RI69dY+dUSnUjw3nuNmPmU2xvpegpjvE9qo+ar4xScjSK0KV3N0ZiN4odCJ/dqj64ILcUiIkw1+Kc8iy2totG/kE1EUNoUqa0U+EUSiPVat6lxxOPbCIg2LxQOfMEd4pBPHkIMHIfbWSgg204nCn/TRdZO1T9z0kEixYmOr4BOKz5n5tWoyIna6DUF5DhU4hBJ2REMOlLIxHLNsRcihTvhsOEfr2VP5JGIZJ4KqnMXspU0cZTkKvtK9HFQvd1iOTqP9VrUAsHypsqAtWKAmCrX6Msj4XqBuoZPNc6Ox1yt0ekYM7TBxRCdzb2Nfrv/ounpdNDu6Ptm9U3cHVEaD80lEjg2hdV2XlAtdY7OJ9iKDqH9BtFS+PFPeM2AMSe5TeH21b7zN9rFSCWg2KFxZ7309fY8IEIHZQYCEztlhB+oFEZhdBMzyrM6unjZ8bxpZ6EQpD+5wHHkLe1lghdNtAw8fvFJEZ7W6bFGoyB4Mi5W11ZVn1f+mJ3SyY6mZ6DEMQFN1XbZ+IYlwYgn2h6SiJcKDr1h13caqrqOMcvtWhL1tEB7iVBFEVRcqZSPYWdiK3yhEH7Eqcx5siKqq68IloojlWO2WMspwY52tAKem6rrQOp9Gd9SC5+XiO6yS+S9G4JMKLk1G6MxzYcRydrCi5KwA+rpAF7xCOXlFBV5Wo7hsgacrAAczjQEL1eThs4hG0wCrPg0rNjlbkG/3wlt3RKcAHelIDFmbFRYeKJfbsTXshZh3VRGla/LffDYKsRtlwLoJzpY82r3euiI6MZbE/oNDsLa74A92qKttq5jcmNDJ8leGDg+xmj1AyYJWTxBdXrs6SlESX37R14ZDcjEd9rexDKLHBliZY7ECcqXqurricBl2uGyAVVMBXLCZZpxF06OLJn7BxLvIThS2/kY3apLZMxlOYMn+kKJojoGNlc5ksi5U5rKV+UgZVmcngh1M7Re5WNl8LVvh7AyC/VlZ0dlaLsPi6ULAwYoRKSvN8+BtfoQDq0QbsCOLL3DgWx1wB31wWI0ZsPl9LJ4XCjCxqusepx1wO2uiaEVhqXZ9mJo9p0/oRM3ap2ybpVl4ARzfCoc7CJ99xGCOT+BThj5bn9A50T5hnLNSWvdlX3G44bAuh1M+Gq1awArgftGHtkPVommm+0ZpGPFIAkU2icuAXZxswmkE7Wc4FsKQO1oRXMeSIRyzvohuSfyfHqFzCQzXPqFDJWSj3RjzR+CthrhiOB5Bosiq0mvW/MogSshzhxHPW4R8hlanGzYe8LFNmlVd545BcH+2Tdk96BZycGi4y3NUdx8pgwvHkLPbWA/AYx0CXV7YslH0pMuwWy1s41QfaVf0TeWfDivM9lulXcaS+3FwyIp2lx/BjqKJ0Gm8/9UvdJrsoXXvbVZjO0x4dF1Y9A3vgeoWOjXrYquiCKLIVhlha7Rm6u+dujfiKnGS7TWHgWfl+aldOybYiwyFTpjOm+F4CIeH2OxgW3UrPEH5fsnoXiWJcF8bIuxtPX2IABFoeAIkdDa8CWkAROAmECCh8yZA1W+yoYVOE0pGeRSFW3ad3JczA7wkHNdjR6N1TsMKVX5ZHja9gKGZ6R9dZdYTYIUpWOVvRdgqizA+3RZSFa0SxjEcR6wcEHLWzs7PREW6ZmevhUfymhydN7+vtD7cfMZTv4KyQvrUW6FfEgEicCsITP9eVBu1yU5QnEZbqDZNy60YMV2TCBCBm0+AhM6bz5iuQAQajwAJnTNmMxI6Zwy1UPEzk2lDh5xTVHVpdWXlmewVXauBCOQSiFv9kDMWsJ7zyRjSzlqBXFkVe1aOUFXtdlb20LBTMy900vowqz1EWXl9VneUOkcEiEANgZuwF+UScVj9AUXuaZbqJw1n0GdYlJIsQwSIwNwiQELn3LInjYYITA8BEjqnh2MdrZDQWQekm/yVQiaGvlQe9q174V9FyZluMu4Gb1595A3lMmzuzmqlYSZ85jjEuCz4jmfR7dYrVHSrERSQifUhlbdj614/GtHlZ1LopPXhVvuryfX5HLgYhyzfgWe73SRgzGJTUdeIQC2Bm7gXqVItsFQ6Nrg7A9DNfEGmIQJEYE4SIKFzTpqVBkUEiECjEJirQmej8Kd+EgEiQASIABEgAkSACBABIkAEiMDcIUBC59yxJY2ECBCBBiRAQmcDGo26TASIABEgAkSACBABIkAEiAARIAKzkgAJnbPSLNQpIkAE5gsBEjrni6VpnESACBABIkAEiAARIAJEgAgQASJwswmQ0HmzCVP7RIAIEAETAiR0knsQASJABIgAESACRIAIEAEiQASIABGYHgIkdE4Pxzneyic40vkxepWjbFoA14pFePIf1uBna9TFFsaz/fAeuoy1gb/DK97WOc6GhkcEbowACZ03xo9+TQSIABEgAkSACBABIkAEiAARIAJEQCZAQif5Qh0EJKFzYTO2b2jB3ewX10pIn7mM9DXggQ334vXt67BYbunLz/DmH/6Kuz3rsf7O2+pofxq+8sX7+NUvL8L9ogc/WzoN7VETRGCGCJDQOUOg6TJEgAgQASJABIgAESACRIAIEAEiMOcJkNA55008HQOUhM4VbRh8zikKncLnb+g/msFTZ65jc6cLRx9VR3ZOx5XrbWP83T9i7cvXcYSEznqR0fdmCQESOmeJIagbRIAIEAEiQASIABEgAkSACBABItDwBEjobHgTzsQAjIROAEIk5ec4udCG5MsdWMu689HbuOfAF/B2uvCKIH6O4Y19A9jxvdX43HMZzx8q4NTodWze+WO84PwWwCJA48M4cuYrvH8NWNHagh2df4cn1lgVg7uCc29nceTkFzg5Lv75gdU2vLBzPZaeGcCu+GUMXFN8feNqfB68D8A3GP9oEL2vXkBy9Douyr97ZoMi2tSof6ux7PjH6Ll2J04dfxjrK81fxcDR/4stZ27Hwd6f4Im2mbABXWOuEiChc65alsZFBIgAESACRIAIEAEiQASIABEgAjNNgITOmSbekNczEToxhjf3DWDb+eZqNKWR0Dl+O9zjX6O0ehG8S4B7Nj6Cx5dfwBv7zmDHecC7wQbXwms4m7uEk2MLsHfP/8aONd8SxMrP/vQf2PxqCVhyB7Y4FuJudnR+dBF6n1uJi8mzONFfxOujC7D5obuwvgnA6nux7cFWXP3obWw58AXeb2rG0w+1YNm1K0ie+QoDaMbxXg8eF465S0KnTv+WvfMHeFPXsX3nj9HNRFn2KQ/h+X/8M15p/Q4GDvwQyxrSptTp2UKAhM7ZYgnqBxEgAkSACBABIkAEiAARIAJEgAg0OgESOhvdgjPSfzOhExiMcdjcD+zd48OONSYRnUzMDGzAK97q4fer2bfgOnQJ65V//3IIe7b/Ga87luPs7vuxuPwR9m8/h6NNiqhRzbjFPijEVuHfR3Fiz39h19gdeO3Fx7DxTvFHVz98C5sjl3Bx42q8L0R9SkKnTv9QeA9P7v0rzm5YiYHta8CkzqvZfqw8dFkRsTojRqCLzFECJHTOUcPSsIgAESACRIAIEAEiQASIABEgAkRgxgmQ0DnjyBvxgtMldLbg5G83wmWpMjgb4+Dtl6M55b9fw+CZSzgFSdj86G08cOALLPU4kPq5XRegrtD5xfvY/svPcUoWTCu/lMaz5DsYiLCITFnorO0fMI43e/8T284vwsmjj8BlkY+t34HjLz2GxyXxtBGtSn2eHQRI6JwddqBeEAEiQASIABEgAkSACBABIkAEiEDjEyChs/FtOAMjMBM6L+CNX5/Bjr804/hLHlH4Mzq6fv5OnHpVmeuyGg2qPwjp+zXt1X5bV+i8mMXTuwtIVvJ1yr+T+yz3RxY6a/vHfjH+9h+x9vhX4vF1xznx2Prqe3B27wPVSvMzYAW6xNwkQELn3LQrjYoIEAEiQASIABEgAkSACBABIkAEZp4ACZ0zz7wBr2gidMpiYiU6cnJCpxjROUFRnxmL6NQXOiEfnV9/L85uKMJ96BK8z/wIBx5c3IC2pC7PNgIkdM42i1B/iAARIAJEgAgQASJABIgAESACRKBRCZDQ2aiWm9F+GwidX36GE5EPsOs88KRS+JtERKeco/OejatxMnifkAOz+vkGwG3Alx9iz/ZP8fpiG5KHpMruwpekf4ccGWqQo3NUfczcOEengdCJbzAY+zdsfmcR9m64hN4z8jH2GTUCXWyOEiChc44aloZFBIgAESACRIAIEAEiQASIABEgAjNOgITOGUfeiBeUhM6Fzdi+oQVCKaErl/HaYAnnrwGujavxmlKknITQCVSrrq9YsQhPfY+VTL+Gc+cvo7RxA/7l0SWCoHn2d28K1c+XylXXwfJ4LsC2l8Wj8Bf+lML6V0tY+r0W7FjRjAsrlqH74WWTq7quc7S+Yq1zGXj+TxH/D8BSRWGiRrQm9Xl2ESChc3bZg3pDBIgAESACRIAIEAEiQASIABEgAo1LgITOxrXdDPZcEjqVV2xaAO/qu7BliwOPL7eq+zIpoZP9dAwDJ3I40n8Z6StiUw98rwVPdbrwxEo5xpPHuT8NoufkJfE7TQvgXt2G3t0PYJnwiwvoP5rF3jNf43P2+586wD3BChd9g/FPP8DBl/+KU6PXcZH922oburf9EK6lTFQVr//GvgHsMBM65Qruo6y6/N9jx5rbZpA/XWouEyChcy5bl8ZGBIgAESACRIAIEAEiQASIABEgAjNJgITOmaRN12pgAqM4see/sGtcqgTfwCOhrs8uAiR0zi57UG+IABEgAkSACBABIkAEiAARIAJEoHEJkNDZuLajns8gATmvJzwOpH7OIkXpQwSmhwAJndPDkVohAkSACBABIkAEiAARIAJEgAgQASJAQif5ABEwJDCOweRZDP7lCpJnvsIAWnDypY1wfZuQEYHpI0BC5/SxpJaIABEgAkSACBABIkAEiAARIAJEYH4TIKFzftufRm9KYAxv7hvAtvPAitZF2LuzA4+3yXk9CR0RmB4CJHROD0dqhQgQASJABIgAESACRIAIEAEiQASIAAmd5ANEgAgQgVtIgITOWwifLk0EiAARIAJEgAgQASJABIgAESACc4oACZ1zypw0GCJABBqNAAmdjWYx6i8RIAJEgAgQASJABIgAESACRIAIzFYCJHTOVstQv4gAEZgXBEjonBdmpkESASJABIgAESACRIAIEAEiQASIwAwQIKFzBiDTJYgAESACRgRI6CTfIAJEgAgQASJABIgAESACRIAIEAEiMD0ESOicHo7UChEgAkRgSgRI6JwSNvoRESACRIAIEAEiQASIABEgAkSACBCBGgIkdJJTEAEiQARuIQESOm8hfLo0ESACRIAIEAEiQASIABEgAkSACMwpAiR0zilz0mCIABFoNAIkdDaaxai/RIAIEAEiQASIABEgAkSACBABIjBbCZDQOVstQ/0iAkRgXhAgoXNemJkGSQSIABEgAkSACBABIkAEiAARIAIzQICEzhmATJcgAkSACBgRIKGTfIMIEAEiQASIABEgAkSACBABIkAEiMD0ECChc3o4UitEgAgQgSkRIKFzStjoR0SACBABIkAEiAARIAJEgAgQASJABGoIkNBJTkEEiAARuIUESOi8hfDp0kSACBABIkAEiAARIAJEgAgQASIwpwiQ0DmnzEmDIQJEoNEIkNDZaBaj/hIBIkAEiAARIAJEgAgQASJABIjAbCXw/wEHrXo2BJaUI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Content Placeholder 2"/>
          <p:cNvSpPr>
            <a:spLocks noGrp="1"/>
          </p:cNvSpPr>
          <p:nvPr>
            <p:ph idx="1"/>
          </p:nvPr>
        </p:nvSpPr>
        <p:spPr>
          <a:xfrm>
            <a:off x="457200" y="1527080"/>
            <a:ext cx="8229600" cy="3000316"/>
          </a:xfrm>
        </p:spPr>
        <p:txBody>
          <a:bodyPr>
            <a:noAutofit/>
          </a:bodyPr>
          <a:lstStyle/>
          <a:p>
            <a:r>
              <a:rPr lang="en-US" dirty="0" smtClean="0"/>
              <a:t>Teachers can now become GLOBE Teachers by completing the required online training modules.</a:t>
            </a:r>
          </a:p>
          <a:p>
            <a:r>
              <a:rPr lang="en-US" dirty="0" smtClean="0"/>
              <a:t>Anyone can download the protocol training materials. Users must have the ‘account approved’ status or higher to take the online assessments to become a GLOBE teacher.</a:t>
            </a:r>
          </a:p>
          <a:p>
            <a:r>
              <a:rPr lang="en-US" dirty="0" smtClean="0"/>
              <a:t>Once a GLOBE Teacher, members have the ability to enter GLOBE data on the website or through the GLOBE data entry app.</a:t>
            </a:r>
          </a:p>
          <a:p>
            <a:r>
              <a:rPr lang="en-US" dirty="0" smtClean="0"/>
              <a:t>The Atmosphere modules were launched initially in March with Biosphere, Hydrosphere and Pedosphere added in early April.</a:t>
            </a:r>
          </a:p>
        </p:txBody>
      </p:sp>
    </p:spTree>
    <p:extLst>
      <p:ext uri="{BB962C8B-B14F-4D97-AF65-F5344CB8AC3E}">
        <p14:creationId xmlns:p14="http://schemas.microsoft.com/office/powerpoint/2010/main" val="3984905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eTraining</a:t>
            </a:r>
            <a:r>
              <a:rPr lang="en-US" dirty="0" smtClean="0"/>
              <a:t> System – 3/16</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24</a:t>
            </a:fld>
            <a:endParaRPr lang="en-US" dirty="0"/>
          </a:p>
        </p:txBody>
      </p:sp>
      <p:sp>
        <p:nvSpPr>
          <p:cNvPr id="14338" name="AutoShape 2" descr="data:image/png;base64,iVBORw0KGgoAAAANSUhEUgAABToAAAJ3CAYAAAC0te7xAAAgAElEQVR4Xuy9CZhWxZk2fL+9N3RDszTQDQgooGyiaY1hmQEUTXDUuJAgJiM4GtBvBOcLxmjcorgwKuYX8n8GEn+FfyI6464RE3EhKsRIq0RBBVQW2Wnopul9+65z6tQ5VXWqTtW79IbVVyLd71un6qn7Wes5T1XF+pTMaIH9sQhYBI47BLr1HYn+Y6fj6L5Nx93c7IQIAt36jcLujc/g6P7NFhKLgEXAImARsAhYBCwCFgGLgEUghQgU/e//L4W9tV5Xe3/zb63Xue3ZItAJEYjZRGcn5Jol2SJggED/Uy+D8xZjzz+eNWhtm3RGBCyPOyPXLM0WAYuARcAiYBGwCFgELAKdAQGb6OwMXLI0WgTCCNhEp5UKi8BxioBNgh2njGWmZXl8/PPYztAiYBGwCFgELAIWAYuARaB9ELCJzvbB3Y5qEUgWAZvoTBZB+7xFoIMiYJNgHZQxKSTL8jiFYNquLAIWAYuARcAiYBGwCFgELAIMAjbRacXBItA5EbCJzs7JN0u1RUCLgE2CaSHq9A0sjzs9C+0ELAIWAYuARcAiYBGwCFgEOigCNtHZQRljybIIaBCwiU4rIhaB4xQBmwQ7ThnLTMvy+PjnsZ2hRcAiYBGwCFgELAIWAYtA+yBgE53tg7sd1SKQLAI20ZksgvZ5i0AHRcAmwTooY1JIluVxCsG0XVkELAIWAYuARcAiYBGwCFgEGARsotOKg0WgcyJgE52dk2+WaouAFgGbBNNC1OkbWB53ehbaCVgELAIWAYuARcAiYBGwCHRQBGyis4MyxpJlEdAgYBOdVkQsAscpAjYJdpwylpmW5fHxz2M7Q4uARcAiYBGwCFgELAIWgfZBwCY62wd3O6pFIFkEbKIzWQTt8xaBDoqATYJ1UMakkCzL4xSCabuyCFgELAIWAYuARcAiYBGwCDAIfFsTndn5PVDQ9yT0PmEkcvJ7IK9nsYvKscN7UFt5BId2bkbZzk1orK+x8mIR6JAI2ERnh2SLJcoikDwCNgmWPIYdvQfL447OIUufRcAiYBGwCFgELAIWAYtAZ0UgnkRnQ10d9u/cjopDB9HYUJ/QlNMzM1HQuw/6njAYmdnZxn3s/c2/GbeNapiRlYv+oyZi8GlTjfrb/vEa7N70rk14GqFlG7UlAjbR2ZZo27EsAm2IgE2CtSHY7TSU5XE7AW+HtQhYBCwCFgGLgEXAImAROO4RME10OknOz0vfR3NjY0owSc/IxMkl3zVOdqYi0elUbY46+0q3gtP52fLOE6jYtRbHDn+NxqOH0atPd2TkDUB+z++g94kTkD90vNvOqfDc9OZKt9rT/lgEOgoCNtHZUThh6bAIpBgBmwRLMaAdsDvL4w7IFEuSRcAiYBGwCFgELAIWAYvAcYGAaaLzm61foGzv7pTOuWe/YgwcfopRn8kmOp0k56k/mIPM7FxU7F6Hne/eg4Pb9iK3IBs5vbMRa2xG9dEYzvqnWTh56ETs/vxz7DxYhtyR45HX/xQ01NXgH68tt8lOI27ZRm2BgE10tgXKdgyLQDsgYJNg7QB6Gw9pedzGgNvhLAIWAYuARcAiYBGwCFgEvjUImCY6P13/DpoaGlKKS0ZmFkaNm2jUZzKJTme7+nen/9JNch7c/Di+3rAMjUdb0BJrRrc+BcjITEfloQp0zSpCTnp/ZKbH0Kt3f3TtUYzKukbU5w1Ar1PPdZOdf3/mP+02diOO2UatjYBNdLY2wrZ/i0A7IWCTYO0EfBsOa3nchmDboSwCFgGLgEXAImARsAjEiUBOdia65XdFXpdc5GRnuU/X1tXjWHUNjlZWobYutcmxOMnrlM3bElPTROfGv77ZKliO/eezjfpNJtFZ8sMb3MuG9n/+J+TWPorKsnpseONrFPTphn4n9cLubQeQVp2OyiPH0NhQh6w0IL9rPvL6DMSY0RMwfPgp+HtNbxQOm+RWdJa++IgRzbZRx0SgLfWrNRGwic7WRFfXd9E0PPf4LEzorWsY/v5A6QqcP3c1dsX/qH3iW4KATYId/4y2PD7+eWxnaBGwCFgELAIWAYtA50Sgd49uKO7bS0l8Y1MzDhw6gkNHjnbOCbYD1W2N6fGe6Ow3rAQnT/yxy8mtq65Abt8y1BytwsdrvkF+r3wMKynGjs8O4ui+SqQD6N4lF+loQWOsDg3p2ZjyT1MxbfJkfLRjCw6e9Au3ny/e/W/s21raDtJhh0wWgbbWr2TpjXq+gyQ6r8Qb752P0c7FYnXbsXzCzbi9NWZ952Lsn1yB26bcjd9L+5+G596ahT5vX46Jd7UGAUKfM+/AljnAg0p6FDQk+lwbTKnzDDEWD/xxPmad3DWC5HqUPnElHsxfhGUXFGLXK0twzv0bUzDFtpGzTpME0+plCiDvYF38bNljuKfXBvSd/mhSlHUaHic1S/uwRcAiYBGwCFgELAIWgc6FwKABfdE9r4sR0RXHqrHjm/1Gbb/NjdoD0+M90XnW9Jvdy4f+8eovUdRyCOk9D6Frt0bs2lqHA4fKUTykAPu/qsOBrw6hS5csdInF0CUzGzv3lyOvR2+MOLEIC+fPQXX1Udz39lYUnXWLeznR+88s6nCimqr1V4ebWIoIag/9ShHp0m46SKLzOry7YRKGuSTuxlNnLMANhrMe/9BSPD+5CisuvBk37dU8pE2otE0Cyqcy0YSl6jlnfhf2Z0CoR8X2zXh68SLcvt4Q0DibzVjyOywp3ohp0x/Fh3E+257Nx9+7FM+PP4h75t6NpVvUlEz5+dWYlj8MF184GN1RhfcW34xLVx3kHwjhTr7e+rIqYS7I2S2Lsf88JgFfsgAfPNQVy+NNgAvTSGUSbODPF2LVmO1Y/qvHsDJSz8jcJuQLxFRuVr9g4PRyEla9dh0Grr8NE+/a5nZy6+MrMW37lZqXD4Nw5b3X4RfjB6MPHbuuCgc+XYtZc1emRDYdW/NE/qsYPnd10qKbKkebSh4nPSnbgUXAImARsAhYBCwCFgEOARoXluPNX1+Lma+I8NDvnRj7aly66viAT1cVJZvlnv1lbV/ZOXwqfnfndJw9uADdnYIj5yfJ+DmV8TKLU3thmrJEZ68hWP3z4fhB70x3WuX7duPmJR9hWVm0zLfm1vWCfidi7LS5qC7fgtq9v8T3qgajofcxVHRrwpknn4V3N6zHoaa9qK2O4cAXdcg+mgbs34cHFz6AfQcPo2zvLvzoyitQWNQNT/7pZdy17HGcNO33yCscho2rl6F831fe5GTrQy9Psfwx3P4XYW2dkBm4Gu9uGI8DEXZEv/4KrydrK8uxbd0zmH3rmuN6J2176VdCrDZ8qJMnOp2kyNUYn5+FA2/fjTNv3Rw97W9DopOpWB11wdVYeP0kTMBmzP/BIjxtKBTfhmaOofsFnolMWk25ZRGWTCpENrbi6bUFmHFZIT5VJTojK4XlQZ2qcnjgLYuw4bzqiMpjMw4lmgQbdcFM/GLmJIxngx438NmO5dNvxu0Gic64qqIj9ZImPqOqrMfikWcW4PKiCry56hnc89u12IRBmDLrfEyrfwY3iYlpM/iEVoV44I9LcfGxFTbRmRB+9iGLgEXAImARsAhYBL59CDgJjukYVpeJbnufwaCrXuIhmLUQO2YW4mjvTGw9ThKdzvl2w4cMiJvVzjb2r3buabszOy+Yjw9uGY/ue9dh6dI1eGHtZuxy4udLx+Ps7I24fZVmXS2dYWrjZTpEe2KamkRnLn5z22Rcm3sQ//HoBizDCXj+ulH4Qc0OnHLPZuyIkJbWTHQO/e6F6D9qImo+XYzh9e/jsnOuwaizxuFYWjNiTU14993VWLf5IxQPz8dHn23EF69/jdFp+RgydARmXnExyg/swaBRI9CU3x3X3X0/Xn9zAwZ97xqMvfBG7N70Lrb9/WUu0RmsDwsx/oKpmDN7KqYVNWD1b6/F7DZ4yRGd6ByJR5652V1Prl7+Bzy4YqO7npxxyyzcdsFIZH+6Auccp8cGtqd+xW0o43igcyc6Hec4LxMvvN0Vlw/fiksuWoJ1/uQLcfEtC/DAZU4lnpOkOYj3SutRMqYC99BKueEXYdVD03F2MTkYumL7B9iWdya6re+kW9dlCSOn+nNBd6x2q2SdytmhKJ23GaPvOxej84Oqwyk/vwMPXDYSJ7hv86qw9c+rMPPWNfiBs8W2aDMuuWhxgG3JfHywbCx2Lb4aqycLW3DHXYnnbpmKCT6m63DPvCVYuXcmXn3vh8h+9nKc8zBh0sVLfodl4xuweu48zHaP8RiJJ166AyXbH8GY+a1UgurJhy7RSZKcwAEUY3TvLNTu+QD33PgMfr9F4op0CXSdnDHPH3xoKZZNLmRUOL4KZ1b34090jsXCx6/DnDEFbje1ez7G8mc3ouSyWZhQDOx8+36ceWMxHnmoEC/cuBJvSQ2Nripap5fs81fi1ffORwl9w+zoaGk40egmhi/ritXz5mG2SmyKpuJ3S2di2uCuyHHortyN1csXYTZNgjo8KNmBe7YPw7zxhcRmVO7G80sX4drnhuKJl27AtGJmwtvXou/07W7wjuXPoG7mTNeOVJT+AcPnrgFcPZiECcXkaITaQ1vx9F234yaPPt7RkmMUZpzs0ea8SS99EWPmC4sBCd7x8zgO72CbWgQsAhYBi4BFwCJgEUgKAS+u274VA8dk4mluBx5Jik0r+xgV44cxlViT8MgfZ2LayQUkHkMVPn02OD6KxPBr8ULeJD92qt2zGSvvv9vfwTbjzkW4bXKwy6fii9cx9yePebHrWCxcdg2uLCkkMSH98XcfFeLKe2/Gbd/vH6whn/0DLn3Y7PiqPr0L0K93j4RQ23foiLtduPV/SCHB+L0vYuJVq6Ir1XQxtE/sOEW8/Chg3Id85u2JaUoSnb3G4rP7CrH9iTWYRtcqZ4/DkRnZeOFXb+OqiKrO1kx0jp02BwX9TkL9+7eiqPEwRnxnImI1R3Bo1x7ctfRh/Oe99+KZ1X/Hwgcexsurn8Nrzz6Nk/JaMKCgAPPmXINjNbUo6NUFOX0H4Ipf3IzPvt6HXoMm4qyfPoryfV9i4+rlHkNV60OvWCVrg5/HGX/9zW5OYli+d3HXno9xz9xF+L2Tx3h5HI4+cSXO/20gJ/MeX4nb8tfjjOnAqg1nMHZkEOYtuRE3jvf03Fn7be+Kafkb5UeHuXmlQqyTVJ4PvH4h3p1diLd+dS1uH7fYLUhaMuF23OuTcRFefe8KdPvLPEy86yBUeRXnbhWag3iw7nzc5tBWuRm/mHI3VkboiLvWvaBBGJNgOnAdKfaLGlNnT9pTv3S0JfN9OyU6mTM5ddQrz+wkznEWXkXfhwvwwbKR2MYKppvgG4RdT/4Bsx9ej24XzMeyW8ZjWD3dQutk7e/A5Vkf4Bc3LsbKypG49dcLML+ka8SWYx2xcX7fGlvXxcrC6xdix+wueMFPdI5Dn0MVKH3lUdz0W+fNHYALbsYnvx6GrU8sxg2/3Yxus+7A8/OGYtvSK3F+mfNdf5T6yUjA3fZdstutEu3GnTVInGbJjhcx+9ersC7/Ijy37AqUbH/SfYO78I9PYYZfETcOq167BqORiYr1C1yjAFyJNzZMQkUbvNGNSnSKSU4xwApxOTLRaSBn4vO6xKmhmMWXBCOO5uK8zVheWoj5k6ux4i9dMOPC/l5ikOjNa8MvwgNLpmP8sfWYPf1RSbJTk+jU6qX4vC5xCjzyzFO4vO51nPGTxxSBWiEW/nEx5vTahiW3Pop7S7tgxr3z8cD3s/AWTY56xw8c+OR13HP/Y3i6chweeOg6zOq1GXN/sAgvgIwzrYxNtBLaRqMcu95ehfl3OZWkzo8XPJatxU13PYqnqW0ZvQdLpt+Oe/cSJ0fP6CTHKJTjnrm3Y+kW8oZzStYa3PucfhtHfDw2FBzbzCJgEbAIWAQsAhYBi0BKEKBx3KPYNe469Fk7D+fc78U3RU7iYiQ+nbsZo5exCYqRuPWWcdj2l5fwdCncwpVHLsvECxcuwA00hirJxM63V+GGxauxLn8qVi25BmeXvYq+P1npUj3++qtx8fb1WPrKZuC8q/HEneci20tCjL9zMZ4/D3j+rkW49pOh+N3S63AJNmDWr5bgtS3AwJ8vwruXZWL1/Utw7SvVuPjem/HI97PcwoxrDe5XOfGEIuR18VKo/3QVnp47HD1VWJZvwYPXP46/eN8fq67FVzt1Z7GlgDHn3YxP7huMT6XHCbD9G8TQAjnheDn+PsQZcpjiYjz2X2fhBCUMB/DKT38Deu93spimJNHpJjUz8MTcd/C/fbrH4rNl/bDv6T9jSsSF7a2Z6KTncx5Yczn6NlSjIScH1VUZGDZwCCafcQYevv9+HGjJR8agiejSewiaUIPsg59hfNZe/Pu8a9CQ0w2VFQcx5vQz8H9eXYM//+1dHK5pwonnPiac0xmxnnNzFQV4i+YaZl6NR7I2YLlTUTmc6HbJDmf9tcHN/cyofxGDrqLlnyTBmP2KY1em410m0enq+YVZWH3fQ5j9XDXGX38dnpg9Et3dYpXwHQlXLnsMD4rFXT6vvKRi6d04c/E4vPHyJNSxCVev+M59kVMSkVdZ4a0BhwMH9mzAPc460T1CT6Mj26/GGy+fCzwZFIzBXVMX4k3HLhVFj6mzGO2pXzrakvm+nRKd7JmcOvIVFW1FDsMnoc5Jxq0oxCPPLMXFlSSh5vw45/rNd7P7j/rJD7eCcMwesiXYOQdx2Ui3KjE4D8ZJtJ2PbOXZijpa4/y+VROdTsLkIty24FyMKluLmdMfxTq3onMSur99P8bcGLyVdJIut2WtYYwGSepcXOkYkj1u8nLop3fjzBudLQwj8buX7sCE7Y9izPy1XMLGVbjrM7GCfcPhJJC8tx5vOeepjt5NEkcO/ksK8NrbBZgz+AMSmLgK2wVPn9FKl1Ex7FElOp0kp3PxUEVlJk7o7bxJ4t8iSzksPaPTk1sTOWv3RGchfrZsEW4r2ozb5y5G9q9JFe/zOBOXuFWM9fj0yQU4Z9U0rFpwEDMXN+CJZVdi/N5VkhJ++RmdtBJTq5eIN9HpJRu3RGwpZyqQA10n1cPj93oVmC4Pgae8INrlM1cNrU50lux5FRN/sjJIsrrOrosfkBOZIRXN3f5CqsXVic74bIhNdMaHl21tEbAIWAQsAhYBi0BbIhDEdUt7/Q5LBju7xMgOPOdF76rBH2PiT7KESiyRPmf9EiRC3Rhq+A7uiKeB9y7FhvEHSWWUZHps8o0vvADgJFpmAsvd9QtZU47fTtc9TmdMksNdC0X/jBo+COlpaV6jAkz+96vwi3F9QOrTmJ/6A3hr+eO4729BBaezfX3z1qiNzLrRDb+ncS97Lwa3nqHrmGAXnzKGFoYMJTpN4vC4MAVOuuBneOjyE5EXeq4GG5/6PW58JUgWJ4tpShKdsyaj5bQ6/Mf/Xu8nYIEheOs3o9Dv41cwYoUagNZMdE666j/dgbO/vAT7P9uPWHkM6V0K0NK1H8aeMhQb3nkH5bWZyOo+CLEuPdGU3ReH936DMwr24Yaffh9f7D6EEaNHYXjJeGT3Owk1dXX48usv8cAbhDNrH/+lN7GIRGfRfHzwMtkpKjujl10zhSob2QTjXtZO0HUevz50dH9OtjzRSQpngpclIkcCuQ4nXN2q0qy1btGNsxtWnVdZRdaAow/yx8EZ6IhLu1Pg573Mcfsp2uja01GaMXVWgbdZbatfOtqS+b6dEp3JV3S6VVCTy3HPhNuxFADZvgos95Jk4bdJANiEkpDEICDqq8eSATv0bGskOtnLiOqqsLV0LR66fyVecO09HyhQelzFHiyZmffGw00QD3aOBliMda4ijsS2X12LmX/hEzYuvtxlSLRPz1m6bw8L8eaFC/DQnMV4d/hGDFpRjE/u7IqnJtyOTc44xRu55HRK8WY6kyU6x/98EZ44rxpv7hiES0qcLccGSU6nz6gKTBM5a/dEpycX912NS58DBt65GBtYPu75AJdftBhDlz2GWXtuJtW3l96BLb/q7lYK38QxKVqHtHrZGolOKQ8ksitWQxsmOkPnkSrkgZ07t3W9aCqeWHolpg0GDnyxEU+tWIl7DQ/ltonO1rIQtl+LgEXAImARsAhYBJJHgIkLX/HWEG4VIdn9Qio8+UosOBfk3MccN+QSEVxWJD1nj4u9nAtF5uO2yf2DC3aY449CsShXqKG4VFNxfJIMHzFpAEiSnZIkp9NXU3MzNsmOyUqeEXwPskQnbcHGvyYxtECbFF//GLWgsf5imKBtGFNZMiac5EwFpt+GRGfZm5Pw3UndsfHZ/Tj1lNPx9qfbMXHiVGzZ+inK91YgJ6M7WvJ6oz6tAGWHj6Kp9hDG9M/Gd04/FT+edRV69h+E6pp6IJaOtIw0zF95wGVe/InOQlz88+tw64VDcYK3dd3tyK/CdIrSpvrVlCTBuMZL/rF5Dvl6NErm3HwI5ElQhwROrn++CPsvo1vJvapS73g+XV5FSoOJnrmVr5lY6ea6iP0c6lSY3rqZ7G6MyOXozEd76peOtmS+b6dEp0hyvLeuE+ae3Ts89U+fJVsitAkVkwRUMsiaPOvSMNI7f8bkAaaN7BZr7ZZndaKT35Ir0OJWJQ7GprnzsPzSpXh+zHb/zE5OWbXjO0ZnJnKevRKl41ZiyhZny/oZ3jmHV2PXZU8Jb1DjxCSO5rJEp1vZOmgzHrpqK6Y9+UNk/2UJbs+6EsuK12BM1E3bnT7RSSo63bfjV9yN3zvJxifpzeleYLl9AT64syuWX+V8P1Vb0am6jEirl3EnOunWdfUbOLEyk4qJVnbbKtHpETRq3EWYd/35mHZyF+x6eTEm3qU/C8omOuNQetvUImARsAhYBCwCFoE2RoBNODC7wkqnYscc4CG3YIVdn3hHkxVvxYrFf8BNrzjVjZKKzl4b+O2nTCz+mlv8UojSZ1fiF/eTY4XY+JMUy1RhxV2LcRPdul5HqrF2paDohd8GSuFmkp2KJKfTMtlt1sbMdQsWilHqFa5wz3XARKccUzbZKU9ypgLTlCQ6O+rW9R/djJy8Htix9kfo3+cgDn5dgz6NfdGUnYuGmjS0pLWg9KOP0KNrIYqGnoaWnCLs23cI/fv3xmWXnoehgwfg1NNPx5FDZfjoww8x6rRT8c3BSqwozUPtsSN4/38WeaKl37q++sJ5uNbd9j0StfRYCuG4L6czZ3fgHKzGoKuq8Op7zsGc9MzO5BKdxlvX3apuZ6feNDJ25ULXlpGKcNkOQF4rE050gtmm/8nV+OTXpHjMOc5Dur42NgZAe+pXHGTG3bRzJjq9w2JLl67ASuYYkylzbsDlWevcEt4pkq3r452t0yUHI7au89tL40Yz3gc6SKLTfRvSyyl9Zi4c4uZCApOSLY+idPh1KNkSbOfglNXlC3PGhgQPp+z64rK12FUyEgfmk0uIHIN1eeV67Co5A7W/lZetxwutrr0q0XlPSVfU1lVh2yvk0HPdpUXuOFGJTunWdUHO2r2i05lEcEbnQ/MXYek4h5fDgC+cbdnr8IM7z8cJTuK37CKsSuKMTtnWdU4vE0h0ugHr94Hn583DtbLLiNwzoNizn5z5Sraup6qikwaI7Db4iK3roqy61ennVXNbslTybBOdOk2331sELAIWAYuARcAi0H4I8AkOuvV09ZZBmAJ6C7smQSHE0rqKTnD3B7AxH93G6l2AMphedsJeZETWPNPK2HMA40NPfbFHASb/dCpGbFuDR5nt6mzvbXcZUXD0U+gmaTbRaRJDC/CEki4J9CEiHnVZykkXTMcl1e/hoTflZ5smi2lKEp3Ky4hy8driNzHTPadR/tOaW9fpZUT/eO56VO5YD9RnIiurBWefMRpTzzoTI0smYN1Hn+D9v63D7gO1qMrsj+aMLFzzr5fggn+ZhAP79qGoXx+89OqbyO+Wj6FDh2DdP/bir3uLjS8j+t1Lt+ASkPzNOsmamq4d/XM1nXyDk1hcDsxhEoz8CxH51vVQXyzk2suICrhzep38yY1YjYcwzf2Xnhuqy6tI7ZehjtAK1rll47ldsLoxdRasPfVLR1sy33fKRCd7DoJ7mQ79cQ1zMUqdLRH55DKibU/+AXPdy4iuw5JbJmG0cBnRxVkf4Hb/MqL5mF9S0HaXERVNw3OPz8IESWWqjqkHSlfg/Lmr+ctXtBWV8opOchkR+/ZkEKbMOh/T6h/FTd5Zv24yaUw9dhZnuRcT0cO4eWX1LmGp/wD33LUSvy89CKdKbc7kBtxw/2p3Su626HFdUYHtuMm75AVO+fd5BTiQf9Ddwh7cYKZDIfHvyQUwB3HP3LuxVOVchpPLlOhtZsrRDC4jipQz8XkHjyu6ksTd9kIM3Hsw+jZEBWHxJ8HoreuZqKjsiu75B72bzAsxftI4zLhiEqaVFKKudA3mz03w1nXvMiK1Xopv/JxLq25wD6F2AjEUFWLXXvGSnmlY9dosnJ29G88/sRJLncOr4dA8FgPr1+Dp9d4Bz8XbsORGchnRlQ/diIWTwV9GpEl0umej5K/D5RctwTaXDqcaeRbC1aueHhxbh5t+tcS92GjhfddgznD5ZUQX/3wBppStIYduF43ErfctwPwi5xKkxe4lSFE/8fM4cZ2xT1oELAIWAYuARcAiYBGIDwEhrnPvWDjXvcjxTf8iHP5sPTfRWPk6brjxMZQWT8PCO2diWnED3vPO8NMlOjdxFZuF+NmC63DbZCd+9RKdTjXjgkys8C6IFOfjXkZ0RSE20YrQopGYcdk4DN3yGO6ltwZFgJCTnYmTBhUz53SaIeZsW9/y1TdoaGwyeyDJVgNn3oE3FoxE3Rdrsfy3r2Lpeqd6dhCm/PwaLLuiC1a753caxNACHeF4GeRS0Kg4XDOX9sQ0JYlO5OI3t03GtbkH8R+PbsAynIDnrxuFH9TswCn3bEbUqaytmegc+t0L0X/URHz257ux7x/PINYCZGTn4AeqHpAAACAASURBVMSCnph66lBMOmscxp89DdkDi/HV1h34r+deR3NuL/Qp6o+xY07CgOIiVBw5gn9s2oL+A/qjT59eeOrNnfiiqgi7N72LbX9/2eOsuL4juYZfXDYOJb0O4qkbF+AGp1iFJhvvux8znwNm3HINbrtsGPpwFwg5lY0/RLe9wED3PhFyP4tY+U0uHcvC6sXBZUTLZo8U+mIFz7lA+GZcXlSB1cv/gAfd9eQgzLhlFm67YCSyPyVrUT/35NA6uwt2oZDcBE/PWdXkVeTb5w31zD1mowt2lQ1Gdim54d39McjlRKlYe+pXkmYs8vEOkuhkzuxU3rLuzYO7hEicG3kLd/ZecjOXc0vfA5cNJlvD6w7ivfXlGF3SgAedy4icz4ZfhFUPTcfZxeSNXsX2dSjFeAz8hFwY0j4/5A3ENPcSGPJzYN0jGDNfVqomUJhoohPAqFkLsGz2mRiW7/VZWY43n7gWM6nSum8aJmHYHu+Ni9cspKzDL8IT9/0Q0wY7Z1w6P1U4sO5FjJnvGSH3nM7TkE2DDacJ7fuLiO3HKWfGWDzwx/mYdTKlUz5AxRevY+5PHpPcLs60V5xNupVeaqWTsxDfJuF3z1yNS9w3zbuxInQOphkYiSbByC11/UEuENqDJ166BdN6VeHA9s0G50cqzjbyj1oo1OhleGvD+OvvgOuYXF34A8bMXxMGoGgcFv76CswYXRicx1RXhdJnr8b5DzsyNg4P3DcLM8YUeLfI78bqJ5Zg9govtJDpjni8xQXz8e4t4zEs2zkr5nX0nb5HkegktoXVg9pDW/H0w0twk3f2Jqs3F9+5CA+cN9inu7ZyO56+f7HfNorbifLYTIJsK4uARcAiYBGwCFgELALJIBCO69yCFfeF7iLvhS5fiDHw0gVYteBMEm+55+U/gwOTpiN7Bdn1pUt0/t4/+9xb333xOh4sOxO/yH4Rw52X5iVX490l53r903XPdqz41c24yV1uObHqfCy8YBj6uDQATmz2wv034waDRKfTvnePbiju2ysu4PbsL8OhI0fjeibZxgMvnY8n5ozF0N5dSXzs/NTVo6JsI5ZetNi9B0MbQ4tEhOLlx+LvQzKx9sI0NYlOAL1OwKr5I3B5v0x3duWHDuDXD/8dj5RFc7E1E50F/U7E2GlzUV32OWq2/Aw4lo5tGyqw8+ARXD3jAlwxYTyaY/UY9y/noWteLuqrG7Hxq2q8tG4LSiaciR75XdFUX4eqyir06VOI5pYWLHu7GtXIx8bVy1C+7ytvcpL1YZ2zttyIB+9agpV+0REtuikgerfnY9yzvgD3lOzgjqpwbUBJJkrdS6kpfmJB1yDMW3Ijbhxf6K/9nv8EuKR4m/TWddJL+Hzf2spybFv3DGbfukYoPPLmlLXVvzOGUhKVV1GeE6pbq7qd0+Mbd/MX6JrkcjTGor30K1kbFvV8B0l0tuYUO1nfbkb+NDep4/8c+hjzf7AIT3eyqVhy2xeBRJNgA8+7Eo/MGYZN827H7fJdIO07MTu6j0CiPLYQWgQsAhYBi4BFwCJgEfjWIVA0E68+ORXZL/8Bsx9eTxIXRSOx8KGbMSd7fUQCJH6kBg3oi+55XYwerDhWjR3f7Ddq+21u1B6YpizRmSDjWjPR6ZB0lndO59+f/A9U73wLaEhHQ1M9insVYMLoUTjz1KEY3K8QiDUiJ7sFI06djP/z2kc4depFyEprRm1ZGRqbmjBixAi89M5WbKwYIJzPmeDE7WNSBJQ7m1OAV3voVwrIVnZhE52tia7t2yLQjgjYJFg7gt9GQ1setxHQdhiLgEXAImARsAhYBDo/As5unTkIdvd5M3LPix+8OaWJTqdrp0qqb2EP5TZ2Z7v6/oNH2rySszMzsq0xPd4Tnf2GleDkiT92ReL1eycgA7XIjMXQUF+LozW16NGjO/oW9MHJgwage+M+zLz4hxhYMglba/KQ3aMvNr73VwwZMggDhgzDg683uv188e5/Y9/W0s4sZh2UduZCovvFo9xSQ3Jb61dqqJb3YhOdrYmu7dsi0I4I2CRYO4LfRkNbHrcR0HYYi4BFwCJgEbAIWAQ6PwLnLcAn943EgWdXYr57I7tzVuB0PDDnTOSUPoox89emfI7O+Xfd8rsir0sucnPIdvqa2nocq67BkfLKNjuTM+UTa8cO2xJT00Tnp+vfQVNDQ0pRycjMwqhxE4363PubfzNqJ2tUctENyOtVjB2lL+KrP9+NjCbASVk2IoaW5hYMHDICAwaehOzK7Ric14J58/8X0rv1we6W3nh02X/hrDNHYxtGYW9dLxwr24PSlx5JmBb7oAqBQe4dEw+OKw9tlU81Zm2pX6mmne3PJjpbE13bt0WgHRGwSbB2BL+NhrY8biOg7TAWAYuARcAiYBGwCBwXCEy5ZSGWMOdvoq4KW99ehbm3rsGm42KGdhKpRMA00fnN1i9Qtnd3KodGz37FGDj8FKM+k0l0ZmTl4qwf/RLOv5tX/z/Y8/4fEUMjmpuBllgMF176Uxwur0JmUxkavvkMMy+Yiu9f8AN8vv0w/vjWFpTnj0Rz8QQ01tfg/f/5T/df+5NCBOh9IHUH8eZv78bMVa1TzZlCijtEVzbR2SHYYImwCKQeAZsESz2mHa1Hy+OOxhFLj0XAImARsAhYBCwCFgGLwPGCgGmis6GuDp+Xvo/mRrJ9O9mf9IxMnFzyXWRmezdiaTpMJtHpdJ3Xsxhjp81xk517P1uLTc/dgaaaMsS69sCI0yYhNz0DBV2acPSbLzCmqAtmXHIhdhxLx4v7h6Oxx0g3ublx9XIcO7wn2anb5y0CKUHAJjpTAqPtxCLQ8RCwSbCOx5NUU2R5nGpEbX8WAYuARcAiYBGwCFgELAIWAYKAaaLTaeskO/ft+BpHyw6hsaE+IQjTMzPRvVch+g0aYpzkdAZKNtFJk52jzrkSOXk9XNq/ePMxNFR8hZ69i9BcsR/9endF2cH9SG9uwMCSS1Ez4Gy3Xe2xI9j0xkqb5EyI4/ah1kLAJjpbC1nbr0WgnRGwSbB2ZkAbDG953AYg2yEsAhYBi4BFwCJgEbAIWAS+lQjEk+hsT4BSkeh06HcqOvuPnIDBp59rNJ3tH72O3Zvfs9vVjdCyjdoSAZvobEu07VgWgTZEwCbB2hDsdhrK8ridgLfDWgQsAhYBi4BFwCJgEbAIHPcIfNsSnZShTsKz96CR6HXCKOR07eFeVuT8OJcN1VYdQdnOTTi0Y7NNcB73GtB5J2gTnZ2Xd5Zyi0AkAjYJdvwLiOXx8c9jO0OLgEXAImARsAhYBCwCFoH2QeDbmuhsH7TtqBaB1CFgE52pw9L2ZBHoUAjYJFiHYkerEGN53Cqw2k4tAhYBi4BFwCJgEbAIWAQsAnGd0dmecKVq63p7zsGObRFIJQI20ZlKNG1fFoEOhIBNgnUgZrQSKZbHrQSs7dYiYBGwCFgELAIWAYuAReBbj4Ct6PzWi4AFoJMiYBOdnZRxlmyLgA4BmwTTIdT5v7c87vw8tDOwCFgELAIWAYuARcAiYBHomAjYRGfH5IulyiKgQ8AmOnUI2e8tAp0UAZsE66SMi4Nsy+M4wLJNLQIWAYuARcAiYBGwCFgELAJxIGATnXGAZZtaBDoQAjbR2YGYYUmxCKQSAZsESyWaHbMvy+OOyRdLlUXAImARsAhYBCwCFgGLQOdHwCY6Oz8P7Qy+nQjYROe3k+921t8CBGwS7PhnsuXx8c9jO0OLgEXAImARsAhYBCwCFoH2QcAmOtsHdzuqRSBZBGyiM1kE7fMWgQ6KQH6fEeg/9jJUHvi8g1JoyUoWgfw+p2D3xmdReeCzZLuyz1sELAIWAYuARcAiYBGwCFgELAIMAjbRacXBItA5EYj1/c6PWgD/f3B/j/iJIdY5Z9reVLe0ADGKnYhxjEPdbSU0CXOFfqLiRzQf2xuO1I6vwjW1o3TG3vL7jkS3olGdkXRLswECR/duQuX+zQYtbZOOgYDGfzpfO6abaSazbtYLdwxuJkJFFO86utdOWO4kcp0IdqFn2DCIBY+ORx9ImPCUUNl6nbSDwAjmqfXmlsqej1f+pxIj2ldryVSiPAgvl1Iz69aaZ2qoM+slUUzNeo+7lYycTmkvJDOPVwyjxOu4XbHKJs364g4irwmRkdBDcauQfSBFCHDhYD830cl4OP6v0JBOrs7EP4gyYfJMiuZnu4lCQPA6Tv6Vy113MEa5uWFxAePMT+c9Se7e/fHzy85j3oe+HHew+RKKdUlsto3pSk4GoqwfE/VRabcqzFHRqPKKKhqi2ndIRpqAGdFGFP54ukuVVxZl0UQ2UzglTYJE/Nqljn2nZKhNjAe0r/LiEbPjpG1S2sKuWpLqKE4wVapp2k1b0mpKUzji9D5pDfsuf20vesoWtDA2IfWg6Wemb5EwvN+qB8O8Sz03OyagaglSBdKplLmoOCZqpZhoOkgXh3ZMHiVOlVqK45LvKLg1cVjitLf/k4lKWVyUJxk2xzUWXdaxzE+lOgvEmNsW9aI9LjmVgRFnB/rmKvC8z1UdmOKsymtEMVqX89A9K36vA8F0Ln4yRhaQCoPoxoxb0NUP0FyP0yJWdMYMJ47TVnIqu0tmLZ7CSYldGfOoFWlos67ZpJ5kUBEL3rDHqz2MMHu8Jz2YWnI6XjztXVFNAZzsXHVJNpUEJec9TGZtEnomioZsfPYzcZFHQee45v7hLBJJa9nzsuBB/CxRJKWBiQiaCdApkKgo32GiWVG6qcJLNzWdZLfCtCO61HE5HgcSb9skZppAIBJPwJyo/iYxo2/FoyoJicS7wyzi4pGg9mWnXj3ikPAotdYZQSkMKgspfB4HiW2CdpsFrWIMFrFY8L4SoVLFCUFP5rbaxE+GKWT7N2SkYbMoXifThSpE0clWImMmJUpRDDHpOEpYaChv0o8OGNn3rL0Qf9eOqYusdARpB/DjZUKazt7Hyfk4m6dqVcWh4tLgEZKYYutATun3JpBxXJXMKTLCdR8W5EJWeSOdlbkNTQQUM2lNpOfUPmPCI6JOTEuBT9o+YmyGQRUQqlZruvmyxLS3UnjpvpBfVyEUzNn/LRHB8fHVckIHZkLfx4rOvNxLk7GlmrKZeJ/F0hQDqWavConFUEkXOin6Z32T+LsYC7XoHAuZmo6ShJBmHkpETpIdM/S8gb7JbHSidHBSoLPfkkBJqR7Up1LxlHkdge0dAv9EgeSekwVmstmJcq+KREXwVC480rUrAriQMgozUfepN8EkuCLt1Nzl0ZIcF6F4VqUqahWKMuZh60IqhnRKIQqMSXsZHTrp18lKSgSX7yRO3xctSSRgMbHhBiawFSZru1TG9MwXcYpEhM2JB2+ZPY3neXnb+OcSPWa0BpNviQ4EI5u/iJSMLQubUj0pg2V/8pxoG/4kSie1RzoLnWj/CT2nUgmRSGp0k5GLNjTIiZNp8KRBk7iLS9hFvAkjQ0KUWqnS9SYzGSzZuu9Npihrk2jEmuh4HfW5sAgqFNREViMmmeTjHRW+Dk+XTv+MJ+CXvZmsJ4x7jQgiNH0k4EciZdD7kvzDtGQMkP+pkwKT5RGYnaCcDWPau73rlEFclDAFarRftwuvH7Yi0aj/KGiZsVMmO8mIgx+jkk6kIaaHL4uJdicvSxMDYKz4zJlePGyAhJOV9ZOFwiyjPJeJDpm0SQLYKOaqnCMnfMLYUckPQaVCtY4pFzROgQLtYRc6augk2meAc69e+cjvXYiDR2tRXduAvC656JHZgt07v0FTM+0gmZnGEwqxwiNaG1lE7tAXnRDT2SwDiIyOeKCyoopLObVQESUxztLZxcMOXcQYT18mYNk24Qwd51XjLLqXeg6DIx9YBxSx8IzSuI7DShMbInM8ovBHKV6EpUggaBOxS4Ud6jj8aANKuDfzbTCe0RAybQkSkiZdpNrcyuVKI8tcEJnAJos2TGSZYNpRdStlvObw1oEvyWgaEaJrpAlafEYlaiwl89Iwts34Lh2I+VBcyUYJrXYVHXEClcsiHZ9MNIZvY7Km0o3aWss+lVdX0cNKn47m+JFinhDFVaeWGjOrWt2oaRSEUiKjbNTUZrqSFKiS49d0giVM0nSevirp+k92Pil+PpCToK4ttOM4xWP6FQca22WKvTF5oRiQH8HAlMqHil/ZjElOrGEHEkIxjZTYhJJ8iuczW7sa63/WFXHZ9ZBQih9Qwy1OXDdKMjyL81kdKWJ+QYa+JCyMZJLKn7H9xEOXO5h44GRMMGKh8EZmUsSZyKggz7W0NCMWi6GoVzfkFw3Axq/K0Ig0pGdkor66BkOLC9A1vRY7vv6mVQIrRd5fiCKC2j4S3unCsXhRNzHLZn3656N6zaVizH6oWsQzw9H3EL4flxlnM/KMjI5Ketg4QqVPYTLkWsUinhzp3tO+Mgq8lCmjlt3xWYKgO4MI14gDKWxkEuHGN12OOC2UKZyKeVdxOg+/Y8mCgX07Luu2DQAwYaE5Nh27pTvXNsBUjoIs8CG+hwuwIgkUbYCpTYi2gmYqqogFuAsTSRsVxLJxosY2nV27SJ3osBI1C+1CvPmgKhcXxRv6HfsvPyIrj2FpUcUC5lSbtUzYFCgDLxJBypRArhnJSriZ5urQMBfd6OhYeylecsGYbhr2e4qAwbZPwgpGflpavAqzhLUibvzlCaRUjB+/XsVjc6TrC7eoSw6BWuyj/HnbKouMErN3HbwN4uWKmsIEeZrAS+hozsvpkMWFTt6CUScj2ZZyzP2Q+gQ1DtQGx4OUTkLi6Us3Qd1Yuufb6vvE5kyeCt4jtiA28Hs/cefcHLqVRjYVx3iyLp6wkxVGWSAV9KQjWybWEpZItdgbRWZt3faSOuHQFHUhAmM+6S05shhPJkVc157Gx/NGNwHJSrUw04vjR506HJ/tPIZd+8uR360LYrEWNNQ1ojEjC/80ohf2bv0SR2sawrGwCl72c52IJIBD8AiVAYOlm0irji4xRlVYSXmVrUxrRFctdcdU6L1/qWLIAuZoafC/jVLgeKKHpPgU/bDKSkQhxPZo2s50CvFwxrRPt53YsUwGZfbHYBCdOMvqQ+RD6YiKIsZ7Vmd2DeYjNeU0JtFPtv3yZYnM7Xh5RuCLAZsYe6dyssmDY6LP0lHMJ5A8kVS2ZT0lSEeCj6VmLqa9RNkKxpywqm/iL/gYVbR04YRQKn0I1xfjwp1Y2x851cGcKd7HQzsGYLmMm0p+9LLbBCp3JGHLo8lzzjNRESHpgyqHmXS23vIjHpz4WDV40iAJS4ETp+12EpwhT2wBacRz2pTvdCA2vmYNUbz9GHE8HNIYDqPkKytAxkknmSyxgKt5zZHr/UHXkIkh0Hmeaj3dSgUGmmtZxLBc9D0a2XGbh3RQJbzx2Ap+7tSWRiFC2sTcpL/86sF4at1J/kC2uvZpMCEqFSyU9BEVGiU3pDNp0ftoegwRY2xwkiPVe9odnt26fsK4n7J/es0EbqoiRda30t9FMjtJgBYlvAnmEpJmmMoERJmGKLjNwh9+B63vmNJiTjYcPfJz0POEwfjb5/uREWtBZkaGq/gtzS041tiCyaOLcGj7Vzh8tIYLvVjxSEwkEjeIASO8kd1/ZIZXHCPMefIJPVOR9BycscgGRGr2kz7i5IYooDKB1QhGlDyFMIpI/USREnrt4Tk8ApR4HbbXE1tFRHnjwiOxQ1JY1VjSAJc8pjnH06ODGEjWLfKzUnNWoIO+DPGmQkhgVzlMe+H1MflG9BYmka5GT1RxKyuR7WXwkraYQQfc2ofKFyO4sqOJuGI2T7P1B+8kRzS1J6y8JWYfzekQlynskyYSZj5SG7QUF29xuwlZeJiKkJFqcITV9cE2RN3tig06WXzjkRp2fvoAVKQuboj9EzMSedJchvxZCVPiRvX+0FHCfu8iK9pE2iAe2M2nkkRLQli8JlwWTsiJ0CGXGOmsHQzHV7RPPu5KbCQv8vKuJJDJtsoe6mduqMcJEN6q62euBkQm0PHOS+xDtkiW213xvHKpekXpnCoUlEwhelaqb0OWweNmVKymj8n80VSJlHhZEKiML21OriLUjV6oE5VWfqxE6U9gdPERlYcXzTqNuCXQxU8FI6OibRVdBxcGiLroJuwD/yPTLLkrUulgeHbc7dTGfBJiCOmVtDJLauIwvTlLdJnDUkMrsZk0DgNiTg7D/aG0e/+akOSzICrTGRBkDGP8ktXmTxjCI6Uryiq22UQcu3fC+H/lYgzfJTE5CW5RyIiKq38cCp7KRXFZFjBqZ9wq1jhwAIbnoLSN8OrnqmoRFazKnokMhp1AsDmo4KVgnTSoCJWZedjw2R4U5OegudkTn+YW1LWk4bvDeqNsx1eoqmnwK32dIzvFK6xUyuMrhtvAEUKZ2xK27WvlR2hAq5dlHlDaV1Tgxt49zr9FNivJCxyPmh9hi29sfISG6ufCo7vpPVl0xByZQCD0npV5dDZ60BAtmz8rt7o5+7YrDnlI5BnavcQPS5KTATGJ2g82ECIYBM7be3UqmXGEHZEQwoUtUYaEGykZ9NRM0vXKhRNcY8b/yOagN61xSE5qmvoyHWmMUzBWaO4kaRClU2Io61nk9q1+VchuChBKsAu5tHLVA+5LDLadzHLogibx+yhja2Bo3e5YTfL8uLLuIUF4EnxMlD1/RgwMidrTBEkyeozbGEXNEeMefSlQ5Jfpu0CVCe7YlUJGECkakRQXzSizHs6sV7Vxd3v1uk74fLZIIijd9EpBQgsnnwphdVsKpIvrLZWcuyMEQxMKJbImJ533lWz9pGxNJ5iLcJcS/+V+5H3OW0k6YdFOiXZRZifVs+Etmk5qZPaY17oQ/wRs2dYcC2WOU0OOeOSJqjn12YQ2mZ0Pv+UJXtOT9ix5uijMRIZ1SKvnovlGundc5ydlfcp8Z7T3CGNkKKsRBlpUEZnF0njuRKGOfi4qwdM6Iwa9qs223ybwBTRGIV+pZZONa0hD5xNnhwS7hV03NTkrAxril6r4LJSOvtb9Xi+JMo2Qs5O3/uG9CSnARYgLRTpig9xEp0gID6EYdAWdsF6Wn3YYJlXhMGuuWfICoywyNAwmfy5WSAD8CQjOzffERBOUvYgASCWMuTfZjVYjxNDtT+bU9cKl7NXMeykfdzEVkpuZaS3I6doF+Xl5yM3NRm19IzLzu+Pzb8pRcbQGXXIz0djUjLS0GJqbgerGFpx92kDUHtiDfQeOoK6hKSldNLCBSfcvlRVJRQgXQYoBpujBJFT5kqeITdxHWlq8vKLXmlk1+UVpBtoq01eOJK+BTtqiXLsOeHfZ4iVJQ+P4+iEoia+PwZs4gosqOgvC89ACxj+uloaEASpcesfTG/FbVQpIZwr4ufJhKe/d6V/iipeX+uhwLKhOMSnhibbyOo56Szf2JjxmClR+/QhEJVwu3h7obMVrCtNnJqbQ91wMKCF7I4tkJDDp9EiPrLqFTAdVdjGKDp0cJUOjwh2Gc/Ae4Spa1Pa+zakPibEyqE0s2lVCxn4hmr145DoRfsoikkT60YSTTJfBQWji3NqH4wnNNqUPyXVAzXlf55MxQjrBSt5xhHIybDyTUgDFzrhcoBD/q4I/JUFh7x/qkRHc1MavpGNOL5JREglx7FY/EYJUzoUX1WBTuWw65vJtRqE7hkSeOZq875OBVyfTodWwN5hu6ajcCGZKrMROuMjJbIBpn3JIfQhIQp4UTdCka8rkOAJolTwZ+xqhIQtdFDSydsmYZ3cJ5Jy5StedJNjmrQG7puLMVItQjEYSfsGP1w/3ho3ZwSY5szv0bMhYEAJkc9a5GrYrZVJSo+r+7LhjFuHmKUiSQ6edYhTGt0/0ZSMdOg61iofQODVBZuHDXSQ6V0b5w+Ki4J85LuYt6eCxwROuNGC76BlYcWUr2lT5Pdb7e8MxHicgINiaQqrJRKXkL5fx35/SLqmzULKcDxbcx/zqNI92jglkngYAGQqkh5tviFiCUzeKITF+M3bKWekt6Ne/CJk52ThW14Kq+iY0I4as3BwAGdi59xBqauuRk5mJ5hZ6vTrhRH1TC4p65iI7vQV5WZnIyYqhqaEeVeUVKD9aTYyfh7fuzUqABpNADp2xw+tQcAZPWBEIr4O3O+RPU9clIMpUNHLfcA6GL3cOfIunL1zCUhBgWknpuQv2zT2ZQlBuzUmNbD+uRyBXxEp9GyWeFQBBDAWf6Su434w+y+kNu/9CElVyoFEdi26nClp8Qya4fpU2BRYgvB1dfMZkzCh3we5SJ+aOZAk1fprJXka/L6FdRut7PKEF6Yk+EZ6/zsEwCibqgi9rrBKGFIaZim6seK0c355xP94XrPwFyxC+GkJ+uFprW+5oWebnJVo0FRuSQ8/waQkLzbgqyiwrkTI0xF61GqadgIwCTjmoomh7iq+BTltVyOhG0VnhlE8ngtGqr6SuRDexuL9nq+7Eh3Xomw7G25LgKZk2sp/pZFsWrwSfhZ7WGQ4vBom0XzLVMoUtCga231QbUKbv4Fczy2PKYeok/V6Nu49Xxtj2ki2dEo+p8gHRc2PkkAnuTFnDRunsOMrnkzfRYbWin/CQGbNU1zDKhobYryodjmfe8bQV5YAJPk15qJq/8dx0AGq+58bR6pNMj3QcEgGVI0N64QkgLVX2me2X9WLshD16deZe4YiTSTiJppaNpkJT9eiLFL2wQEj31icrd6w6S0VHSgdpydplxza5Z3TGU9HpLmEjZsB8pfPqPu1amY5SkHj9RpLKKBhxNRIyefcmGuHjW2dnhXrOscETZ7WI9/QE5iJgoezuneShZBf9GikQz/eTDp6gZ1BORBThsEhL31AxSTR1HSs1nMG8gwI+9tBsXloYjnimV3JmhEzzoqKPGNC3sADZXbtjz9Ea1DalIa9HD3TvVYCCvr0xYPAQ9C7Ox5vPr0Xpu39HQfd8NDU3u0nLtLQ0d/t6enoa6mprUdCnD0rGl+BoRRkOfHMA1UfKRS2gyAAAIABJREFUkRFrRGFeNtIb67Bn9z60+Afb6hSbfC+e25O83Kl7CJ+3GW4r+iqVe2U463VCPgm5W/HoSs1RCiJF1Anzp0qGB2LpIc9IdE5iwAnRzBeCzxZFKx57Ho8zpDtZ3GdMBwnpghiUUOq9DoVpsnuvgq+CwQkUfvmoYjswz/FI0unLbyoxqsbCvPhmsodkwVhQXBl6WcwcG8GdbOp1IwZL3JZNEwXV2SiTPuJo4yISzjxzPahQk1sAobWnH/HIs5x8VUAj+zyO4Me0qalecccnUDttrpZxsK71mzJzZm25MRQJUhil2smOzcphsn2Fdt3LhDxiENFaquWefqOKu1jDbxbriWIf8DcaId+u+8RG6aWBABjoHyt73LBc9CAstzle0EhAvTksyuzGZbs09lv0DyqEZN2InImLLgEr8mccGiBlAkO9ZLd4eG5qqaP0sAs9kYUiCWxv4QVisOlZ9pxqt15cmCp4zdSIKGHmtJQJEoLxVdwmswk4Z1JwErzEELd48/NV7LThgJZIbCvHLAYmQrrtXCrdnIB5hAsDEN6QwgvSBz0+QpLmS2FmItI2xDFOHFptYKDbpolooWXxhlo3xbW+xieFFJSdoww9uU9MBGfepvHabhL3+DLpNg5Q4tYivFkO/vKaUwsSd5LTRBR0iVBFH3xVLtPIKL9lQJgHtZ/HSIR53jC0SDiQWfKFmHRPbaUqSUqn+ic2ZOLskF6xzoV6m2BygQOSh1WmVJKn5WeT6DyOJFuUamT8/mSO2HSOUYLMe03Vbl7+QhZJ9SxHHkOXf8E4c/KR4KidczN7FfZCXkEBNu2rREtGJoYPOxEjRwzCGSXD0X9gD6Tn5aK2JQOvPPsOXvqvl1FTVYv0jHT3/M4gCmlBRkYmKo4cwYjTxuJXi65Beiawc/8xbP3HV/ji0x34evNWVJWX46Q+uUhrqkPZvkNoaKQVoSrm6aJOFl/TeNYknNAIk9eFSVKUEyOWPSx83udcUGgoz9GxlzBXf6egNxI9kN+XoSDQEYcP9J+lkjWBvNXw/4p0tsEoDAleyBUGQOeaZZBFaqr4ZRzRf5hXcu6FJJjuVKfbtynRAi2mUhqen0pnFEgwOzncFr5oMDczits92H1OImbCMHzA458Nzq3Ww8fApnZFwZMUbJcVw3mZBGtFItRADAvCDDZz5IlbA/IiScDQ/YghVhQw79B72Xx1VjgBb2ho3VqhGTsZCeEGkUcrEKU/yCYeusSIxZRgqcTJDJEGQ4VJE8hQdSLR/ZCsKopruBEkswmdi0m29bmUsL6ZVrVzykCJiCJGYsSdvhSqnIiGq3jpkiqsQFS2i6VHpCFS/0XWCA+zCJnKnK4dHUI+F9WyVxNPxqNMpmElN2Qg2+Q3/YVfOhzE76U21z8PQEd08GI2uE2XHSGMNn+pY7DrgzxlGq0Is1DJE7voZ/dy+2SR8UJ2Tswe+wGNNy4zbTVPUqmVZlwNxSf+Y8EMfapiMW8bM9m/Rp4V/LrPE9n4Evvqds58HgGB0terdIobjn06PEhccQTjPtjwNOgjLCMsGqqxouwfj6bM2kmw5fjD08R6QK2kqIy55kEVRdLHDAx4FJuVmMZBe0inNaac2h8/Xc8QQX8llZzO2kO8KSTMUUGbJKPLlIO7QUpOsRhkeK1MLaeZvCro4PgqZ3I0HR5XTKfJIBDF+tCcFBhpdcOggZvo5Ab0tY8tM3MCQj7Tyu2SVUmHKHTMrE0CLJlhkvlGg3kqmgjslXCbix0ERkuFo839ZPSA7LdOWtGhOSOtBXnduqFHn774+kgt0rMycdE/n44p/3QqhgwpQmZeFpw7051nP/7mKB5ZuAIb15UiN78rsrKzuO3n/lb0tBga6uqR3SUXNz7wvzD29BPRACATQF1tE/buPoz33/sc7635ALWHD2FQzxw0HDuKo0fKUd/QRJy3QptVSqg04lrrEY+LEYmKw2onIJg+ZaJoUiPgDk/O8gx+mPl45MVnM6LNKJGhoA2f9GTJoFkzOUZKflEhFfSL74X8FcyUBUjcOEXLLniZIs+ycxXO0vUGDA5k8OYmTEfMUdJeg2ZsRbaQcmL56JEiR5/MT34aAZtipwz3OCRzRsIA5E/Beemyb5IIhBfRgD8cp0zsoSJ2YNeHLLYsD1XaSWBWybWgOVHNApj8h7TmRbL0C6urbFCZ3rC2yhtZQlMCpoabD/t8q1k4U7NLATbKD+jts4kIRkSnRm9VGevovSuQKh0ZRmoIRSrFRhIF9DszEGDpwZkmkhy2bjxWauslYqqagZHsMrIQkk+xnJx3DXweICQugf30+2Wzn17f/mPiiyEJ8Uo/F2qrUgjd5zS1xFtFTrY8IROxEryfFnq1ZIl2SSbYKksSZftk+qy347qJhO2v7gkxVghLva+xSZLn+yquqoe1BxILpjFqfkQUoi04PscEgZS2ccVB7V1aze+kdBJyOSCf6hycqH3kb8L/eIiMz8Ikg2tQgcb0koTgy6yG3Cya+aYANom/jQqn6KDxgOMNwY/E81ymtZFDSL8085SkFZe9N5DBQNiiRc5QxkRf6+HqoyKIDctrtpaYZ4d6bNYPi3JDtUkM+91Ep7scUJXjy3yOTh/j9aSikkfxWOAp+2cUAJ4sRIp96HlFhMC8NBW5wf5tIqmyNtJRfUPIvogTBYrhi2giZL7O05HYSf/0b/zSWCq43kHCkmCTGytCo8Wt7zIaIw2C8IArtFHlwzqfE5JjkvSgyqI+EyOgMnifRhkTHlS27TMYWmdMNNEMNXTMqXriEzR2ottr87tkIr9PX+ytjSEzKwczppbgqgvOwuDCAre3rQD2OrettzQj1hzDrbc8jr++8ja69e2BtPQMNDc3+4cZk+SkcxGRcyEReVtScaQcM//9J5hxzTk4VkdyDZmZMeSkkZvXj1TU429vf4I/P/9XNB8tQ3H3HNQeOYyysiNespNiyDPc/4s5bFKHntpUxSMcdGTTZ8wctIq2KPMZMsdCY6WeyyMJ5lNRfmVRQAKGXaLQPs/8NwjB4Q/i5iSFCfaIUzl4NsHFJxz5YySC3vlxyDz9IIKGDv5B6mT4KNcoGnaVM2DtetApkR/v7Haec76lZitv/dLtIK8nKIb7J5sx9e0cm0hlZuRX4YYkitAjVTxhljLmeZ+5/zBdSy/XlIGsiz0Yn8jZQR9oCe9CybRAzwluwqAKSGjPwSVW0hvNDGZAKFdZfpXUBh1HSabqO5XNUts8QofMizOghZggBDCiaZWgo4Y7khEGOMfZJARRmENSNFRkRrp2mYKZxAKyOUU9JzHQBituUSralBNK9xovPkx7bkJCP9544uIp3tFE/QzZft/e8ZdH8O2CyzyC/lhPJdqr8HZfmRcnn0lsA1MqxbjrxAr4GIw5Fir5qdHP4F0m31BiU+K2Iazplvo63o8EWhTfZDi61H9EWlpu8oKfY7mqO29OFaNIuSATIqGhzLKIMhtprZgOovuK0463QvNgg4tMcGS6FRZZzpVye0Hli371+lSwNEr/Qw2bCSDhTpQ6JcpGZENWuQKLKn1E5lwlRjjaF8k8F28/jXyZy+agpUwdCH8IgfTEJMJWhmhfsJOTcKOnIxTcZM7iGHqc5RFihDk1ugtFLU40mUn0zW9HeeV9oNw6bqIG7dVGmuiMICZKIGQAypjrfWbSlTIWUrlD7/OQSCptlWH+nkIi6Sc29J+dRKf3E+Gn3Ua+godv8nK/Vk3AZKdRnEIkmiz9FKJUjBolGsDI71zmx/SMGJ2bx23SRgwreKMohKbewlZ++RIPi/xMU5ZtsqMe6GeFPbuhsUt3fH20Hv982jDc/bMLMfqE3i69zjmbTtJyl5PsbGxGr8x0fPnVEcy/4WEcLjuMnJwcNDU1uglN9kIh+rvzeXVVFQYMGYTr77gKg0cUoabeucaIzJ3sdG9BdlYMeWkxHCivw/88tgZ/e/t9nNg7C10a67Bj+zfEDci2oBhGYvKjENTCRf0RGTJCAYzlk9Eytzu9GyJD89WQqqdkrtoljSVd67kkDXzB0dPrO3APE90TskBAhzW3y1YzH/FrTtMTYmnQo6irOmh1WMjESEzASm0b86Gjc3wKVyGcTHKTUx+vL6K74pkoAXqBFaMPyIokAzcnnlfMBntURuUVqnL6fZX0zHM8585wfGI6EtU8XPSp8iy+AyTE6pLBsimxxob+bpBY4rOtRmWOoUe05ksS2FBfRuBXGxhloOPIqUQ5xZMQRN/NjyTTOHZE5ejUmXv8UtfbUJngdkyygCkvbVHEFJzN4Q9gZjH1h/Cn4GxL9Mj2F0X8okrLx4QamDnXSNtH58z+K8anqmGiQjPFM9x5zdT/qXRO5oAkk6FbuqNsuM7+80LnaY6z3TTeoi1hLq6t9uVKAJkYJOa/zMPMZMI0MMAzEzOZI2u+dO1FPN32pHYi/NIsXgeqkDe1GgTe1sVDIbdyP81+yim5jz35lJ58SAWTF2LCB0bRNTobkOj9JgWc9VtqW+2fTcNRTAkQnICCsWwBNfuSUlRVKd9Da8EIhiu+itZPMvegTYBFsO+HxUrFaWG3T4Sfpv4j0H250RI55Ps9rwNKNbuGcX9XrCF4HFgjKjeoKj2Ny97JTI8PYTBCaCwd5GwQ4P0up1f8VLBq4jgK+0Cf4uYuE2AJEfQjlu+sVfFtoyhaXF9hvka5QfZRmV7JeMjTIdh6BWwqUyTipNssFXxPz0ejIXOY0hDsKsMhIY7FhV42JMDs31bP7/tjWqkUI6FYqhUeihIMk+EEXksfUdraKOvA98SvYxWESQSZOwJQxwuZmYvUM+JwYsMmXc2VRtHFL1dxY5yo9BBlz1Whp4h4xjpIKPHUyRJ0bjzkR/7UjfDuInBj5gwJbV/lSIlwB+70vO+5FTsbxfJS6ScTKIbu44wb9vpz5+/dyEzDo2BPA2ERDQyJgQ1m7pPPnlXs9UsrMAf074dDDek4hkzcMvv7uOb8M5Eei6GxsQlp6WkkudjSgupYDLsbm9A1PQ1/ev9z3HzH46irqkZmVqb0xnTaf3p6Oo6UHcHZP5yKebfNRF1aDI0NLUhPI4s3N7BLI0nMxoZmHN0PVB1Nw+f/2IrXX30FOQ2HUJyXhd1f70KTkxUVHZ9ntX1l4hxagLn7mwSaAK+grd/M+4iXTVGe4rc2AYlKK8LvW/EqlCkdogMQNMavPo60dYJhCURYBpJ6xKAbMYhkRyfP0yQcdzYZZ2xlYwuzUKlzpCHkeSQLiTjxEAJIlv/y4cmnssrQ4Lyk6LmZSpGql+DiI3F2gV0iqkKF2rcm0WLiXyguVsqyO3cZ28dGebKe2f5Yk+fZJXd+jL2T790iQkNGNby4ziNRDHZoub54Xl5YnHSyKSiU7O1eyHhRAATiIl0WVRhZI6mBY7jAKZuC71RXI8WiTb6MtnMK4fJkgv9Wp/Gc0xA6FvjKfSvrVycnqYdORSG/MGaiC2lOnKVbhgf5LGp2YZ0R5E1owPXFNhVFWzbBCJZxXzGDiN3QipoQS/3x2XiD2ZsuMZ3huav4TF8gRUm34jtuj1WkkdAIWQCKbKo+o6kuuXFaMMOAVUyy3vvQT3YJ+Vd/JwJxQkJ6V2Q+L2WixQvLYCCbgUcQLQArFUQBaD/mvKN98uPxeOn1W6Tf7c3PAOgiAdWyUSIP7ARlpj/KHbCgRyh9pLdQ9a9yXSx0kjYiMolqAFcwEcEu0cTo5MSdbmSj4EvCc/XgIS6LbbnJM+emc94+YIAJ7TKSpOrqjcH1qZ2LQhgi3s/q+BsaMlReT+0T6YnEePx9FqxHi0rIiPkGAgG1A/K5sTwWLQZv8fjnVQnsYExvJaVjqky8DM5TZB+LUP1IQxeWbw9dpkN/1v6aQN4lkcHAILEyGZYBihKja8yOXHZ3Lve7t5II+CTcBCyQZoJLvPZD7zmCFioTmmKT65soqS4yH6p2Bkg8ZTAJnfyygzJt2cd0NkKHaWz45KudDcj+G0ZZpRDPSMlCmBqDiDIsukD3g05WKP3z4sjWHPZcEFUCVAxv+IU9EQNeSBXiKCRSIwHjPLDXnzsUv/WXbummeuvTwTHcTwe5Qwa5YYalQoTOyQNNkNIzOiIIH3hCf+yoakHvPr3xyA0/xPdOGeRuN3fGdG5Lb3ZuT3doiMVQ29KCiqYmVGak45E/voPlS59CTnYm0ryEJakAI/hSQ+3861xQVHOsGv0GDsBND81F0aDeqKkF3PN/nRxnegyN9c04eiiGmooYjhxuRMWxRuTk5aC2qhxv/OlFlO/6DKP7F2D3l1+jtr7Js2QC33zrR5yZD2mwgzeEhI+/V2GkcnS0L15ueC2ULpoU2IcVNaxdTu9ExpmInHGujGAI8hzIuLRWSWqhPf3ihvKCg1BlMqHerx1kFJd1SEHeP8DJ1WBme0dQ2UdjBlEXJbGg1x2vJTSKYRbznsUPsJZbzXANZDC/kC3RWU3WRtHktGdvXNipafAsq8w8uuETU8TLxW6MnfEr6ZSWnpeyoJnnegLh53ece5+78HEldgbbHVXel4vouU06UkTFQgX+b8ltXV4vkX5TsQJxn/EvgjLpSPDTTJDGp17VWSG60PL1xU+KJhj1h9VGL7piRMT+7R/9IoQpMe+SFtaGMKBz7zEpBd4lCTT8JP9S2yLIKHMhFyUnkJbAHgU9iNOUbeENx1XRwRHrzIPf6ZTpCMEiRxThoP4m+IbXvniDM5FV4og+bVQW6b1aipee8gV2wItIPfL56v0iwEX1SeSR2KdM/Nh5GdHAPCC37vEXMGtNvKwBQ2yY7ohPfD1SbW1lwDaq3grLIq93LPNMpFC+Q0uHEdezkAsl6s+f88/qkq/vbMZUMyArgtFN1YwykjfqD73G0c8ERpnLYdJAwP1ardmsHrFRkBGdOgZ5NjiwserXiZFd+bEY20ohV3Kzyi/PVLrl+iPqi/j+aUzl+l6dofTDTMGv+T6JYaysL5XPVBkfKXhE6Ql/wzQb8Ze1G0xxjE+GDGtuA7B8lCAWDmQ37D01wsXGBoKv4Ef1eMB8qPMJoTJv7wEjzNhdBJTNoqjKgm2ZjAtz9McPERI0dH4jcV/wGat/PqrceDTmIc+E1jxa5WQJ4uN3oyo7Sf8yWxvAGHCQt19ROf1g51hIfoXx3e+ZIggxBxSMKSRVqXtl8wLs7zp7KVk7qGROZgrM/ZOOkPD3pqZHZpXFOaja6PWSTRLEMQcWV5W9FWyIazaZIUznRbVOnHNs+JRrWtzEnNst4wD8BBp/LaXb1iWWXfmprViUwoSFyFte0MQPt71DsV1emov2RvUcTMjOSQCUvmhlzgD1F61MZ34FmKeUvgIKb+QptuRRz6gxRpQoNk0gBpuQggU1UXyHhqAPxklRfohxSKwFQwb1x5fHWlBc3A9P3vmvGNArHw2NjUhPS/eSl872wpib6KwAsK+5GTVoQT3Scd9DL+Dl/34V+d26oqWZVGAFCc8gIU0Tu86/VUeP4bo7rsM5F5egpo4kU53jO9Niadj7ZQsqj7QgI9PZ5t6I8qpGNDW1oEvXXKSlN+CNl17AgW0fYlT/AmzfvBWNtIrVnRdJxocF2XMOUVaGy04S3FTNQ4cWsExlVc9XWIXm0uoIl7xgCyfZ6sNs8vXVyDvLRdh0I5oT6hJ9nXVvk/POqw0l7eWSzyMgjuBts+OsjCj0Jq8LvQ5YeNyP2JcCwvHAjEgTqgJKXRjZ5+mrDGaYIExm58QomtI2exkD5bQCMIgoiaGI8DfLb29MzrnT7pibrn0qPfkISFW5Wq+FmB8P2QCugFyOgK9UmrE8+fKrSkWYhcxK2B4GchT8xjKQ3bylYBbrokJLSOZLSWQQYExsafw/8R6MoRrBs1mcM1fJKaeI6vIQVoAUekSoCdsEqqKyWm1ZgBFoprxHlfbJZ0hfSKpGMuGSL8CM1WA3MKp4LbGPnr02GZW1UeEtofHaoOj6Nx09nApH+UKZjuo69+Qm7OkCXGVekJcOgQeCjPovzAKz5lMVkgxvMO4cY8bAJqbbvMV1YiJ3y5Mv7GGDEpKqkN4Rn6W2NPw3snb0xb9cO3Q6Q3rk9Y7nVHRVEcNBSQI2sBuiJjClE1LHR+1QYAeDHnRzUrswFmnW0+iq5sJ8lNuTKDWhcqLIUzMVgOJowV4Qv/9I1xSWGZEPAZ18CYtWzdUdhTwHCVO8yx5F1WD6MfEfwS45IqyuzLt98PIRSLOgq+L7c26i4lMSS8WzW8kGpVn1mS9BOIKXkWzWMkvegH9vwMxVblw442RCD6fOIglMB/6v3tqLQGQygixCUa/XTGHiLGFAXLAe8TqKsj6BX/F2WPpJTWrPPCvGxPVyJ0ZGIf8NnIY8Kal25ryNo6uf8AzCRzaYohZupwstOA4HVTD+uwlT3+zIcSBr3nqZlS9P50S5ok2U4zAFO8Qx8vktE2R4fxouMwo4yvemMDMm721CUTsrOewoMvkNe5zwLMU5meAgbUMcQ3jirmGPrp6NMCdG82fdlzhnN9HpqSf5h6NRPKeEzxCJl0gkFKJwUsFvNQm9BnQHCB6glWP+Z66V56ejDDPFrZ1BroNZPosenFk8iclYpilJSHofsH5VBxCbbWW5pngnHKaOZ++Aot44HMtGXo+eeHrhVSjukYeGhiZkZLh7yLlz5py+jjn/b2lBBoD6RuCG+1fhuZfXoiCvC7fNlN5i1uwEJLE0NDc1oa62Drm5OTh2rBqTz5+Cubf9GM3Od81OkhOoOhDDoX0tyM0DGhqAo0eaUNvQ4m5Td2hKy8xyqz9XP/cUavduxqh+3fDFpq1wb4p3OvCL+cKmllNShS+lrsV/I8yLEuGWK36SwJO21fHPd+aSjBkr50L8Ee6WFSZvoeIfaEUpFLjP9O+nizgsmEGpisgsoJ9MZ60CU+ElWCNq12iVb2BEJFsARQ+g4JVzhAMtvwstHKhzUi0fpZfLeNz3jbAwsJgsFBmi8lCeTPovPGgKOwCFQ0vlAJUOgwvIOCsdOgU46CPQBoKi9ybVN0dh/WHfFUm+5WxFsHVe8AVe0Eb1jFIrnk7nV4F7c/M0m8yH0wuFcHgTDc51oYe9k5FDGHsBUdC5dxayr6vBPNzho4dV+n+ZyKgam5iRqEAjisRk+044wEnhgwr14UxLCocTupKhq0c1kLtA/4KdKV5U4tuf5Khn1CSyI5ku+DFbonLO7xIMmx1Nv6yvljdlqZY6KCFIjbCq7IKTqzhU+HgJmhIT7FuZEP2in3CznDrZYRGhBKiWvDzdQRLUm5z/Ao61hIrSCGHYgEqWXsfvk1ly8azMzvrYCZXOERWqspkz3fAZ2gi5Cr5ibygK+3gBlQjd4aXUxCfofHvQR7TUc05MSqF2JIM3m5KODcVU3iywSAQ5SSs//iAtfISZXRY0XtHrTKAn7IJVl9AOIqgwfTxX1G8nVBYpqm+iP7KVqJeCMjx2WymwkYqUoK+Rqw/hrM/LYGIm2LNdur8rdFq2yTLEMX83A+tb+bn65jhkxGmsKJFWYenm0+kxkHQlv8ODctnRdXZqBDO5hWUdqBQOJW/NogBpK2+geMbj8Gf/YObKjxXO5dD4Ouzd2E5UkbRYqeoh5+0c9IvAvGSacm4+4JzX8HwcH84kqDnf6sdEWQ/gDllYH/MI186FA6zVjxfk2PApP+NWmFSRA/0KBEzUObkOMtVqIjVeVaIJkb7SUEsjBEwuoJLvRAPDV2KGDRzpItiGzW5LpN+RNXh4K2aIdbSyU8m5sNkJDmSnCq5mO4+3xIT5oLSge7ds5BYWYV91DH9afB2GFhWgvsGp5HSSnMRBkcN7yb90+3qTw6O0GPZU1mD2wv/CG299iIJ8kuh0UWhx2jajuYnctN7c0Ii87nnoW9wPe3btQfnhcgwdNQy3/XYeMrvmoMk5pzMWw9HdQGU1kJEdQ21lM2qrgFg6cKymGbV1TaRKLj0TlXX1eOP5lejZtA/9smL48qtdfOqRvkVmXQmbqGK9pFdOQZD1eC/CLMBIE0PkjRIjL9zWVV6C2S5lXNRu4uWcKBMockEg7x4CuQ4cA1e46lcOM4deM9GFf/ECXRwpqp/5eIRWphIwYo4s0So/vx82zo65bXzZCXyTxgQwTPFfKHhv+t3KTvk5BVyFPOcvvWppYoV5KvxoSDjWMopCL/Huzl3ll93Yho8I0rwkMqmADgagZPk7nLzHHD2UV9w485F9pzpWxNN37w20o+tidThF3B3TPyNXbpOEOMevjmxxyr792DciihWS6QQJSoHeDpr4Dzq6yJ7QsxR0Vi78h1nd8oJbVckO64/c6TAjhxyn8BKAz/AygiHZvi8x+9F4MHTInm1RX7zn202aMPLefvt1rUx/rHWiz5GXSmyGKTB0NLEdHJrDzII9YkAQI647xeIxrJQmEhO04SytSRTGmRXBNonPMy9x2O1ZoVApNDeReezfsu+iw0J5LCFqtgq3uIXQ7Uh6JQ9jfwMzwFMXgjCsxKH6GC3HvU7D4Tc/N6+oLLAOUnlgamZCASif5JDZo1Au1FTmQtWa2ln7DULHbwh1n6IJ4/0m42e8CbHzCs3Rt4WiVWYKAmSkR4mjb1Z4RgbQBS/4gm3PjI77ztbzPqy99uMEmZCIxpy1G4JPd4WetI+qqpL5KiZUM2CqiiaJHnG7pISuRbwF16EmJCzVvhZR+RBI9N0uazuFAfR6zz8g3ZXnNXHWLdKX8YHR8WyU94AwOPmTmQTLIJWc+p8za2jxOVbEQmOS8Xh0k63Pk1t+KW8l4h8WERoNmG+SptMkaxgZeMJnTDOKhqiiPhslEyGyxuphhNBRijwSRD1k7Uu0twxiHUIbz0cxPBSWs96xbAKvqFKJyViJzxFhYOnmNu6yDUN+R36oJke78wxTuUlMXqgjvlBKHJNb4/kK69W6BH1xesCElWyhiYGxJE0otAKDDaA0HuJ4aUhxV9ljETOuQNF/OCxYe4zSAAAgAElEQVQT4U90HiagJJ5nXXaf7CY6xVIWVrgkoZk0rg4WZYEpZghnuvFNojeMKkjyDaK8G756x19AkKeE98r8GxZqxMT1JuPjwvxhnE4IEm/G1Pr68ImRAv+qR4SRvXI1SESJShmlPmRCaWjCyWNGYO3W/Xj67qtx7hnDUV/fiKwsp1aT/3EvE3KSUXDvCkJ9UxPqEcMnBw5jzu2PYcunO9AtPxeNTY1k+7oTsqXFkJmegdraehw7Wok+xf3w/YsvxKYPP8QnpR+hR2Ef/Hr5TRgysACHaprcIK+5MQ1pac2oqUrDoR3NqK0h53ceq2l0KzudS4uO1dShpiUTjTXH8Pr/PIYxvRtQX3YYhyuqwm/I/IWgUHXsbpUPboZ3MY7B3arvJI2c+bKC49DgfEQNdEZGOhobGn2QeDmgySXCb+d8U79PT+rcBHJ6DBmxNDhJ41DC1KOnqcmhQ6YprDp6S0NB3oIkF0l45XXNQdfcbGRnZboJa4cvdQ0NqDxWTRLInjEn4kn7T4MzV+fv5mbn/+RMVO/bwBlw4uJ5B0Z/nK+75GSha9cc5GZnua0rq2pwrLoODR6OXAKW6oanK85RCE7ynVSOBNGF85fDlybKHBe3NLSw/PNoy0h3ZMtJ0HnJUDpfBjcnN+lg0djkzJM3kyyP6U4G5zOHLkcuHRocjJy/nd9ZveUSjl636bE094KvpiYngU/kvLmJDXRIJTTljTvzYOoMHwilubnZ6JbXBVmZGag4Vo1jVTU+LnR88m/AQco2amud+TtzoAlOR2by87q4MuD0V1tXj+qaOsYChu2Mg7MzhiNjRGHAJEUDkQkOdJe7IxY/Z04NjU1+n5x4SEydQ4NjrxzZ4mIVr63ENIfyXm4fzqVoDi+dpC5HZlSow0aY7OiBQhBecs5OkXdj5N2fpzC2vxDgA0727E+uF27yISQCNLlhVNUJtDnlFt8fXaS4eutVwlMgg5be1klRtj2B93nt2MGQM5Qw3+gjAVcJzLyMBX+xcIs2QhQRlb7qSAzLN4uWSoh1vYrfR4Gp+07sS67DYYoi+pV0wVWWiqKqGFKmMSpkZLYh5Mo8cyldKDEdiOT4iX5qBKnF9hZ4OsQik/URMPp+SuaT4xURSXt+XooOPfp8loV8TvTsaZgeODnSU4S1krKNpy44/42tovZZGCKJb89Wq/LaqJqLjFqtxEXMMhiH9MJU7nrdhsRCpQzi58wU/ItRmT4JjkyFZQJyJL6MpSIh5jv4OQiEug8Fxyb5xwMxzURPxPYQWXXrK44MHNKrUmq9L8g/7Kua8JFupIX3X9n0hMIJJdRewOyfnc4Qx9IZUB7EH+KLfA4jQ95GumKOFl5uxWQdd0Y5p+QkS0We9rRPUCmprfMctFdzE7IZRO4IX0zTrv4MBDmTekGZkDBg6ew+7ZOvj2BnSn6nOybZhCGrY1S/WD7J5F/p15TFtPLSYl+mmWIAsQjIXeM7uQSnC7cAhkeQvNjmjx9MKEEpk2EB+PBLd7ngS/nFASlKITspU26bKJ3cs5s82XptTOcqsxY0SPBspPunrFJMxDAKh+Qwip1y9hxqJQlm1Akq+Eg/9o0K4yaCLbOSNwG+IRFML+eImXJnZrEYfvPDZgaCDjjW0KohmthRSITPJmaXkWtUmENsQ+Iuelyvb3/xp3oL51bPkCCGr+gSrILCELG1tSx76KKB1lOdOKgYH5fV4ppLp+DuWee5SREnSfPN4aP4ZNtO1NY1oFePbhg9uBg983I9m0QSXg1NzcjJzMDa7XvxwzmLUbH9AJCXA8RykZ6Ti0zUYtCArjj5xCFIKyhEz1NOwGelW7D9o42or2tExdEKxJqBH//0Ylw8YxJy+nZBXTNQ09CM7MwY6o8CO78A6hucC5Ba0NDYguqGFtQ1NKOiqhbVdQ0oz+yO3Vs+ROWHf8LpRbn4cssOv3gukD/PKQTRhWtcr/rRuRh98mCS0KQVbM3NbjWrkwxzEiv0cHAnYeMkK//4wlso/fRLjDv9FPzw3LPw579+hLfX/8Nf64rBhdOvg+cd82eiorIKv3/qNRyrqvVe3rfggnO+i7NOH+EmyTIzMkhizFMJZ0wn0bJtxx6s+J81qK6t5yXTYyYR28DFBKpJ5j1oQF+cNvJEnHrKiejfrycKe3ZH9/wuLg8PHq5A5bEa7Nlfhi937MVf3vkQhw5XMBXQwIXnfg9nnXYynISrI+///3Nv4Msde0jyipE/NwRmaCHEkuTpyGEDMfHMUTjlxIEo6tMTPQry4VQt7tp7EPsPlWPTlh14b8Nm7PhmP5c3YPNAl3x/HErGDHPpcH7IGbAkIeckJffsK8PeA4dR+uk27DtwxBvdM1UxoFdBN8y8aBL6FfZ02zvPC4CSauWYc2RCI178y3p88vn2oH4wFJAG2j57+lQMHVyMjHRynq3zb/nRKuzeX4YtX32DDzdtI8lBxkA4Sc6LfzAOp48cSl4IOMlkwG3n8GPXnoP44JMtOFR21CdT5TJPG3USzh4/FmNOGYL+/Xq5iWyHj1u378G6Dzfj7fWf4GhlFbEozMVGPkHMm1JnsN49u+G7Y0/G+JIRGHJCP/Tt3YP0eYTIy9c79+GTL77G6+98jPLKKg7GU04aiOnnT0RuThaZk2Nfm5ux7+AR9///+OxrbNq6kxawcBaQyD8/S0cGpnxvDKZOPB079xzEqhffdhPksjcaFF5Hxq7+8XnIycnC7n2H8PTLf8WRCufADcWPEJQ7cuXM/dyJp7sJ3j+/8yHe/WCTUFNAw2/qY0glCNGJwK+FLLb/VttpyCREuUiac7HSlzfqyci+YQQvlFylgk3+Zf2c31NIr5mWXubRR8Nry/l4IUFP3lUE1sOtoPG3vobUMoBJu3WPizrkEHmLG4JIcMYb57uF2I2FjHYqYZf7lfRzk6OKNQwVi1oo/cQQSzeBxicifB2SwbMcBZK3rAkGnDIes47GgDJdE1WiTog4mepMxmi6DOadX8iThBZBYmQgPBFRmUx9KokHJYk+hU7QreSUXPMUoQ494XtBV+i39IVkZGJJO1TY4wXnXgcPh6Ni5jxybgcAE09zuLEJTV7DXfoDEKW+OJRc8EEI/cK+duf78phLK9j96MqDQJRNYr3E1yyMBeJMIY+QYlnCAyqaUp+A4Gn+ykwZF8IM9lu5v7CUqKIbCYasaeFAEDWE7zPwcAJOHC1h/8PZdWOZZatzA5kSC2u8bBvz0pP1x95zEh0nM2POydeYW1oqQUQ5eGkZhbr0O4kuhCQxbN441Nh1OlnjsuvcgKGOXrGsEZHxi0OkohcoTni3k2iPVUyVWtxICQhxzx8qGFPE1X9hwew45GIOulOUmSe1q27CkI0pWR/B7DakC8uAHHHnn4GUM7ZIDkKQlyHf84IbyGwgrAEWFIUgySnGkJy50OphRIOQYIuFRKxRCe6K0FmoZEiyz3YMBGIjzpnL+yguySEjkjES4vYRuqSSKC51f8G7lnAkFezqoltaRCtP/paZKVeEvdV+6I2oNw1qGIkB8cTbvTiEuPYY3ePCZi7cZ0UPzFDBfOVc6UOU2Nvi60+RjOUbd27hLwYr4be5lAtCd/5RNnQ2TkKnW9cs5Pbph+qMLnh50c/QO7+LexnQk2+VYumTb2LTl7vdy4i65XXFd04ZiDuu+ReMH3Wimwh0k4AA/lS6Bf/vc+/jm7JD6N4zDV0yuiG7ZjfK936Bz7/JwtGGXHTJTMPp487EmeeMRXZdGjIO7cNTr/8NFZW1qHUSFj2AkwYNx4SxZ+C7/zIKvXvmYNfeZuzfDdTVwE2oNja3uFV4TlFVRVUDyqrrUVHfiEN1zcjp2g1frXkSQ9L3oGttDfbtd5JcHgKuAMgDsF/9+wx87zunuJVaDpudJK9TuVbcp6cbdHy1c59X2Ua+y8jIwEPLn8Pbf/sEs6efg19eOx3L/y97bwFd1dG2DV9RIAkQ3F1KgRaXosUbrLi7u7sTnOJuxd3doUApUCjaIgWKS9EQIMRIzr9G98zsfQJ95F/ft77nrOd9S87Ze+T2ueaee9bux4yl2ym4RYBDK5yxLoPy8fHG5X1z8DLkLep1GocXr96wTFK4MLp3M9QNKkVBsb9fvJZgJxkzqUlKgKLf/7yHCXM24N2HcCvqUSAXvVcLPPGLHw9Na5dD9fJFKQj3OZ9W/abh3KU/4eVFyg6wxdy4AS3xfaXi8vVOQ2bj53NXJYhJgy1F4KRuebiQPDAh2jasgsplCiJ1iiRxDoGAcpv2/IxNe3+mcievJOcZlj8Mbouq5Yp8choEnFy38xh2Hj5DdVcAolnSp8T8cT0oEPg5n8GTlmHP0XNUNhgYbmRZK3K1esYACiYTIO/t+w8UxCUAWfo0KShYfeSXS5i9fCf+evBUdk3kYsKAVqhSphAFaElWLZELAiimTZ2MAuSXrv5F3zt3+aZtUUNklGRbtm34HRp//y38/eLj8rU7uHn3Md68fY/smdIid85MSJU8EGcu3sCS9Qfw66UbxtKIM05kN8fGonLZQmhRtwK+zpWFzufOg6dUFwgAmyJZIOVjzixpkTihP9oOmIELf9ymgTPLaHWhQsn8mDGiAz5+jMGdh3/TOZHfkiROiMBE/nj15h027z2JRWv3UVuifiRMyA03GZ2PlydWTOtLx0P0sOfoRTh25oo8ki+CD1XL836RCetnDZRN9xm7GId+vijfiWtNwIJuD8wc2QHfFv+atjFnxS4sWLvPTRmAuKXJ2fo4LVA/Ryo/9Uzcgbm7sXyqVeHFdF6p/tUpBDR7iytMVANLJz/q8K4yVQHea0+ZTX7OJJVnrAWL8MkOUkM3PZWchX8SCZt+yS0ipPer5tW6j3Kc83XcuEJHyujks89dZoU71RnjYL8WX/FenHTPlFpTp7W1opMQq6tLe7hozO/fFAyjNY3ljhlCxuzUxSILRmmLjqOKW53/S/Oy660Ko+si7mR9TRBFmRmfj0zacHhdqoF8zZkIopSFqXLiNV0MxDqBl2CyAjUFT7QEmbWpDE7yTBV2/iVXKgFQ0n7Nuvwa+GDQw51diqO6jKndbK7CGvDRq8OjJLQ0z74tYs2VjV/VUgeKOikx/05equWwh6eO05y2pIrS9mcdeFCSA7Q2VbGJY4NMygn/hwSQNBngLRuiqCaUqH1/0g3wdhT1VzjI1pf6b5bMmPaG9asaQCYL5mlIt2PSjKuYBesv7ncsmbE/p2uQTcSVF8g/RWaiDLEV2aVgJ5clElerYbglq9yGamngBs9sqqswQeIR1iXHqvnhyZ8WqRUyaXbbmJddtVmWlFvKaqXV9PHTE4EK7sBJYYGcNtk0HK4mYRwDoeO1XtThPoOrhoiZEudUtF6XVesv5/lbFvufxCma+NPpWHJpTNmZHc6FcmzPOpk8d6b7f9//30sBj9wVOwkf7uQCtJnpQYb4yRJ08rsIlPW0ZN0VUiOo6qvhjJhJ/2cfS2CFMdZFWI5AgqGqfdODCdUtOI/CHiRYvVojZ0bDyhKwhxlmO590pXLQalv0LZ4lnOfLLDj+10uM7lQbHWswIGvTiUtoN2wp3oaGwS+hHz1LS45nR70KwcCBTTChbTVqWF+EvseU9cdx8OoDfFs2O2pXKo73rvd4dftPRN09gYhwX1x7nw3HLj3H+1ev8PLxC+TJlQldulbH36/f4Oy528BHLzx9/AKR2SJwL/sDhJ+IQcHIgqjduDwCs2TD4wcueoz+XQS7kZ0cH/0YE0uPr/79IRrPw4n3+wivBAGIevEQ946uRtXcKXDl8i0uFXrNNxk48KPPJOPML358Cl6Tm94/fvyIL7Kmx6RBrXHt9gOMmLqa1VvlBCROlmRlkv4bVi+DIV0bYM6K3Viyfj8HQBTHpAgDAbxObZmCx3+/QrtBM/EqhNxZz/g3sHN9NKpeBlOXbMWuI2cpsEnAIuF+yLhIVi05MiyzCqiw0JHxr7iWyLq2sTQLd0iXhhRgJB8COtHj5wAFVUm2IMlqJMecM6RNQYHr8IgodBo2F+ev3JQZpyQrY3DXBnS+BByPjIpGz9ELcfbyDemsxYJDrNSEs0ydMilG9WpKM+PIh2RJEnCPzOfGXw8RP54vcmZJR4FI8Rvh7+qtRzBz2Q559Fso+PAejVGnSgmZxSnmI0jNjtUTQNqLgnKDJi7DsTOX5dFvMs8fhrSlfRLAjMzZqUaMaG/wpOXYe/QszbYkYLjUVhkccCPmAhZM6I5c2TNg2OTlNDvVy5uVP0iaKADVKhRDm4aVcfbynyBtvnj9lgY73p6eGNmzKaqULYy+YxZRQJuMnWQOJ/RPgHLf5EPn5tVpZmabftPx6O+Xmonx9fHCqN7NUL1CMVy6dgezl+3An3ce4V1YBH2OXCSWKlkgqpYviq4tqlOgfcjk5fj10p9W3U0hazzA6tW2NprWKofXoe8xb9VunL34J16FvENkVBTHnT0QP54PBTszpktJM15D3rxjmecE7He5ULpIHkwe3AaHT13CtMXb2MaQpwc9Vp85XSp0a1EduXNkxNTFW7FiyxE+Fj3lTbX5pD0CCF+6fgcF82bH/mO/IXjWOrdGn/ApV9b0WDalN5UDwgdCn8E/rGClJmwRmuVEBFhbKG92TB7SBiGhYUiXKinmr9lLxyr00uZztGjX7pOEyAhbwjSWDcRsy8K7jJq57hyd6QqEoYsjWvx8nym8lUluy09bwbHi3yUDFcIogbgRisqaaCLAkMClQ4lddboG2f9ZIECZyY/CE044BPKyQaUjfojjE30pk7U9GddvcTcr525z/9bSwRZ7OYUKSiQn/mnKhPQv5l6hMXztaJpymPbf5c2/lwn4z0XhX3nDyqRxCEyNBt1GbMZEdfm2FsVxSY3Jc1U73dosI7a2t89blQGkefrKSaHdoN6CFnxyjibLkQFWH6pdVF0we015TrkAxJQhac3cMENmTfMXVX0z31WbEBnCFJARWVQSHdE7kyN1MI3SliqnxMjsLLDH4IlBV/qnGvA7mW3T+PJnLJkRJVXcGg7WjdmPFEK7d5Exohwgb1uCxG6yUv4VpYzjHSuT0JIXxRTKN+3ypTYq6kkb3/2TsdLuLfpSWFMu/wy6K3+6syEqfU2cR6wb2LvCTtl1RhUd8atOELuwubVpCi3sGxcm3fRMdbLOEqetGLhnZf4IeyswA1O/pe59EqTVhF5m0zJZiPt0hCx5Eddznyix40Q3fS1iV2JKBo74is0EJqe6Ln2uGDqtfZx87mf7cWkzmW5JvXLaZJD2zd1xBGsW+iabO8Mdly46Rbuqt/t08QLVNrKeVN01NcfkwOdoyedy7f+85z5bPnSVM6joNK9/2vJ/hjYeuSt2dklQUpUTPuS4zAO9HVnxHmYgpoq1cl5IPzGi2Gip9KRN6bgF8KMaZLXWA83xto6Ei8dMPZByqdeJ0MmoC6+cu+oh+e6SRiqp12QRSwoFiqPv4kZgZtQVH6jUEpH1yq1DTMaRU3sKq7VcEU6eAEIJfICEKVLhrU8ANo9pjcypk+D1uw+oM2gRfj5xBSnTJaeAHvmQI7Yhb95icLe6GNOqCg7+dg0TVv8MD98Y1G2fDLHxMgP308I/6ja8kidGnnRpEfohAS7ee4bEiRPiysPXuH/7PhL6+yMaj/A0/gMUzVACL8NfYuevJ5DMJwCxuaLwMOA5Yu/HINnZdCiTuTIKV/4W76O8EBISAV9vT4RHfaSZnN4ewEuSzRnOjrQTAfCO74e7R9Ygj99rRL14idD34dpupB6DMY7owQzjIAE6F03oTgGcbiPnK8oowgTWUuMaZTG0W0PMXrELi9bsY5ctqUEb9T+sD28fb5zZOo0CnW0GTMfL128lMDq4SwM0rlkGI6evwbYDp/T6FCJgF3IkB8zz3ujUuXQptxSQzL4R3ZugarnCFOAkIBPJDjz/+21s2H0Cf917QgFbAhwniB8PiRMFIE+OTPg6V2Ys33wIt+8/ZaccOAg2rFsjNKxRhoKD5Nb7HqPm4zQBy6R957oghkKPq3tgXP+WqFa+CAUxvby8EB4RiVXbjtJsPJLVSr4jIFKdoFI065QAvARoInScvGAT1u86oWVTj+zVFHW+Y0AnAWV/3HAAZy/fRMKE/sicLgXNOiX8I2AsyYokR417j1lEswaJK8uQNjmmDeuAHFnS0jbuPXqG6Yu30Rqlwumzo+us1ubte08liCf0SjMVynwXTuyJL7KlQ9fh8yhgqVkgF9CvQ100r1Oe8nn7wVNU1kimJ8noDSpbGG0HTMfl63dtoFeXZtXRsWkQJszbiPW7jjN55JcLtWtYBd1b1cSvF//EoElLKSinQmzqWOsGlcSQro3w/NUbtOwzFc9fEbDdeoJMpVGNshjUpQGu3LiLwZNX4NHTl9qdkexpndeKdZFZzWWL5aWAMsmGHT1zrc37fJE1HRZP7IGnz0PQbuBMBuKb6zMRuwGYPKgNvimYC016TMbQbo1A3m/eZyodn+3D9YGA2RvnDKJlDG7dfQIy/+a9p+DGX48MM650pIyCbGJULFmAZgU3qFYaizccwNKNh5QNDafgSW/aya1YrttNcKW4FfGsGjBqhJLhpD0NgDWj5/4Jqyfd5X8mLoi7FVuc4PC4cmxXDe8dKez2mK4S73Nhol0bx1M/e1tUjfiNgfzrANynKa9GFbJbxe5b9Uk5h5Xa4eq7enSil78Ruqb5PwWgoe7GYREnsq21WO1TMsSF2HZUXKHpp8JZKUIK+f6tBdmnxvxv/K7TXaSaGUn0vH3bs6p9perLUH6ZuWi8oNPNKefS0CaB5ItdBG7ONRXVAyUGvijlsyy/Zr8cyJyPu7CajVtlJjf+BrinscHUe0UArH6F1bMTWP7CM25tAInJIunm1AwyxWZ/IkOQ1WO3NEbyStFlM2PO6XQZfZzUuhYgR1yyIxip9sGZwFXa8PlW9hrLkmN/i+PCtDm3JTfiqsWhyp2zMmmSqQnKp/2qZr+U5h3tiMrHuM698lJhn6f6slEbquys00qrqrIphk2zxWrz9gBHz7L8BOaqRRmfGJzbn+1GjY9KjVCMeOaz+9J1VsSTZD1F41yiQ8IXGXSxjrszZWSbAVaUGlcSA5UhI2vZ2qAwowRNsYx1I1+va5G7Go8pCYbObkDPxpXZnqoeKMaG+mnlNy1O4d/bkGVBE0ZA2ykLBZPQXJDpC0yDzP2H+rXKTZHhTvkgDJkekGmJJm79hy5mDqP4pNZ9nlr/t5761wPG/9aI/kG7RqD2D978jzyqstbmGlQn7OQ34nzZYXhcevNU6qJcAay6FaeQRlU6ARiqCudg8aX34/uaImuNCgofNL8whT3Kx8C9BF3W8a+0oFzWqSDGU7HRYqoKQKU5HPV39Qd3EZxQfPq7uvutBIU8yGS3+llTEEO3jhwYAxX9O0UfYieFBysMcFOy/ZRFCw1aPT2QIWVi3HxPjqkWxezu39Pbzo/9/he+7z0P0R8i4ecXjwKdxEgR4OdN6Dt0bVUVRb/KirnbzqBt9cJ4+fYiPAKj8CJBZST190eeNB7IljwN7t17jT9/mYP6pQNw4X0VnAxJBB+fSGROnwy/HbmMLzMkRgIPH2zxPo5fEx5DCngj8Eli3H3ki4+JouHzxgWc80HmhEVQqnwd+PoFIDoyAlGxH/EmLIrO7PGHWLwnWYr00pmP8E6QCO/v/4GwyztQLG1i3Lj1gLsevb4GC/i4HNJdNyYpJIuOgFsE7JszujP+uHkfPUYuoEfm5UemY3mgcQ2W0Tl7+S4sWr+f0ohe4EIX17qCkSy9X7dNo/Ua2wyYgVevQ3mWITCocz00+f5bjJuzgYKQpLYjyWqUokHlhY1R1KMUrVu9MH6LMx1Nvy+HAZ3qUYCR9E1qWs5avgvrdx6nIKAQPKkjXG4IGEov4BH1cujUXRjatSEakIzOWBcFDQnQ+evlm6xLLk/sURctfUBOeX9XthDG9WtBAWAyBZLFOWn+Jmw7eJrLphWckDmTjENSM5WMlYz5VchbtOg7FY+fvqIg7cfYGFCgs0oJOnxSJ5KAmOeukOxd9smaKTWmD2uPTOlS0gCdZK12Hj6X1rskn4xpUmDqsPYU6CQfAiy26jvVhn2olk2PKq24Vo0ByPxIRmfu7BnRZ8wi/HblFh8zq3dL5OqrXJmxZFJPHP7lEkZOW00BaB9vT4zo1ZQex+88dA7OXrrJj9mTuq6k7mgsiubPienDO+DIqcsYMXWVnGuWjKkwZ3QXmpHbrPcPePD4ue1YNZ0HGRxfcJFSDQ2ql6ZHxuet3kPbEqDpF1nSYcH47vQ7AsbfffiM/pve/u6UzcqBcFXUWfkGoGyxPJg0qC0O/XwBw6eRMVtAC9vX8cDC8d2QNWNqdB8xn4GPPFAVwanQ0YxpU2LZD71x7spNDJq0DKQWaq82tTBqBgGMiSw5BzkU6Jw7CCd/u4b5q/Zgzcz+WLBmHxas2Wvps9QE/asMaZJj3cwBtP37T15gUOf6mLtyF5ZtOswWg3LTjgNCnwhkhK9Sj1qK/QnWs9h8E5pp+kZhDcyhi8DV/rvagkYjrtMW2RQ/I/2vth5WXjcDB6UXqTR6z47hh6ZgznOyvlUHJb51+s7GVuULo8M44mJrSWP5bDV4FxxiMq3C/OaIuf/V6BLXGB1+M8apHiuTWSWKDFt7Xcp8eRtsraHKC1uAmaQQfkZc1kYli5Nb56z7uWhtiv61vp02kO3f2cWR+22uM44jYCcDnc2CsYGsSbOdZP+QWf/e4+Yx07hai0N84zzd5I5/n8VXGSOzp9XxioWzWjtT5mgJ8JJv1tKYgxs/c6tHyLcl25YEqGpk6qNufvmvNiJZgCU9feCOiFJemV3m//tnx4B5yCmAF7sNtGYuE0cMIFNVTGmhOQ3pyKQ+65lT1jrC8gnC5DPgQZk4Z7zMyKa8EjZCXA5HMurUGbDJOdl1TjHrN96dTmor/7acmPgAACAASURBVJvKuBicNO3CW7rXAHd9O72hXgn0aQ2N0zHFYfCERFpjt/uMT/SugvxazWs1V9l5hoLu8ldHv8E9F+e5o/y7catS/pTkQYkZa0OyLIk1BLu8mbKtx3zseVInn6wdKCynMFyCdLIr69QevXyU1/sUw7LATnt9YwpsysZFP5b8u+MYjZkNF6OpCIDx3ap9Wtz+wRPD5+1Vzv6oHDEaobRyDyxyKdC2mqzcBdUTaN7RzUhtgqYsQ62EMiuL2EkqNIOrACKfTxxHMF9jkJOxVx9wF/h+wgubgZFNqf5Fe/L5U///4UnHCP4z+lXfiytikYaf/yOuZ82xfEpG49ATxxlwq/1Vla7MLSlAkVAcLZ5XLhWgqiMxP4vxtEn+p6N68TmppTDFsoIZGhH0islYkya/qHViLAfADYDIhbdfwq0FyHRcSjFf1SAzX6Q6OHXXxS7gJovEE2qbGgCn8NB618rQoZmMViPyljKGCVtHHlm9RKsFnkCKjOlT40GUJ/q3DELzCgUoT/ecvY66/RfAO8YFH19vlnEqjCY5Oh7zEV99nQOjO1bFvfBbOHjyCfJ/XQbPoiNw9vhviAh/jZyZMuPyb9eR0+8qcmRNgu2/JYRfsoxI4BODFIn98fJNOBpVy4e2336Drtv34FbiYxhUKRAhsWHY8ug1Tl33gNeZpEjwZTgKvXThya38KFK1ERL4++HFmw+IjnHhxYePCIngWXjsimjA2xeu6HD8/dNylM7ghxt/3KZH0uM0VUrA5klqUsYCX+XMiNnBnenx4+4jFjAp4yRUdwsJ0EmOdM9ZuRuL1+1nGZ0UEBKCKxyOB3x8vHB6yw80o7PtwJl4+YYAnWTcHhREaVSjNMbP3YiNe3+m2bMk01IeRRHH0Y1dOuGOJdrIvVXyJImxcEJ3ZMuYmgJlBDBbvO4A5q3eK0NY2ZQJospaJXoKx2ACkFUrLYHOXsEL6PFnoSzmcp/Md8rgdihTLC8F9Aht1u08jimLtyqrZtU9uRDgl4BmgJYumkdeiLVs0yHMXr4DPt4+tGbn8B5NQC4kInwI+xBBsw5PX7hOQWoCypO5kiPO5NIawgtS97LbiPm49/gZ7Tdj2hSYQoDOzCyj89qtB+g4ZDa9RdyM3KkN4Rstqgxpo+a2gQF33ZErW3r0CV6EC3/8JbMbxXHurBlSYcG47vQyHQLQkixGAuiO6NmUgsJdhs2ldThF0EGOtZMM1/y5s2DmyE44c/E6BkxYSgFy8mnToDK6tayOFVsOY8bSHTJ2tCySJftMNmPpxVvThren7zfpPokeZRdBW7/2dSjgPnXJNqzZ9hOTY7k77sl0QL2oRs3I4ZIg6tSWLpqXHl0/eOICRkxfo4fCXJdmjeyIvLkyoffoRbhy4x6lFwGEBQEYYO5Cs9rl0avN9+gydC4FtXNmS4/5Y7rg/uPnNHuWZPYKH6HyJkfmNFg/eyB9p9PQOZQ/5Lh9y77TaP1S5sissM8KjIEGVUuhf8d6aNZrCs0eHd27KaXxii1HLUBW2AWlnc91q2JxK/RGeDLepCKKysJUNm74Fs23slmoawAGourfs2NyZkDxrwY0ZqCia4tCHv6DOVseT7hBHthc9LjhXx6pu3hXMt8+dsvJWr/JZlSG60kcylrOfbAr4xjbhJSBykCJAZX0T20AyssOAISQBQqM8D+sWI1t9MkflIvKVKCT8lAVGTdAh0ZeBcm36q8pBBO6xxVR6CPLKFP0UthYRXos3+fAUIMnkmt8/Kw8kLhtN67owHIJTmKjvykWvnHHGw4SZJuVaodsiTsqTiXn426rh2cacZ6LOFy1D9q8bKeITIDFvRyrRse9DeTvm3aM/62Ohcm4cdOhYsOEEqi6IPyeSj+T3sLECCDVxlenjFKRAepgI2yipjaoyDfzm/rT5C/TjphgiaOdMceh6o+yKaHJp13tlJ8tfRNJDcY+vdxkF5l1bJxCHgyZl7rr5nfNC2jDoH+ILDDpVbTm9TbZX8Lw8gflekdYPruOW01aDLP+FZd3UfwQbd7JjwpBZf27Obfh3hRw7/05NsfGY5UEOpQlVVTf2XKgkYOay7WIXHMzK0Klmq412UikXY7Dl2sT56yTeqz4FdKESJKwbLjgDU+S4Nmecg2tbQBwGZVrdNaKKrtaOQhnMTYEVNlqdLNJKIKtcV2rYuhcfVPdbm90DESXVOvpMV2CMHzePssgu3F7n+t91H50G2rdK6FueOiewDImps3V5VGRf2O8mmZIUN9+QsCuuc7fWBtjlrbJdTiXyk/r0+f2xuVIjbOVf/+n+/lno/rvPP0Jz//f6fRfbNXUAcvC2X8xrZ/gncfXQd2V7RUnR8KXJMLQxaF56k/mLqLcMlS0UBypYOnq1pELFjBYizkLalKKjqtAn4MDoBlzfJbCebLZ6RPQwFUj8GepbZwm9DVlR0MsRs26OwYzzf7sSqMaGUF/KzPOWr9aBouORNCR04Hc7Z0kXRqEx0uAhX0bIU+WNJSm1x8+Q1DP2Xh0/xkCkyRCVDQ5us6O8pLfQ9+EoV3Dsvi2bA6EegciQfLEmDlhPW78/idcMYCvXzzULJ0BmTKmwjNXGvx67SmSJfVEjgwpEfrkFbzju5C/QHb4RHoiS9ZAXE95F1sPnULiD+EoVCICX2aLwrlrPvjzvAuF0wbgqwSBOHnqCS6EFEDBkrUQGh6N8A8ReAE/hMXEwvNjNMs+hAuxHp7w9PTC8zNbUCDgHV49espqFRrxtcpVdjKM0dTTi2SGupD3i4yYPbojrt58QDM6KXhJsSWLt6THhtVLY3AXkum1mx1p9fJCLMmG5LxXHQgBtH7eNAlPnr1Gu4Gz8IIDTOTZgZ3q0qPrBOjcsv8UB0wF4MM8f4wAnDV5McI1Pjxy8/bkwa2pQyfA37XbD9Fl2Hy8C/ugeHpz0SEatuRLBDFkroO61Ef9qqUk0EmAOlK7kYFf/CMus3G5aK3KacPaIWWyxFRuCKhHAKa75EZ1GaswrSf/J46KV6tQhIKZBPQi312//RCt+0+nIB0B/cjN9bUqM6CT3Fzff8KPNLOUAQAuepv89BEdKJBJwM+LV/9Cj9EL8SGc1azMkDYlpgxpK4FOUp6AtK9MwWZe3TouK1GYzmLBuK4gt42TS2/I5Twik5P8l0w5S4bUsiTCwElLERH1kR5dH9G9MYLKFaag3YXf2aU+sQxloPMkt8STY+/TlmzH6u1HKb1IbdOJg1qjZKHc6DxsDgXz5Dht9lwEZ4znc4I74ZuCX1Kw9fiZ32l/KZMH0ixmcglX9bajKRCoBUNcTwhoKxhI++OBvtgMEkBnmaJ5MXFgaxw6eZHV0uRghdhBT5E0EZZP7UPB6o6DZ7Nb25UNJREykxvTf5zYg9KhTf8ZiCJZsD5eNMO4ZsViaNFnGt2QoDPTGOVBL0taN2sArc1JNhfqBZUEKRMxaNJyHDp5iU6PkUpfPJFSDovGd6NlFjoMnoPG35dFv3a1aUb0iq1HlaxZI5RSogHyTxtIQcaoxOnWMtc5jJCPSqBHsfOWUbf2urSjxtx72QnjED44OWnj6JWxz65Ng28qxqlEnxG0xBWk/9Pg0Ryf5LJsyOm8n2Xj3S5OlT1Dad9t7LNsqOI1JAWsuahHYp3gVG6u+ZsyCNM6NgmrxASKdNNxyHGacZt9tgJjcjKGTO/ZpYCyN4VB7J8qx6xASQxdzahTR0PaZEd+2YkGZhPEP61jiYryWkN0IyT2ry0amVga7UsVHvGFulmsbDjqW3V2wFEC9CaCpdLIZIdKPiWDT+OFMSk7R3XZiUv9nMgm6eBO8RSZtw3fUD76u7pvqoqoXISq2q8jCORxBV7gRDakTDH+Uj0UiElVe9oa/8JaIOtiZLUhlI8FOk74jZQBoRg6kqT5AasXOwDmxgo7mFWLwIyUlhdj/xRSp3DGDfAks9kUnpGa8HRTRBEa5s/4EWJRM9HSfsuTCsHh7SkjU7aqBD9V/2t4YeG3jHWbJsf0GZ1qQtZ0btLRc4VQwRR3wq28LdyEeNQQU6nGDi7c0YfY7KQ6I1UxzI5YB/QJ7Zix9b2MxU1B0niprJQVAFC+Yugukw9lJgodxJQtHgud1BVFozJf/2rkIoCmYohVIJKtA3RbJk61yXhRBUdpHGhN2IltlkKxTGXWnykLysaE9AHsuU9lCAugfiwBJ+fvR4fqeeIyv9KVJUuaFGcu3sTxP57B19sbUeQyVv4J7vQdRizYH5e4GX0YVlklhM4Qu1txIJrdNtkvujIdsWpzTRkwpZ5NTAUpValTrQh/00EPWUKXYq+lzovvRK+mZXP63h3LnKx0XOz9tI35pHD874HPpICTcVaslOKTbFwxvvDIF9TDsfyuCqSZSLq1MGYhiwh6hJPSbatSM0YIqqEAwtzobpLRQtNR5WiHgVfyP5UdY21VqjhiZavK8AFW1ozGBvc7eJINEgRm3zjFRzTh1LBV6vYvm6c9HdXilwo4CwNg5Q8lTuAD72Qp4JM0BZb1r4+0yRJRECsWLgQv24+x87bR28c9PL0QGxvDwCgfH4S/DUXiDJnQc1xndMr1Ed3nbMDaZdeR96ssSJc5PYoVyIlONQsgmUcMbr+JwtyzD1C9bC5UjOeJhXsOYsHhMyjaPR0KJCqNuRu243mRC/g6VUKcPg1EvfNE5oyxyPM8EH1KJUamLJ7YeiUKnrdjsWbbezwNz4CE/kBkWBjiJ0sP/7zl4OkfCFd0JLsshpDMOwFeXzqAvF73gdB3ePjsDT/2rdDaALDl7j5JsIxx0Syz2aMY0Elud2YXA4n/48bYBTSoVopmdE5dsh2raAYceYxlYoqwjfKD8/vMtimsJuFgcvv6G3IXOB0bubmdZHSS2o07j/zKpYll7Yl+BSQoggC2g8kCT+bXLWC7S/NqILUbyRFzctnO3JV7sHTTIUVK1XQcLmg2WRPRBaObHehcTG9mF5kVonGWlecCAbqmDWtLAwkSxJAj4gRsUj+WrDIQnTybNlUSCriRo+fk8+jvV+g1egHuPXxO6Tu8RyMKdJJPWHgkpizaQkE+cjlOyqSJ6e31FUrmo78TeQ6etZZe8CQWKfQyosFt5A305HbyoVNW0aBCtXUkq5aAbxTw44rLgkwRzCns4Y3PG9uFZnT2G/cjBddIgBb9MVYaJQG0kQxgkqlKeO/j5YXhPZugStlC9LKh67cecq6zTssW+wojejWh4yBA6N8v3tBlTLpUyTB9RHt66zkBkMnN6Jajtwy+ZdZcrCRCbCx6tKqJlnUr0NqyyzcdpuPLlzsrZgxvj8vX7qLXmEUan8Qf6ppCCz2URZSV0ZkHkwa2xu6j5zBu7gaFth5IkyIQAzvVp5m7JMN33c4TGnhIBsQuBIpFxZL5afkDkk25btcJnvXpQlDZghjdqym2HjiFSQu2aECn4BDJ6GRA5120HTST0mxucGd64zuRRRlW0Uwmi2YF8mTDwnFdMWXRVmzccxLN65RDj5Y1Kb1WbiNAJ9sQsZaYjuTS8BJBAOmfjGwsEUszh2AB09JX6trL/+I1naUP0YMw/S+nkN8p+nUKFsz5Ceck7NO/G8zx9tRmjS7NUf3TcNOZQ/q3JlDOhMrsyc1cjZNiwjXTJix3YHWoBBPS/1Dec3BPTZGRjbDX1eYskln1z80RCqzM7XFuOSrVIjPpltaO/8S9jrYw1JcnlvxqiVXCXApbyjcnTaBJy+YULtfQNAqECoVRDrVYNslyZqq1VrFKmyMShPyEYDF/rmOhem9x6KDCczMedUBXDU7HIcGm75YG2+EddZ5O8WWc83dQUEUYrWPrTgIvTRb7h+zHUhwNGFLkzTYdKaaGLzaznbmMCQcsRyXa5sxUgUpt5A7mUevRBji59wPuLaT6i0L8uDIFHbthvBEbicJQqCy2yGZNjNoGzbiyDWaBFWniwFd+dONfhJAymZJrn9BLDm7rp5v0BZpTLozbDSb1YhNhS6gcsfhXXuIq4VRr5E7/sgNbhoNVec9tOAOwuATw3011si8KHQTZjU9wP3erbL9cZ0tSmui7MXDD0An7perUv+1LeQP0P1TgVENnbQ6wvlmsr6L/5G+SlCDWM+J1oQIkppRybAzWysi0JkplV6z93aiXeJrJMklyEpqtyrEwVZzLavapTQf1jsjYx3Rm4GSryl+gclBNJE+ZFOHh7HSbbJlv7Pn7eWHPzp0ID3uPl6ER2HLiNrx9yOW4bMNvdMcqGLnwgFsn4M4FmK7dGqV7i2QY6E84HvazrTU3m4GqXbJOwypdCD642ZgRvsOu03GUIoljBv/76f8hCnyi3IoqyB75qvYQpp67Ht3UmwfKZZDNNVG1gYZp0HeO3NFfAQmdDLTuzJmbNReLmkmjw9cpII5yanXY+HhoJoJ4R4O/9AE7mRExXq1EjvyS0dFKwbcCFwma0UaVWUsfyv4hdpKEQ7F2MfWxEdOZ1M8HkQFJkCnXF1jSqxb843nT2ojkVGxIWCTaTliFHfvPIUnihOw4KT2eEIOI56FIV7UGJk8qAo9rm9Go1UVkyJwb+b75CvG8vNC+2bdIm8IP3lHvcPLsc8Qk8EWTQilx/a/9aDb4KO7d9EKi1i541olC5JFYhHtEI3WZcMT3jcWDA4ngdToJ3ld7jhWVUqCWZzhee7nQb3Qi7DsaBpfrAwf2vBEb9R6pvyyGlOWbMiDS9ZFSxsvXDyHXfkaOiKvwjQjDw6dvlLQQhzoFLgUsYKUMkfeLTJg1sgMDOoMXU8CMlIKXPOUsILUOSX3NAycuYv/x8/SGaxE4Ml9OgjB2QRG5HXtM3+a0ZmTHoXPxgtfoJDwa0KEuBTo37/sFx8/+Af/48XiNTnLzIHPaf955jIdPWJ1JC0QVx+8YyEn6I0HByB5NUK18YUoXkhkz5IcVOEYy9/iHZBHWCypFa5G+/xDBgwwGDBJglBwJJpcAkSPBrDsXBnauh3o8o5McIe8TvIReAmT3cOx58uyATnXpPMgt8iu3HMXslTvVpbNDQMTKLZDMyIJ5s1FdePv+A61L+ctv12lfQ7s3Qq1KxelzZH5/P39NnyHjTpEsMQX+CJBFSgQcOHEBW/adRMzHWIiyBBnSJKNHqrNnTsuzU6Px8OlLWftU7BaTYP/QL5ewZB0PLhwCJqaOZHOA7SLPH9eVHnPuMnwezUQVkESq5IEoki8nvWmcgM+kJiU5vk4+BHwkN8kHfVsYS9bvx59/PYa3jxe9cT3fl1koYExqRE5bso3KIwOEY5E7RwYsGt8df/x5nwKr78IjOSss+6DEGvyIEZFPFyqWyo9xfVtgx+FfMX7uBvpdpVIFML5/S3pRFAH0nD4+3t5IFhigrVbIzfKExy9ehlJZo0Anv3V9woCWNJt47Y7jdNxEB0hWa6nCuUEA5+WbD2PV1qOsJqwcPa8LxgcwsmdjVCqZHy37TcPdB6xmKJlh0sAALBjbFUkSB6BF32l48jyENqGyifB4/cz+uHj1DjoMmUNp0L9DXTSsVooCneS4PPmQd1g4yQJqMu4vs6dHp2HzaOmDpt9/i16ta9ISFSSjU4eaLH38FPDJpiSWM+pRRnWDTl8kCP1T+WE9Iew+G4NzTO/0LXPGWjaaLVIWft3qmXskzU+rPlhbYpkO0HxQDRschE0bjtawsS4XFtE+XEcZdvuYQCMlcZ2XnZ+aFgXBeBuq/snBuFlf2Hy2umKWpw6MTVQjHrA3/anFjEIiNZZQynGoAFxcaw/rNxFdMTURQKZVB83adHVc6IgdKQFYOAR5wtcx86vXfld1k9HUUQzotFRQVdNdebkj3yzWMvdFe9Y8mSZb2dZafMnnY4SYyqCclmzCw5tj1ycj+mUtsP/vnuPujgXGkbL2qYUBV1KdRbqGxckDOWJ17FIQ2a+yOcUIqLLKSaQCQNK2yUQHlTBiy9h60WmMFh317DAn+2HprnsPoGWkOnLfMMDWvoWE7iwum+CkvUHNi+i4kpQRm+SRWFjJoBPyRKSblbDi2+5aFhzVRqoBVMfNPXRFNi0uf0pWBW/UXA8+Wn6Zlhy7Inz0n5RB4lnVvrHxSV67sSvyDWHDhX9RFEt1RzZ90/yI/Wyz4LJpLzXdlY1qUmgzZPbHuOVR83fsJt6NQXT+WpMjw8I4+gODrpq+qAAkb4uMmLRDb1jnayY2EkMfhAozVFuudYnIyfqx2ivsSL0smeLQpPAjElhVmP+pBHzV+ptWV/i64E5VMGLhAbSqlAMlytWEX+JkCAuLpBewsg/fMHC5EJjYF7s3rULJ4gWRMXM2zJw5Bwd+D5H2b1SHyhi16KC+U6DSSRVKkbGulQH4zADJGpkYohJXx+VdDJ+lGlVlE1jz+VQeeJvKWFkGr+4HnORBl1j3Y9M3EU05dzAEcXhR/W27dtg9t9Mz/0gF//fwv0UBVe55pOTEcj1EgEf+aj3oY1ZGmbVfKoA2MS7ahUxnEN8ya+QolvJ4JNcxXpuQgUfMcJkLYm4uuCzzSYnoSBpOJeeAOjujd9Om8p/lHTSKztGmRTaOpaNW5oMYId3848evlP5oQMCNnEYaGdiwRgXIKkBascPKX2X/cSKioVfW7pnFcPKvpAHxEOaXGLnz58GirjXoEVqa0RnLLoI5c+MBavefh9fP38I/IAGiP5Kbzn2QrmJJVGudA+UCgGH9N+PShddI4OeBwt9+gyLfFkBEaBjypw9E9tTpcOj6GQyrWA6vQ+6jybjZOHY4AtlzpUNUy1A8yPE7fF8HItHVFAhN+g45PyREMj9P/BX5AW/eeqJJOR8syvoeGzb7ouVMklkagwTxvKTkxHyMhkdsFDIFtUO8dF+QNE94engh1ic+Qv48jezvLsMv+gMePH3NMy3FwovJkgi1KHDNeSJqBObJmREzR3bAtZsP0Cv4R143MJbvEjJGkffrB5Wi9TX/yYfc4t1t5AK8COE1Oslt3O1ro1GNMnE2QzIy560iN7tbFx6xcTBhpCLscsHb2xtTBremYBL5++37cFrXkRzhZjv+Lnob+bTh7VA0X07HPv+6/xSdh81DSOh7eaSkf6e6qFe1JJURCnSOXULrSeo2w9Ks1vUqoFOzqvJioXmr9tLb3HVIh8mkeIteBkUuTRrVEcULfEHHRmpnjpu9AQd/vkjHPrR7Q3qzOr30SXWUfCbkfQJ07jv2G+au2mMFt/z3DKmTYxIFOtPQvthOsvNn5+FfMWb2emlb1LlK1VMyG0gmauGvc9Cb3kmGZYL4vogXzxe5sqZD5vSp8PzlG3qM+wy9rZ4ZHcKvoV0boHqFohJsVUezZvtPWLrpMAVzyYfKaIwLhfJmo5f5/HT6CkZMX8tqjMqPkG4mGzJrgw+a3F5OslqP//o7hk5ZSXlAjoEP794I81fvxY+kDIMDSYhejB/QkusL64PUXyW3t4+avgbPXr6R8lm6SB4E922GAL/4tpaIfBE6XLv9SKJCah1mD4Luu1y0xuySiT1oLdhhU1bSeVM8gWd7kizLFnXK0YzR7YfO2jasSPmCtTP64cLVv9Bx2DzaZsE82egmBjm6PnrmOjo2HjvTf6RLnQybZw/Exr0nMXP5TipnTWqW5UDnHqzc9pOVoSc2l2zUiiO4scfvCte4PohAXgn4RPCs8sWNvzborR7RFp2r/+X7QA5HFWXsLNwqc0xchdWJqFG20bYxX5UyZuiteygHH63OzJi82FD9J7aYTodZRQCNsWVHXrz6cRg67FQCcKXBxmPHoF/gHyjcbQNflJkDUgIFPj4H/NRhiB5oPCYYfQP/QJHuG/UEK2WEVFYNHXeEtuhDnJomkQ0wTP7sxE7tWUVAVHnQZsOzKkSj5BWH/nUCsBk5xoOKKOlAkf60OFJrNcTBLH5hhECeG4wciZ6B11Ci90Y2BGG7OXCjlw1SCKIAnWqibcPgYPQJ/APFevL24hQ+VUcM+eKyIo+523isU8hqiUeSpi7w9/Uede9l0lvEpKJrWya5k4pLgn/CEhkZXKIPfVOfzVGOy6b+1hcCsjWzgWULqi0TKilRGT36lwttQ1BN+tAoxVYy1BBuc2fD0Q0o9tjJABoYpiUKvBaiotqqLXbUHzdtOfFe/Y4BRKxnFhuLI+sW0KlBkFwppBQ4yaMyV6ZZUugVe2c9RLs3fIduba33BUmk7Co0YpinlpuuaJfKAGXQSpa4fJiORRDFYiz7xvrb8ifKAWcH5miiov+h20JD7zzouXXFAOtqrdlSc3YmOe3DMuyqMi8T1LTrBw+kFCbZ2ufO0MygVvkqAE+5HcxSlLk3swcpVna/4LPVmtBZaW84dXQ7z0IaFbvgWLrdmhsyLOXTcPKCJcEdK2PEwoNoWTEripStBd+AZHgVEo4MyX2QIbk3wqNice0huRjWhWSJ4+Po7rXIkyszihUvgdDQUKxctRpbTz+lujiyfSWMXixO5TkphoJxaP6DccFJn2zSz5vVW2dPWTqr2mHD0ViG3baRbm1E6UZRtTWUg/xnXd5M769Ill4Lio3AtLvOjfJnHXxXXDu6mhGyG3i1aAgjvKMTsMvW/775z1NAM+kOfHbazeC89yhYo5cVjwmhpAy1buZlSsENPZVJZqwY45VgmAeYrKYGVy+hfaqBVx22GRxIwWbtq0WJtampQCI1bAKEtMIrm35w0lvt6CCpMB7ydzE2DsKQdHj6lVyF6YZaHjumDcgintKf8mR+a148LYCBoLxmkEobLTixrAa73d06hhbr8kCygHh4758IOfPmwqLuteBL6lPyGjzE2Ww4dgmdx69C5IcoxI8fDx/evkPqr3Nj1JRuyBA/FKNHbMbPR35HfN8YeHh7o31wR+QpnxfvHr1BypBQ7Dl9AW89/kbL4mWxdet5bNx5ESkDE8Oj3ns8+/I5At4kgE+EB/yuJ0SkfzRivnqHb7N44bpPKDJdTY66vtnR+rsI9JwRhnkrwhCYJAYxMUp6Oslsi/qAdCWCaeqWBgAAIABJREFUkPCrSvCIDKNHwWN8EuDNjVPIHnYZflHhePj3a6NWnmIktSCBZE+y47J5c2TAjBEdcPXWA/QZs5Rm0PHcYLk4InJGjiIP6lQXOw6fwfYDZ5Agnq+0saoskX+Ti2VmjGiPR3+/RKfh8+iN4uxSGRf6tquNhtVK06O5BNDzSxAPrhjRJ5PPJy9C8ORZiGEMaAiqLA9cIFl3U4a0AQGzBNBJahKSy3HEzH19vTG2XwuULpKbZhiSGpLi6Lioi9l37I8IfRcmC43371gHdYNKWEDnuB/pzeJUstS7LGhxcqB5rfLo2qIafZ6AiQvX7sOyjRbQySTSApwp6McvcyJAZ9F8OWjfHyIiMXbWBnrjOHmG3Br+faVivI6bC7fvP8XrN+9oH2lSJgXJniTZne/Cwmk23sxlO+k4xfzIbdqTBrVG9kxpKK/JEWTyrFBd8V8iC9sOnsG8VXvsm3QOC3OyKTJzZHuUKPglB8YZqwgQSIC9o6d/x+GfL9IxiVUEyZIgu7vDuzfEd2ULU2CNZG36enshT85MtDbky9ehFJC7ee+JtfsJF/J/mZUerz7x6x8YPn0NIqII0MlsiAhUtMWLssFCZIPQgICkpFwCmXP18kXpOBavP4AlGw4yWZFCzAKN9GmTo3nt8lJPPOGBSqUL0L+b9pqCR09eUhCS8LxUkdwY378FBRnJ8XjyDMlSbVC9DHJlTU8zR5dvPqKFZDIio/260LZBJXRsEkTLR5y+eEORfWYHCJA5N7gTbt59gh60xISSdQ0PkKPrq6f3xcVrd2gWNZFz0u684C7IlC4F2g6chceEH8qKqlOTIDT9viz6jl+Gs5fJZVugmxC9SUbnqj1Yve2YBvSqiyjTU6vBpbYhIWir+DjTrZn2w9hR0DRHjJ97QIdIzxyZc/DlEApoL1qLOoeV2z8JU5p3xy91k+D8rGD0IAmy4qNG2DU646e2SXB+2AT0+4MTzKM0Fq7+HoXCLqJjxzU4LwactxV2js2Ie7I9a3wmeCUDdrUvunZsiM3bCdA5HB13GxrE/5RgZA8GbGl+P87518Hmbfnx6scR6Lib+3qFocQ2NQoeTYHOoj02GVZRDYSUxYwKIqYojrHDglA2fQLEo+OIxruQB9g9aSGm37IPjMklsRW1sWFLPrxeNgqd91gyISqLszeFVOmxi77cYdIr5V3hpy4p7C/bc4r+UVIbyqAujK0fecaOYtekH9IthdxYrjd8OHokvobS/bYozONzDGqPvS2zIqFBrndXd+G74F+k3xc168gXDUaNQu/Aq/im1yaVVIo8OwWrap1H0wBwDROb8eJYMIDOY8egzJPhaDxPNF8Lazcy3nUl913wrmyxu8yYscOokhnc3qrcJg2OmDkZ1dIpBIkKx72rv2H6uF04oymAOxmzvlcB4k+8KuMUOiUNXBTywycrSvbQuFgB5zShM+XSTHNQY0rdFGkrA1E+S21bMaNM9nS7If5yzt13QwUls0mehhOPugtd5bCtzGIFR7QxxwQR2NpAWHehV4oSc6DT8pMC/FR0VZEhtUPra0FnbpE57djvhudRMnFVMy02+xhdrAZM4MrcNrE2CR38gjiNHofzU/24446Msh6Tc+ddOVsA1QbYZc72juGrdIba0nbYz/IdK7IVXHb2/sKEmYlABrjI50X+o8JP0qcoMmpZeyOT1tgxUH2JldDjfCSfTUvlPVMOnkysgVw6PMaIwvZcdGaTv9SvLJlVn1OZwOhr94Ec6uAMGt2hEkYuOoRm5TKjWLnaiPVNhlT+UUid1JeeRmPlmVy4fC+SJgT8dnwrHt37E37+ifDxYzRNgvD3D8Dqo39hRLuKCP7xsOG3OKsdgTl3kqdrpyj5QGenmi83+hAXBmiBmUofyqkO6e0s8y1XUmpMIDbZCjVuiR6lMiOVH28vOgIPLx5Bh4UXgDadsa/AeyzsvgrbZXeJUaZRVTQrmRkZ/Lz5tx8R9eENTm+ej4nHAVRsjk2NMwM3DqDrD2fxXCUHaTPrYwQN22l3aPSbVKjasSaa5k2NpHxMUR/e4+EfxxG88ILVFu0jAKfbzsc0o6U+Y4fjm9ADqP9Daiz6MR8yuOnp/Q3yzFk3v/7v63+bAmJzw6EhCr4XrNHbZRbjtXb9mNGhhYV5JpE0KsrxCbprQz70yLGOGug18FQghLXNzRX9r+rgdCVjwCqrcymy3YRREDNzNgS6EWQZcNIxCLSXWUs+Fp7hpyqvTE8SkarZhkPQKQ2LflTG4oO1V2DZIC03XRp87UZdOS7LvZF/JQvwRaR/EgSmT4+VfesisX98eoSUAEa3n75Ezb5z8eetp0gSGEDBmpiYGPj4+qJK1ZJ4/zYC+3Yfh18CX3q8uWbjymjety7+iGHxR/2YaExftQv7fr2M59dfIeKtByrUTgT/QA+8ShCDkKQf8PhDGEKTvYZXjC/ivwpEWMFQJIwB/L28kTieB+KdSYnJJfzw980ItJ/0EfG82O3hnKXsOPnHcKQuVAaJC9VETGQ4dbz06PrVE8gZcx0JwhjQqQYnMkZSdlEJpEj+R+ZOgC+SuUYu0iE3cpPMRXEPkIAVBU/qVy2JAR3qUIBqzfZj/Gtl8SKCAe5ATmycSLPeOg2dS7MOaYkElwt929emtzyPnbMRuw6TzDSxcFH0Q56692AOSSwAtCDLBZINN7pXE1QulZ8eKSaZusEz12H/8QsyuiJT/+qLTEiVIikio6Nphmej6qXxZbb0dA503uOWUqCT6pnLhQEd66LudxbQ2W/CMpy7cpOrpKVLRPcJMFylTCE6DiI7hK7keP+oGWtlOG1pM2+CLxIIWExu1P4yO3MBL16/pVmHl6/fo8I1tEsDmn1IPuTYPbnR+8zFGxQkJZ/8ubNSeooan0+ev0b3UQvw6Ck79k+AzokDW1Ggk8zrxl+P0GPUQkRGRUvZYkCkB9WHmI/kWLVYnIvFgLKJoAAec0Z1whfZ0mPoDytx+cY9dhmR6yPXH93+iGNUXp5eGNa9ISqXLoD2g2fj6u0HUuWDyhTCqF5NcPiXywievY6OkWb0xriQNWNqkP5ICYTuIxfg7Qci/9w6yqNlok8mM8TskqzIWpWL07qw63Yex6zlNH0NJANz0sBW2HrgNK2bqe6oc3GjbZjxz9JJPZElYyp6OzkB4gkbSPBGMorJUfi9x85h4vzN0sgHJvKjWZoEkO48fB6u/vlAa1OoZWDiAMwb3YmC0L2Cl1DAWwuGeKQ5eWArlC6cm9Hult4WAUJXT+tDa3R2HDaXykiMy4Vyxb/CuL7NMWvFLqzb9bNcTMfz8cKOhcNoKYPO5BKymBhqZxrXKIOerWpg7uq9WEWATq63klFc/BUrzzeWlFWBZchVk279m0/cDMIpR7k9cLsWs+J+C/HQ+os76GWBvRZ9Oo3W9p0aF6v6LIJmZc2jCE4SDJo2BNXTRQN3D6HUIFLbWM0YEN0EYdmG8kh4cgDqz+FyXLIt9nXPigDfEBzsNAXBPEpN060fdpYKx/JGczHXYeSfzPakU2+AzVvz4NXSkehEwUj7h4GRV1FEy+BTlnNOO8S8GbH9IJ8WWTmc7I1Hj0KfwKso2pODZm75Z/FS0LfXlLFo7H8T0+buwoarIciRvxgqFU2CWwv345DGBPucrNGL35wydpVcOwV80xZ6Tt/LUMa2+jXwAudBSn03xFd7WoIiyh2ZxjTF5ne9oUPRLfA6vu2/VVNdKvvftcXuFgnxS9MZmGiMTs34ESdtSAP1BXDad4vBLfuZb1N35dzEot9mWbnM07EUxJQF9ZD68hA0m8/jXjNudjAO1qKU+y35jH45lGpzVBEeOn0CyrzZjSqjTwJIg6B2NdDl26zA1U2oPuG8WfHJoLo+ICv6ZI+pOqllb+nhk4FZWRZH0E+VQdU/0E5EvK6B6wYwpLyky5WaXcqIbUqpGA2L1+RfStf8DTNM55SSb0ji6HIjVhjCeGoUNf9QEAgnbXLyHeQ5oRt2nVIHac3N2kyw8motZWK9xOWnKOgrQWNBHwWokms8Lv8WCSUYxWRU6Uvt0NQL8ZwSP3MJZL/YFrxsLDLT12YyRQfK6jOO/p38iLJ8FErOZMYBRY3bcys0MhVM2TzSx6By2vaSHrfIv+y3cAlxM7Mz1TnQ1p1wUlVVlH+b2X1ChbWNLkdQksuCIXjStCpCKXEC3q92GkCRXVU2hI9kvLDkTvN/DlI/qn1FjFp8BE3LZkCBMrXx9RfJ4YNYkEQjoXsU6LwbiY/R0UgR6ItE/t7kogj4+fvi1YtX2LtrKzaefIjhbStgzFJlV1iecOVENjyQI+jocLuKTItQaCf4RqakAptuIHVpoyU9jI0KS6xNy8Ttqs1wAyhSH2s6ZUbIsQOYtuoK7iTPhG+K5kPh6F2YcxhA607YWyAMC3uswg5KgkxoNbg+GmT4iCunTmDT8Ys4/xBImTMnyhZNh5DVP4G8hgrNsLFRJgQgAlfWL8GgI6EW5Vp1xN6sj1F1hFMAmBG9gxujUvL3OL1zH9bsv4M7SIWKzSqhVYlM8L1zEN0EcFqxOTY28sfpdgtAr7lViNg7eCi+eXsQDaacUzhWBBNnVkaSi+PQcbmTxfjfd3FSwClj19xZ5RbW9FV858NmSD0K1+xjpQxRObUWKVp/igETDlvueHLnYqvzLwyNAkKpRkZ3BqIejFKEX9vlE9aNgEm8FbGbw5+jxwBsjpnXiDPHbyg9mRNxddZl3CIYcjYH0qVwsEANLtUsVMu4qLWTrNtGRZAgaWoDfEWtHN4jNyIKSemc/X094ZM0Jd7Gi49lAxsjZ7pkCP8Yi4TeXthy8goaDlyIBJ5etF4gq93pQbMM35HjzN5eSJQ4AFER0UgYGICBI9ohfqZkOHTpMZ7ffATcu4O71+/izbsIfHgbjTSpIrFtYTqcjgQO/R2OOqW8Mfv+a/h4ZUM8Tx/cO3oXL9O/QWSSGHhGeyLWNwppY5Ki818JUSfwHmr+mA6P//aErw/ffvVgQQYBN7MULo7Uxevj+bsP1J5SoPPiXnzl/Riut+/wnNTC5NKt04xzXgEt6O3YLhdyZydAZ1taX5DUPyTzFwGa6rnrVvmGAoA0W5FnrYnLYgUMT6XBA/QWvUOrx9KMvq4j5uNVyDtpAPu2qwUCmk5euIXeuu7t6UUBGfYRcqV7eAE6qTVORPDXofF3aFO/oryMaMu+XzB1Mdv3EnJL/k1u1yRjIzVuxvRuikql8tNnCNDZd/xShLx9L/ch+rcnQOc3MqOz3/ilNFNS2g8hbpyeRb7OiR+GtKYZpgScI5mXzftM50fJ7RsYNLvV5aI1LsmN8eRWbvIhlxF1G7EAz16Ro/6gt9zX5Me8CdA5bNpqdvu78vm2+FcY27c5P8rvhXkEoCK3ZYMdTZ44sCWyZUoj59px6DwKaFIuSz0XlkdwQWSl811hdbODL3Rmj+6InFnSgdCG3OZuvWmFq1pw5EFqdHrSm8CrlClAsxIJTUndTsITcvR9fL8WtF4pqRVLak0SIJGAbymSJKJ0Sp8mOVr3m4HHz3j9VqU0B5URJVIWt8AP7FQXtSt/Q2Vi476fKV1IluXUoW1BgGECxMsLuFQzIo6x8YUjmcuyKb2QMV0KNO89DU+evWIZnTEso3Ncv+YUpBXH/6kNcZHs0cIY1q0hdh0hFxVt1DMk+XgJUDplSGuqgyRrlRakF8fwecmC6OiPKJo/JwrnzU6zb4n+iACV0J5kdK7iQCcBVeklQiBZz15YM70vLQfQbdRCWYuWAsAd6mDSwq3YfvAMLeERGxOLhtVLoQcHOldvJ0AnsxOW0+TaLsEetvVnKYeWNGot3gVvZGRp6Xscy0XdZ2lrYyPS17SCyILqB5W+pFBy38fnRv9SflOuezVajvtPLbMiTxNsH5MN94++RsFSwOJGc7HC8fUkGDFrMCqH/YTSQ/ZRAlYaNgzj0j3Hef9sSHhyApotIvWXgd5TJqExTqJoP1ZbtnjrDhhULhvS+pO/ovHy5nkED9qG0zRcKYn5KysBGw4hsnoQSqT0wbs/tqL8yIzYtIUAnSS7kbyXBi2GtUD7AklZlmTYcxx7nADf+t1E0Z5v8eO6coh3cCCaLWODp2MrEI1jIyZhwFXyTVZMnt8RXz1ei6CxObFRaduFNGjp1Lb/nxzo9ADyV8f8DsVQKKUPbf/do0uYO24dttHSvuqCoSTmraiBZGcHoeFc50whpCiGMUO/Q5l0POMz6jkOzZiG4b/Vx/qNufF6+WiWFYgkqNWzNbqUTMkyG6NCcOHQNnRdcRMeKIU5yyoAx64g4NuCyOlPxhWNp1fP4ofgPRBX6CFfNcxuXxAFUyRghAl7gNVtF2KBRyBqdW+FjiVSyLYvHt6BnqvNlFM2t+86dkXHwmmQjPIQeHfvLIKH7ATNcfCog5VrsuD2+hfIUyMnUtNnwvHg9EEMmHMOf9M3UqPJgKZolS8JfOk4XuDkk/go5X8L5QZs0ySOivt3bbC7eQBONpuFSfxXtlAWRjQ1GvdvEkd7tbFi9Zd4vWo8eh0Qe5W1sXL1l3hFvtvHdLNI8zboWyYr0vB5vb91AtVHH0T+Bi3Rp0JmZKR0BSJf3MTCMSuw+WVVzF9eEnnoJDgtru1BtbFpsGrtl3i9cix6kLZdgfi+R2t0LJwCCemz4bh/7ij6Tz+Fv2nXdbFqXRbcXvcCuWvm5P2H4/6pg+g361c8VYARYUOHThuP0m92Iyj4FO2YfF9/xHD0CryGkn02A51745ccD9H7WhoEV0qLhHiOPQ2mYxwCqRx1LpJSjuXe2SPoPeUk501O9BpZG7XyJOEZyHxiYXcwo/ViYOQItMUR/BhdEp3zJ0G8sDuY1HoR7jdpjQGVsiKzoNHzm5gfvAwbnxO5r4e1G7Li1vYXyFM1J9IQGkSF4My6A3hQpAq+z836inzzADsXLMScK+ai22K6CP1F7KYmDtjBDQXhp8G7CNkUhI5TT40CtLW94SrUvWunja849lMcEw5p9+axeyVeoz8r5NDBDf6ypjHsD/U5kYUlBqC6NkoSwzWxd62n2O/qeoy/YMRj1jCsBq22Rbaosa7jPFEza+XbsmyFGI/CPwEMKUGFtfi1E0QAsCbYpywltTlbLehPcOpqHWj7IQZ46MAaM39I8kvySZKbRypSHgRoL/SBlwsS2RVCxpXNfyk6CsClD97MsbWPWMYIRhsWMMliEyFzWvhlMVMM2pa1KWlqnn53UCbylaz7aXBMXUsqRegUFMHi/sh25TFqyRE0KpUOxcvXhZdfcrx9947G9+Ij9Jsk8fh4ecDbi5yIikHCAH+Ev32JEwe3YPPppxjWphzGLuVlk+Tbug1T9dFJJqiE20JEvkFo4h2SkrwPdzJnmFHxp7pRoIOudll3BGVNIJMbMTnHVh2xp0AYFvVcTYHOlA3bYWHFeDg/Yx7G0vjLzadCU2yoGR93QpPh68SPsSh4DXaIqy9adcCerE9QzQno/K4lttVNjN+XzcII5g75x4WUdVphYVBinF80E2MJflmhGTY08seZ9gsx3bDIvYOHoPjbQ2hoAJ0TZlZCkovj0el/QGcczBM22vTdhgOlLTithZx8vvqu9Y5HkVr9GEwpCjuLLRvhl8RumNKm6gC0XRZiLKkzYcGk7EapESOHLAwxd4jkOLZ4nv2XOU2R/UJ36jSrZA2IFtY2Us+Z+tFrRRQzwo/UOxlDxR8It8rwUyvA8RA1Omnj4ng+rwlCPY5ed5QZIsXj8OGwQEtlHr+5XomW1MxZO9SqM13sWKZKkwL3wmLQtlltlCn6BaKjXMiW1APjf9yN6Yt3IzAggXUkgO/+kow9VheF1fNMkCA+kqdOjtB3HxD6/DWiP3wAOURLsj+jo2JQtEg2dO2UDsULJMLJSx648PY4vv76Hf76UAWNU9ZGuHckLp07hZBXG3Ayezj2PY+Bt+sj0ib3Qsu/0yPr9TCMPeiJR889Ed+H9MtuhSQzigr/gHxlyiFD0e/x+M17uLzIbpgLj4+tQcGkH/Hi8TPExLKMPG4nbSUzxOKf0JdmI8bGIHeOjJg21AI6KXip6QhDF8hR7v4d6mDh2v3seC6vc6qKHXvPg4Irh1ePobeuU6BTyejs05YBnT8s3IKtB09ToJPcji3EmtVZVfjPrb2aF6wGzmWK5qEZa2JOpC8ClN19+IwGC8yJW7JHsz57N0HZYnkpmCSATsJT8SF1ROtUsYDO/jSj87aYnkTUhIMjQCUBFAnwRz6krmfvMUtw8dpdeWGN2E0hekOyPgmoVL9aKXRvWZ0XEgdOnb8B0hcBnUiG5eDO9VCjQlHaJs3onLYaZy7epNmTwiIQ4G32qI5IFpiQyupPp3+n2aQEsCbAIDlSnS1TapnR2XX4AkREslo51IrIaIqvW0QtVM4CCrgp0btw1LNGdMAX2dJh4MQV7NZ1DkpaAbxam5hJiZeXB4Z0bYDKpQpQHp3//Ta/EMC6dXxUr8bYcehXTP9xB6UBeZPMd0i3BggqW4jeGn/s9BULTeO2T5sLB3H94sfDnOBOyJklLboMX4ArN+7S+caP74uJA1qi6Nc50KjHD/SyJAtrZ/aDzlsB8Mg4lv3QExnTpkCLPtPx6NlLrkMM6CRg8+FfLmHM7A08QBVz9sTmuQORIH48dB4+n8qlXCFyWRjeoyEqfPM1rf8Z4B9fgpxmMEcyygMT+tMNjTYDZ+F9WIQcYfaMqbFqWm9cun4XXYbNhwcNIpmfIOBll6ZBGDp1NU7+dh0J4vtg5vD2SJ86Gep3nYSw8Eh+gZWLZjv3aFkd81bvw+odZkanmuaqZsPF5a/FAo+vFpVAXQDTIhx0cs1MDGUelOXW7YlkWgAe14iksbFW6la74kXHeMKe7SEf135iM6o+bBhGZH6CYe3uoNG6IPj+NBHNFrGSHGYIXGjAQMzPG4KJLRZhKwcOc95bhPX+zdHH7zyK9ic77yUxnwJ9k9Bgbgg8vm2Nvd2y4tVP2zB67nmE5QnC8AHfIu/jY2gwZD+e8udz4h2ent1Pn7lNe6+PDZtz49Wy0eiyByjYtQ/ml/PB8YWrMOBQOAo2rY/JtbMi4ePzKNZzE3r/MBHVPuxGxZG/wIWvMHNxbeSEN95dmkbHAVTH6s2F8G7ZaHTeUx8badvB6LIXKNilt/u26THoQpixqD7yPjmGgXMP4LxfGcwbHYS8j/ehzFBy/opJhYg7ek2eiEb+VzFp1Gpse8lYbvmDQPSc3AeNUjzEyh82Yf61BChWKQ1w6AJ+RT2so0BnMLrtA1K37I51FX1wYsl6jDoRjgrdW2NoSW+cGP0DRl4rgTlLq6OgTwhOrNuMGfvuImHFVpjWLide7x2C1itJjwVo5mGBsCuYMnsD9odlQVDuAFw88QfQoitWV/DGz0s3IPhEBMp3a4nBJbxxcsxUBN+wS3v+hjVQ/snvWPvzPXgUr4GxHYvC98xUtKDgNgEQCyLjm4fYuWEnpv0cgfKtm2BQhQBcmjMZA84A+Tv0wIwy3ji5dC2GH41Evoa1MbZGFgQ8uYDyA63DbsKrelRpjZ3NAnCy+WxM5gJsLcBcyNeuO6aR9patw4ijEcjXoDbG0PYuosKgbbQMwLJVufB69QT0JXdG0E9tLFtJvptIv3OVaobNHTLj/eldCJ53Ce9z5UeBwHs48GsoULk6Bvhcx+bdt3E7Q2FMHlATuZ/sRfVxBJ7/BjMWVUXS88PRYpHVtgBRe+5zIXXzrlgVFIBrOzdgwvp7CCjTACPbfA3fKyvQaDqR8NpYuaYgMr15iB3rd2Aq4UGbphhcMQCXZk1Cv9MsJlCVfvDU8SgduhtVg8kY2K+dxoxCM78rKEWyWDv3xslvAvAq9CH2zt+O+dfYxkPqFt2wrmpCXN2+HmPX3UXCsg0R3C4ffC8vQ90pt1Cgc2/MLQEcmr8UI29lRPDgeqiIaxg4cz1+vu+BBgRMzQy8enEN8+dtxt77XD6CamGo7zVs3HELtzIVxbQhtZDnyW58N/oU4FEXa9cXQqY3d7B61hYseJEB/frWRa3MPhQkn71wJ/ajNGYOq4LcTw6g8iiSpap/ZNzGlYf8x/I31k3k8i252HBnpRWbJp0pf1Zdf3B3YK1jmHZb9tAevxusYtxhDp8PT/ExknvO4ySvCHshvAr72xqBanEU46MR0Gpdt+TmSKR/EHoWx4jFs2qLLPQS8avOQxqf2IosWmC0ecxdnthTqqtp4xObfk6+TxhhqTa6/pjyRZpi41PWE5xnrLyZRRBxpJiuEbVlu8JD4x2NzbyWp84T1i/9TgyVy4tNMhT5pEPkY7YALJ2r0t8YWfxO7ZrSzWZtjNRSEzlooY+aNtB5CgHSNUjba9b4p4xdXVcJj8r5JHAL9rST7lgjUccknhzephyCl/6E+t+kRrHydeGZwA502owQKXcVE4NECRMiNvwlfj26BVvPPMPQ1t9i/HJyatAYh+MJCzUjWaGJMkgl5NTox77X+5C8VQbrZJ0sm6HaEzM72o0NEvZGyHSRRljVIR1CDm9Djw131ICGja9VB+zO/x6Le68BOWjebtgQfI8LaDv2gH4c3SRw+SZY1zAAZ2Y9Rq7OXyPwziH0nPYbe6dlB+zK+hg1RtKdbu3zXZ/e6JrsAQYP3QJaSUn7FMb46ZWQ8uYatJv/ABB9dFyEmcaTPUcPRvHQQ2g87TflF/Z+kksT0Nl5199JTP4f/c6dN3FHDqfnP92GBDo1XZBaI4TYKtwtjA3bjSEPGiZBuXBIqqSZfkhxUO5qNdDRWkmJ2kmsCpu1K6f7J2IVeGFtslRUjaRCJ+FEmVE3FVMQyToqJXYn2dMESOKLDfm6lcHGnJZwdu4ILi23sOBa7VE2QXEToriMhnUm6KA7JM018JjIA5kzpsTvL94jZ76SaFmrIqKjgSxpYrFk7XYsXrEfgcTY0rHyQugG4EvrHsbE0GOlPp6OIFfFAAAgAElEQVSeILUfSf+RUS64PKJRsXIpNOv6PTKmSoxYVyhuXr2NL2JvwvsL4Hx4BjRK9B7JPZ7g4dMPePLrA0SX+BvNnwCVAgKQLZEPyvp64tR6D5y748KeM6SGZgw9ms2AOg9ERnxAiSrfo1jlqngX8h6xXvHw7OkTnNrxI8rnSoU7tx/So+jUuSuOk3GDQwVKVi8FpuiN1hkxdUgbenN2vwlL5dF1xjZLouoFlQDJxly4jgCdRygwwi+ntIkNAToPrWJAJ7mM6FUoP7oe60KfNt/Ti35IRtr2g7/KC11M1ZU9c89DaE3k3ZSWhAn9MH14O3yRJZ28XOrUhRu01iMBBxlwSnjE3vTx8sKono1RtlgeDnQ+pFmJofwCHDLnfu0Y0EnqIJLj6AR8vHT1DqUGA48YjUVAQDICe7auQQElcenPz+eu0YtzIiOjWLYcqWXrSS7Y8aRtpkyWGJMHtaK1F0k/5DNuziYcOH6BZj5+jI2ht9wLoJMcayZzOnvpFqV9dDQBtV0g2aQTBrSg8khvTz95CWNnb6BH+TOkTU6zJAXQef32I5oxGk2PKbOITgb7VPRjOZ24rnJiiyBIDRzJBVYkI3XQpBUU0CX3HBFZlXsXBqdIU6RG5+Au9Wity97Bi2ktVdoT31BIljQhpg5pi5TJAtFp6Dw8ePqCHYmPjUW1coXpRVanL9zAkMkr5TuUv2KclIqkHhC76IkAkCN7NOaZm/Op7pIz7WSerepUQPuGlbH98Bn8sGgbLRVBaUJViFtnZf6km6WTetAyAc37kIzO1xzEBkoWykWBziME6JzLahpyC07/TS4R6tTkOyzbdASLSU1QOgbWBzmWv2BMZzqvNTuOs9qalBdEXjyoTWI5ky7EfoxFk+/LgmTxTlmyDXuOnuf0iaGXGRGg8zIBOkcsoPQhcknGTTJ7V0zuiZO/XcPoWRtQMG9WeonXnp9+w5QlDAghtobQhdTP7dGiGuat2UfHYx1dV32DU6grNJjXTjV4wpYwyiaGmW2gReqWNXAOFXn2mfQY6oFw7uvEjr6MXEVYa+W6qHIte+R+0izrws0IXzwJlNUeiFvTKIQZi+sj09VFqD3jDhqOGok+KW+ic5d1uKD6WeEWS7bG3t4p8MfISej/vD42zs+Jp9PHo1fmzjhR2xvb6s3GdPnMZJpJ2WJ8MLr6X0GtnpvwVMyzCXk+Pg7Vm44xHiUxb3l15H1+Eg0H7MFTOcl62LBJgJFZMXluexR8sRuVRhEgk316T56ARr7nUbzXZhTsPwDzcrzAsA7LcCh3M2wfmhDHzyVEo7RXUWzAXqBaOxxuFR976s/BdNSlbb9ePgZd9mbBpDm87dGnWAY5gF4/jEcjH9L2FvruoSbe2NZ0AWhJRvJAl944UyIcK8l3ii+jipGvGhZ3LYW8gdF4de8W9uw9gvnH2CUGyN0IW0bmwNPlYyiYqX/qYd2GL/Fq+Rh03xeIodMGoMCTJag39S5/rARm/1gNaa6R79LQf+e4vwffjTnFbIJHEoya1Q/FXuxA0JhzQM2OONI4Po50n4kJBHCV4h+IwVP6ocCTH9Fg2j3O6W8wc3FVpL7+IxpNF9nvujOTkuThgUGTg1EylAF/HhzoxIlpFPikMZVHccxYwMDAlouzYMy0Nsj/ci9qjKd5vHQkXccGo57PRZQfSDI6lRJBhAlVWmNHsywI0AgUjksUpMyM0VNbI//Lffh+Aq1OST9dxoxGXR8CdBJ7UYuCmiGrJ6KPBDr5d2sY0Nlo+HC08/sDTQZtA9na0T4sMOQXvwB1hwxGt8Q3UI6OtTim07mNQMvF4tRBHawgwOqqCei1PxOGz2iLoi8EMMpazt+7D2Z++QZTOyzFTg504sRUNF/ANxY8SjAA9bdhaL5QrbfI7MGQKWNROnQPggi/k2dBUM3K6FEpDV4fX4GmC+7C1akXfikbHycmTMRgUkKbfjJj1Oz2KP58N77jmaB0LP36Y27uEPzQZgkyThqPqh/2oMroX5iMNu6Eo0HAxuYk8xdoMGIYemYPwYY+czCTy5EVq1u2nwCiPRNfR0laOoAAnQWB4z+g6fxQxt6gttjbIhCXgqdiKC3x7IF6w4agR+B1lO23TU9QN0NxflKNmRDuuTjwJ+MDnvHLflVXGma8bzJbr4Oog29sIJYVVTcXRTt6mQaHPAwn0bLFifQhxeeIuWq9a+Zc31wTQKjq17kYmxNmKmg7Js5nagawbJnG+MPJypc8yvJR+C4DkdNWmBZP5N61sRRinBOnA0WiCeOB2HSkTxjvqXJB29CAbHXQTH4EF+nKI9Y6oSdsE4+uFLqplwiq5FSP6fB+BNHV/wqC81e1UxVSEsSanP+XBZ523ilmWT/SbyiNKEkg9UFxVGKollHnyRaq6qiSZA1DbDiJ/wp+uRmqBiQ7scWGQUjk2ZIXCUob1BD+WiOvQ91P8tqw1t9i7LLjqF0kOYpXrM+AztC3dO0T14fE3GnTBiAiLBq9hk+gjw5tVRbjl5/Q1ieiDZ0OFs3VEoN0ZnLw1r4INwGaBdMgGsF7Gqo6yYYR92lAN197cyMjuKtu5runQ2IEdW6K9gUC4fvhJX6/dBFrd/2G30lJfWIfW7bHrvxhHOgsgPHTv0OWh/vReNol3iQBDyviK15L8/2fhxm4SEFIf5zpuBg/t2yPoSX88eeGGRhCqgKQNrM+cQQ6e44ehIrR51BjrHWvgDp28nvxUHsfdqBTeU42wMaa5NLE/wGd7gRCFT0HG+5ejkzHzgXaMu7O9q5o7f50fSazDEXFTv5fqTiKY2Mgp6h3qQAJDl3o2CNb2JIxiVRyAlxQpyEnq17Zw9yGsPfUqTBPpnzUgjnWwyo5mE4T66UYauGq1JqdSl/mVGTwIhtmroZlg/GMWBkVmFVP2aCdaEabEzgpOXms7ETKhScfjKC0PBqvjd0DKZL4IcTliTfxUqBFi1aIHy8e0ieMxZ69u7Bi7W4EJAjQMtcs3nJQggNbZBpREREUwHL5BiB37vRoVOdrfFOuCFL6e+NlVARS+ibHL1cf4+3796hYLCNcMY+RGicQ3zMczyKeYupWFzoXe4SAZBFI7FsYKf1TAB8uY+2GF1h0JyvOnYpE9N8f4RPggjc5g+QFfIyMRLosOVG+TmPET5QKsT4eOHfkAEJunkLeFP548vcrglYwI07BWjWEdFFQUmZLEoCLZ+DlzpGBgh7X/3qEAROXU7BQfpR4lgB/BOhctP4AVmw5ymSVZ4zJwn/80isfHx8cXDGK3sbdbeQiCnSyepYuetEJAU2nLN5Oj+DSWoIxpOAp69UIL7lTsgI9+tj/x957gFlVZO3C70mdaZocJJoQA4I4Ek0gipFkJJkj5gQIiKKioKIo6jgmFMzjmHMasxgQFcUAioBk6Kbp3Of0+Z8Kq2pV7X26m5m5//fd+0zPM9J9zt4VVq631qryBPiYww6QZbgC3BLtCLDowy9+wPzn3sUvv62189Fx03WXnCxL1wWdxLyvunk+SsQZndJXRXDF2cMw4nB127nKznwI3/+sFqikm2odYHVGAJazJp4qy9BVBnAaf3/tEyx4/n1sL6s0PElHoujUviXOHT0UBx+wlwTxxHhF2fLlNz4ks/QUCA15+dMxg/4i3xWg7bTbF+Lrpb9JAogAYvedO+D8MUPRs3tXCZ6Kzx75+7vyJnFhNNq3bYGbRUZnp7Zy7OLyn3On3qcDVb5pIMAh5dx5EKoCXP0fAjG1cxeXTYlMycmzF2DJst9UlmmdyBNXKcF2AWHLRUQZy+TzRuGwA3viihsflkCn7FNegKV+Th15KM4++QjMffgl/P11BbwIuW3WtAC3TzlDAo0C8BX8JdtgBEJmx6v2CgvycO3FJ6NPz90lkPnC24v0QkeF4S2bFWLedeegTYsiTJ3zOD75Zpkasy6HN8GSjnlEuw/cfKHM6DxNls9vlYCzABMH9O6OGy8bIy+RuvHeZ5l8Kvno0LY5/nbTBKzbVOycBysmd9rxg3HqiENx1S3z8bWgh2u9lX3Xhl38vtduHXH/zAn4bPHPuOb2hRLwFvKxa+e2ePS2S+T5rhOm328uShLNCd5MPG8k+vfqhtMn3o3jh/bH2OEHY/yVc7F8lQCJROa4KlE/8egBuGjcUbjviTfw+EviTE+9UaCdkLGvTDONzpq1iO9w3b+5i7KLRcrZDgaY/l6gfF/bN7ORZsXULnIzJGAG/CQZFelrqH8ac9hc/KW+C2xL0gw/Dx+MaYIPp8/GtB8hsy9fmdAOv9w5E5d94pWlyS77495HjkHzL2fjUpyOF/6yHXec/iCeTh+BBx/vD7w2HdNaXYXn9xKA43y8gwim3XETDip5FUOu/4RJzShdon0jJrzWH/c8cjSafzkFp9zHJWuUBP22zs/8zEnXTsWlRcvQ77LngP6n4pVLm+HzC+/Eg8dfiqe6/IJDXmyFV87Pwavj7sevkyfhhla/YsTlz2E9bNsXvi4yI1X/o++zK9MTr50i2+5/uciUuxSfHtLKkXv1xya8etJc3OhxRLG5CL2OGowzD+uO/XbKxfaVi3DtpJfxxVFn4o3xBfjolLm4yfhBqmMdiSee7I4tj96Ei97oh7sfPBr76ZJq3vn2H1/FkTdGcPcDAhSbhrH3U4wlwLAZGFjyGo6+6XPg3IvwYe8y3HXOIxCn8lql74u5fzsKvcLaXvYajhXvWsMqy86Pu+B4nNO7FQpYyXbZstdx7EwBNI7Aowu6yUzJy99UI01LMPBINP96Ok57sC/m3Hckmi+ejtMeoJlEMGryRExo+jMGSWCSbX4KGT/iNLw4pgCfnDoPtzpbMuLBPrjtnqFotvh6nPmglfORkybigqY/4bDJonhuGB5+dA8UPz5LgppqOsPw0Pw9UPzELFz5FnDlzdMxYNsbGHGLKfTXzqQQB48ejrMGdEBbcUYb/axdgkEiWxT9MOe+oXI+pz5A8d9wBXRKYFXP92v1vfk54jS8LLNU52EW9PMLbsYlmmYCQL3zfgUOC6DT/ij5mHTbDBzV3n5aXb4J33z4Pm5f8L3aIDj3Yny8fxnmnvUwxBVa6qcf7nrwaLT4airG/JU1eeSZeF3LISSA+poEUGU0f+QZeP3kOF489X78FRGcMO0aCWAOvPIf2v8KX9wMh40fiXMP6oB2unRdtr52MQ4UoCVG4HFZyj8TF7+hvG166Ol4bXwBPh59N27W9uz4KQLo/AkHXyXeMSGW/U0vIOy6XvttbxNK2neWCcmpR6QwNp2bTZuD4VhVOvvVWgTSHna5AVVUmCWMCzKw0JQNJ2ShZ1VC/8aBVzdzVYdAejA8ElWTV9G198PdhTcSN1BVXxrvFnBztj/ybzpHwfF1Qe+o2g3w1wYOelR2oEQ7dWYjVwX9jFPGrsdtvyK4VM2nHrBQNB3ow0lCZbC345RprFpCDOiuKGh9PnfwFmANsohJmscvGd54FCJ5V9GABoE182wswnTCuy6RRmk47umTlQNaP9jLq/zv3HicJVXxSXo658sDT1gJgARsIW37UuNSVFON2y0IEgTqRdHvmlMPwsxHP8SxvZqh/5CTEMlpKW9TF2sScXFubboK22rWIhZJoEmiLeKRhGy7RasCrFm1Cbffe788V1+sHiaPPxA3LxDHTFHP3Ha55osN1F2rGProWWQuxnHExfLeYiv0gIlVPYGxOqn5mBGVDm/TDKDDPhh/zP4YvFcbNMM2fP3CE7j+vVJg/Fl4ad9yPHDFU3gFvXHj7YPRdc2bGHOH2XEzMnzJ9KvRp/RdjLnja2DQyXj8hHwsOv8h3IWuuHj6CAwuXIsHr3gKL48/Ey92XYth1wd2hHHx9KsxGN+HfifGKr4P78PVPOc585Uaf7NvZ2PCY76m/vdvpVVKwPgmHDfTikrhvi6Tf6iPspG+o66mHvW2gI4MNEJpbKb0Fva8Swva2aHa28jtRDQaqDOI1MB1UwbFNEAnlYPTjYs6mFGtiXe1G9bZQAqEEhlkogV1aQotDsnYERhmsnYYNe2tZFq9pfMj4jJvofP8tS8yDFJBgwU6jQGnbFVykmYe7k4h7RoaR2rOGtUs42NlbcmNHFPZosYpPovF0mjfuT0+/W0Tho4ch1123x3NstL49L038OTTLyA/R52zRUGGXbyrjuRlHfL8TiCnqBB7HdgH7XYqwpFdlmLMwE7Yhlr8ULocn1bnYGjhaCz/JRdflZdgZN8OMnOiDDWIp7PQFK9hwftf46WqtZh9QDEOy4pj9ba2WPRbB8RrijFveSm2RIHSmmqUlEYQ+SALtZUCrUgjVVuLgqIWaL3zHmjVcTd88+l7GNStCTavWo1kSskAKQm5J0ZeRTjyrRK0ExmdHXDrpNMhsv2unvWoBIm8DXv52ogj+uLyM4fhgafewmPPi/NTWABgCKcAa+Hc3px/nQR2xFmMW0rKTIAnMh/F+Zez7n8er7ynDik2YQ3XXXYcgzkDUIMxFJCS3CYSMVw07miMOKKfbI+yKkXW3eIffsMvv/8pjxsQIK4AqoYetJ/MchMyK+Z91az5MqNTnL4g2r7izGEYfngfCVYKOfziu19ldqroh9NG3MT90Zc/4FN5S3ZEluRfNP5onU2nGvv+5z9kafcfazYiKyuBju1bod9+3ST4SCDn5uLtuHbO4/KCGZmUq+P9q88ZIc94FD+1yZQEBv9cvwWJRBwtmxfKLNYWzZqYdgRIeukND8qbuYUc7NSmBW68Yix26dRGDntbabksjxfZngKopihX2AgBmL3+wddY9ttaDa4psJyUwmS/6Y/uuPZM2f/kWxfgu2Ur1REL+pgH4o9rqpUtEuCtAJkvu+lheQ6n6UO8X1cnL066dfJpcminXHyrPHuV+Cwu1hGXGVVUVmPmvc/i86/pdnKWDoGILM2+9Mxhks+fffMzpt/5JCqrq1UUZRb9EQmCimMMBJh95yMv4+1PvrULERZ4yzAvAtx/4/no0qENTrtqrswSVdmhafTfbw/ccOlovPfpd7j5vuekQKtMd01DkaV17kh5NqkA+F95/yvZjzjL9sm7rpSXdolNhvKqGkNHZbf0WU1aSQRNBA3vmn62zAQVAL2QL9GYkKdHZl0kL4a68PoHFM0owxvAvnt0kcDuu59+J8/zFOfBTpxtIw2i8QlHDsCF44/CX594E0++Ikoe7WYZ2fiwi5qMFhu6aQPte+hMQaAXPJLshLlz5W2Ni3T29lT3ujHH66sVjf2eDKFXXkciH4wsbE2bfsaJNahL6S6LcNXsqzCiCz1o/92y5O845uZvzDKCG+VLZt2IEbUf4vnEQRhR+yYOmfahHPCls26SWWGv5R0t/z38+s+k3ky5/UYctO1VHDHjMzaUkXjyKQXoSaDxoaPQ4qtpGK2BTuUf9DOPiWf6YZ4Ga+wzItNsCi6VGWQCJOmHeQ8NQdY7M/DDvtei7x93YfR93XH3Q4cCz83E+sE3yAzG428Xm0Ej8ITo/7GZuOh1ASjq/hkQdKIGdwZc+Txw3sX4RANIKhfa/TGLiwzftR08Hvef1QXrn5yBc2vPUADT6LsgckPIB6rfRmAhgUNv9sNdsjz6Wglk8sN9le3qq7+fjnH3a2AkAkyafT0Gbnsdx9z0OSLnXIh/9i7DvHPna6CTBigANQFCXofxHIjj42cL3zannYenBhXhx/fewJz5SyC2sa6+5ToM3PYGjrvlcyA9HPN1Sfjlb5NwCrBPgIHX47QH+ujfr8NpD9pORk2ahAlNf8JgAUxSlh59ffh4vDC6AJ+cdi9uDSzCBdB5hAY67cYXAZ1DJoviueM0qDnblK5HzGe34qq3gStnTkP/bW9ixCzaYNJGrP8peOqsLqhZ/C5ufWIRlmwGRk66GhMKxVhfkCDunHvF3K5jwK2mgQRW++D2wPcADj9NleOP10DnYwocvoyBw3f+9Ug0+3o6K4m39JK8LRG8VboU+HGAbZJKBWoLORp3Pzvj94jT1BmoY+7GGxdehrm9q/Di/U9izvKOuHbicAyuXYITr3lZnuF5/JTJEow86Krnbfb8gePw/HldUPPV27h5wedYsjmC46dMss/JjFXKcNV2bKjuc+w83KKti3hHZMoeIo8vYMumQCYSX6pbVNzCTSFITRiN+GcsfqMqKWV/FXVDzatve02IEgj2nd7rsxH0oO8Kgp+zzScHFLZgnqFHaGPkkZjvcfJM+Ev2GfXpji5PrVd05x7mLYMgUUNZsYpLturE8I+5VkW/8JJ6w1+HbZzjtKakViw7STocUMmsWVwa0qakfDZkUqF6TF358YYmnenBydjUL7HuiW8hXDWT4fIi16XyAwuQ8iHQV+plLhV21e0s3nz988TPU0XTKvVJyTCyTU27jDrJs3QzEHXSuIG4ecHHOLpHIfoffjLqsopQVlKOZLQCX215Cl9sehQ52WIlnEZBtDX6tTwH/Xc7Ct8vXY6Hn3ha3rqeTCbl3CeNG4BZCz/2t+Dc6dcDJnID42aQc12zE3HBepv5S+2omKAhg8e41uhnWZv0juysK86fPBJD837FlGkvY+m4M/HivuV46Mqn8XIEuHjaVRiU/ArDb34/MCjxXZ/S9zBm7tfAoSfh8ePzsWjCw7hLPNn9SMw7d280+/09jNm6L17osg7DbwgCnUdcchHOb7EaU699IaR0vTduvHUQWv/6FM752+pgH2ZEhbhixrnYe8PLOP0eWqeJL9X7Rd/digsXNEzT/z6RgQLhpv5fIlek76iJUhuUkCvP7Ztrt2Vlns3FBqQdDnoZ4uXFayY9ifYNWSYkz7g0HXpnWYqxaZDTyRgwRky1q2ZQrwvIQCzuUrlW8pJ656gbhmCJLoO5ekHjrs0SG55J4SfQgLsRXWZOpQo2hFKZXZJrBEJHoujaoSW+XrsNXXfrhusvO1kehvz6+4sx4/aHkIgk1NmJJqOLgpEI0smk/C67sCk6HrAfRowaiBG7t8TaFf9A89QP6NW9JdYlK3Do1x+jffMiTIgOwmMPptD5sL1RXrsO7fZqjbxmhWiLDRhdsBF1m1I45JNPUNW5Ja5alweUbMAuPTuh125JTPpgA/6MleOKQwvw0e9ZmH11OapW1yGRH0EqWYea6irEImkk6yJoWliAI/ffBStWrDFUIaBMXnijxZbMuzqXVZddCzCmrg577tpRXoQigU6Z0Rnu7kYO7YvLzjgODz7ztszoFBlgqqyWgQfaIyRiUbz12PUyo/Oi6Q+ojE4BtiONS884VpaFP/XqR3jno29RVJhvMjHV2CIyO/Hn39eiorJKl/PQJoI9c1OUgCtpVvIsLgI6+8QhEmz0yyUEoCgvWUqn5a3r/EdcHHT5zEdQvK3MfHzlmcMwbEgfKQsCwKvvR1zYcv9Tb6mSY1GmPOJQjB95iHMIt/icADtR1s9/xLmMArRbLDM1rUcVY510/igcfUjvRhkv0b4A6wg8Fi+JMxhvumIsunZsk/GcJ2pczPXme/+ONz9SYJ+QFdJYmcWqeSsrq9NpzL32LHkm6aTZ6pb4mL6BnqxLGNWEDomMTgF0ipvuRXaqLY0mcU3juotPxuD+PXDjvGfx9scCFLLl7ScdcyAuGHukpKfICH7t/a+wYVOJBHvzcnNkWfaJRw9E9106yHGJUnJBY7VPwoIb/Zc441WUxDcpyJVnhr70zhdY+vMqWeZO5eNN8nPRe+9dcMHYo5CXm41Tr5qLNes2m6xJkdF5w2UK6LzpXsrvcvvq07Mbbp10Kr749lcJvIpzMQ8f2BNTLzxBlrPLG871BWF+0G7DXiXt4oKqq84ejkf/8T4efEberygzOgXQ+d1PKzHh+geUvjHALzc7CzMuPQV9e+4uaXXdXU/jn4uWmmCSMq5PPGoALhx3pAI6X/5IZ9wKPXAwzzCMT4uS0knrITiQaIvKyPbz9YnJHqVlOZ3J5Dl1KWP83Gxj6Fjpox/4y/Fzv+Wplf7Kkoz7Oy2b7HX61i5W7PPp7ifiuendsf2Df2AhVReJ3L0hR+GCXUtw7/i/YSE3zkrC0fb8i/GP/YE/UITt78zAuU8qmW171gQ8tz/wa6Id8ME0nLZARRknTZsis8FGXfm8uvhEDOaUc/DesBy8e8pdmCkzzhTQOEbUyeofkRH2xJN7yIywi17vgpl3nYlem17DkTeq8wkFl869fhrG5i+VGWTi56KZMzB42zdY370Ltsy6A1OWQT5zZMVSrO++B2qeugUXvyFigRFYKECYx27BRW90wcy5p+u2RWafotZ5um0BokaOOxvvnlKARTPmYPIyDccw42HYRgtRs+qgEsy+OvvyWoz56BQ8O7UL1j92s8x0c1cnw9W4FojvumD6nWfgwJKPMOQ6pT+udRBAp8qYVOdEqgFNmi0AyNdxzMxFiJx4Ft46NgfvXTYPs1jpejrSBdfefhoGbvsYR8zgpV9+ZKpoMWqyAqMOnSTvU0UEnTHj9tPQc/MbOO5mARIOw/xH98DWx2epjE5JEAI3r8epD3TGDfQ8y548a9oUjM5fisESmPTADgI6T78Xt2p+2wVhZ1x/66nYd7MCKUm+z5x6DU7J+wGHXSPGeRwefkRkb1qgE3uciIWTumDDE7fiyrfTEM+fnPcDxk55SZaumzqeM87HW/uV4b4LF+IfOjZTzy7FYXKsAsgUQOsMiLt6lC0ZhkcEDZ4QQGcRrr75EgzY9iaG6fkKkvS4+GLM6VaCOy54DC/jOEszU1rfRwOogmaK31zDJ94yXYLLx8gsWnevV35w9gQFbJ/3KJ4zxqspJs66VL537M2LjM3rcckluHOPEsw5bz5exq6YOOtkDG2vsldrNq3ES4/Mxz3fqz6Ov0bzf6IAefXP2QpEv/u8+aA77s+ZPhWj85biYAlaDsdjOsP10jc1ojj0NLw6tgAfyYxWpUejrpnoyBbptt7JJMxFHldDSxyTuWm0wpOeesKhQBVHKCWVHgQBCNuhE5IzdBQAACAASURBVIGyP3wNMvwLmmqXwQzYtdky9Ig3If2nYrH1vCQwwemHEYQ2iRlYqCv9CFQKhJUss84mI7jnhBsKOTXFruUyPGb88+nGWcu/s5Aa+9Q4RDZP5rT91YJhBSF75oGwdYUaLX1DcY/zinOLr5dly+fo37LtpqrqdbnLcy6DDqd9kdD6HsZpMgVK1IlfBGba6MAM1TkmwlEyBnfzjXv7jO2/HiXUj3N41NGsTGxwh+LEd6I3W8njzol4NnHsANyy8BMM3Ssf/Y84CbHstvh5/ZdYXPoofiv/BNnRfH0viFpbNG3RFMXfN8f2b/aRPbctiqPvbkV44avNmDRWAJ2faKfl6qDVG58Galw2Acce0eBNLfCnAaDpiLeGycvacDeQ6u+LgdwNZZhqcPPBK5/CywR0XvUMxBWUe487HTf2jeOjeQ/g9mVujxdPu1IDnYs1CJmHRRMeUUCnOFl83OmY3Dcfv/xSjr0LBdApAiXvZ8hoPDO8KZY+dh9m8IIMcRHSsNGYd3g+Ft35AG4Xdyv2HoVHzmiN3wPPHohZd/ZB1ke3QRQF2Z/9NNB523+BzoYE8/+n7yP9j5+stSfcOpA+iDM1VXK3UmJyEzJrSllAm4LCy691iadaf7FT9c0zFpiS2XqO8aZsId2FTCDj49BtkhtxStOJgtZo+cGFo+veH64dUKWqagdQZBzpvELteIguaudIPFqny6q9W9E8z2/mqj0nDzzUVCLmTBtliNVnMjSmnWNBUnGDschelORIo/MunfD+T6tx8xWnY8iAXfHO53/g6hn3onRbGXJysmUZNR0hIMC02spKFBQ1x18uHo+WXdujcN0mxKs2oU3TFahevRzdd85GWaftaJGI44vyEgxuXog9qpvj0PP/RGlONirLSlE5vBSxftswLTIIw+JdsXbjSry5uALbmleisNNAnLV3H+TlrcdqZGHp8mq8+P3fceXI7XjjhQjunFOBbEHdmL2ZXuRtlmyrwNEH742qLSWyjF4RV0MMjEHyvCez0JH16+pvfQP5Pt06Y+YVY+VN4VfPfBQpVkasyniVXI04oo+8pOSJlz/E354ShZNU0i9AZQEiapmKqHMwX31oKkq2lcvzAreWlJmVwxVnDcNRg3qzsy7tYOU5nNEISssqMWPu0/LsR+G4ZDayJ7KkW7I0Ru8si5YEkDNyaD/s2qmdBK8EsOiX1wigp6YmifLKKny++Gfc8/gb8neaw8RzR+DIg/aTWZTxeLBgye7OAk+89JEEfwVQJJNq0xEM3H8PnHBkP1naLQAmAfDxH3EA97bSCnz1/XI8/tKH+ONPeTy01o+oKb+ecsHxGNR/H5ugpklF4xQ3cW/dViYv0xEA3eeLfzG0EHTpvFMriMt9OrdvJcEtQVv/h+YiMjrnPPQi3vroW3uBkrYdFDyoXWAVhM2bfo4sI58+90mZNStmSMAaYREqHrfBushgFFmqYk6Tb12IL+VN9nT+rjiXVpyTWQcBPk654AQJUJ456W6IeZplaRoY1L8Hxo08BB3atpS0FZmqFVU1aNuySE6vuqZWgngPPfMORLaszGoX51U6k7dLnq4dW+PUUYPQa8+dUZCXI/V/a8l2VFTWoFnTfAluirmXbq/AkmUrcdeCV6VMEzB34P57YuqEE+QZmDfMe0brmLJPBMQX5ObghivGoOeeXXHD3c/g/c++wyOzL0bzoia4dMaD+G3NRpPrIkBKswo19szGfS2KCvHQzROwddt2XHvnU1izfrPMrr13xjn47qc/cNnMRxTd9TEUkn/iyphD98flZxyLX1euw5Q5j2NL8XZLE61npxx7IM468TDMf+59LHxRXAZjjzviQaYBM13X5h1/oI23Q3eyR9pWk9lgm4J2mcUOMCOvao75NMsj1rpq21QD6FW79ZsaaPUA1NCit8AFB0HwQ+qhESplD8WfPS+8DHftuRkzL1gAtV+uH+o+HAun9ULNO3NwxsPqbD2+ooh0PxlPT+2OdliHZ8f8FXfrmaVbDsfCub3QGZvw2iXz5JmQssUDx8rMr7LPXsF185agrO9QXHdGP+y69iOMu+5drEcfzNWAnVuuOxwLJOh3Cy55A+h57kW4q28MHy18ClPeq0avk4bj2mO7oMXaJTj4alX63PacC/F0jxxsx3rMuXAh3hVzHXc+PuhbgC15JXjjjAfxNzmo4VggQZhZsmy459kTMFcE5bLtKvQ8aTim67YPkm33xK3zhqNn7U+4/29v4Nkfi7Frj4E4oXcSt8x3o2yRaXn5BQVY/tFSvPT9eqBFF4waOxzn7g98fNOduH5ZF0yePRZH5q3B4/e8gPuXpdHzwO7otPlzvLRsGBbIm8JvkeNqO/Y8LBhahOXvikzKb7G8ZWcMHbQ3Oq16FX/7vA/u/OtQNP/6epmVSWyaPEuBYQLUEoDcHfcNxZ6bl2DOAy/izVVt8JejO6D5a19jyehz8dgRRVj+3pu449FvsaJlZxxx6F7ouOo1PKCnRFax5/mX4I79qvDSg0/jjhVFOH70MJzduwg1y0RGp3iYgE4LKqYhQLsj0HzxDJnF2fOsCzCnTxwfP/E0pr9fhX1PGIapx3RB83VLMHiyWBpZ4EWyaMg4PC8yOk+/D7cFPALQ48zzcXufOD554hlc90E1eow6FlOOFu19iyHXCDDyAJn1ucu6TzD9vvfwbV4PTDn/aBzaLolvJdBJfXTAho9fxa0Pf4/fOu6Ck3YpwDN5++Hl45vi28eewtQP0hgy7kiccUgH2fbhU8VY98JNc0ag+7q3cN7sL4AWhdiw5WA89HA3FIu234mgzcln4eHDi7Ds1Wdx23N/IP+QE3DdKd2A75/AuHliw/BY/fxtEnRVP2rMzRbfgDMeUp+QJRK27KqZ0zR4+gU/wNOq51kX4N39ynDPhMfwD3o7DbQZczbmy7E8g9l//wMFh5yA60fvIccy5q7lwKHj8eIpcbx0zcN4aLMFvshsyGxWmXn7kgU6jz4Db5xYhCXzH8ek99M44tRjcPagDmguyvsnv4g0huFRAfwunIXLBK2FrTp8vCrdP/UezNYzE20LEH2QBJCt97N2PBMEpuwujxzNmsbZLqQzRDk91e8WRLI+QLXhJosY8eMLEJP0EeY/QgSWPqIpmrYoeqUxccNPLtaOh143lJJhm/Ljwf1ub2wSqDQrkHpKugnE4tT1UPfAfDT1dZch8JldXmUkD3+Ztcckw1/l8njJYQ/nsDn3n5+TnWkQLj+UnFim8TJ3inH9uYblHdB6z5FXviCpJ7FHUcJdB1uXTuPVnwQSmzVN+aDogmLepw+Ye+SRrXNiM8sk5c/5zn9W6789x0lzh3WipyfbYVnGRlONKDMb4dFMIguyOpRX+KgXRWx91Zj+mPX4ZxjSPRsHDR2HrdiOV5bPxOqaRciNNkUdUubdnKIESr7YBVXLuyEaTWPIwQfi2MH98fKTc/H2smpMHNMPsx//zNCE87WhzErfYhi5DYdwLJEsizNrkI6j1aMZbCeZGN0KLz92GmZY9sDhR2Lvil/x8dfLsXRrBF37HIbzju+Jrhs+xIm3fwGMPR0v9KjAQ1c/DXElJdAVF00dhkEtyrH4/c/wj49/wA9bI2i12y44c+ww7L31fYyduxg45EQsFBmdFz6CecZud8BFU0dhUNs4sP4HjLzRnO3ChtcBF04dKdtf9Nq7ePrtlViJVjj0pEMwtm9HZK18H5fP/Qab5Bvq2YF56/D+i//E/Ys2odVuvTDupH4YWLgJD1/9rB4zNd8LM2YfiqLv5uBitdv/358ABfztOJI39aDvQ4PbYVaPgwifb0yASP8TFNAp1/ZmMPo3ieppx6bP9pJKpm9WlwppbjDWWZ7UhsRtFCip/CNlb7pnLHLgTr4hgQr/4GZdb8sumuHAjmrbOmAiFRk5l8bacGljbffP6CwXx5VIwgjQTbRO+V8S8lSEUIZNviLSwCQUYtRN3iRvDLAtg1ZAil5dy/d1n7JsWQHJhhs600yOkzPJZLba83gUI4GWhXnYUBfFlmQeZk05H2UV5bjp1r/itxW/oyBPZRdKbgnwOh5DVfFWdOh7APpOPRvdWsTRI1GMud/NwaZVP6LZz7tjfYtybIhV4aw2bXBymxZIRSOoyIti8ry1+OK1EiRys9CsdwQtB9Zijzb5GNDsKLSo2YTC2rUYOrgQZ69bjiVb4hjVvgP6tToDyZoYPnv3S6xb/RZeeXETSrcAuXkRpFISSkY8K46tJRXYvWtr7LtTM6xft8UAJGpBQ/Qjkx90XgSJCpIUNclDv17dULytHF98+4sxz+7p9UCn9i3Qe++d8f0vq7H8jw3aYerQVfLSgpFiDEcd3FtmxX36zc+oEbd8a/Rrr906qVJqKtHWmiBVWWdQVlbX4KvvV0gQT21006UEfthjvReBOSTP3bq2l2Bny+ZN0LyoAOIGbgFclpSWy/+LbNNV67Zg9brN8uY/NUCVJbrP7h1leW8yKW4n14Jjox89F+Xwf/rtT/y6cr09ppT5vz49dkWXjm3QpkVTFOTnymc2binF5q2l+HH5Kvzy+zpuQHT2nJJloR/77NEZXdq1kkAvBdv60GAJyAugSpwV+ed6eWq1ExCJYeTnZuMv++yKpiJrNplSAKrWV2Of9KVEQu5F2bMo91f6FAxtZbavNkECUG7aJB9ffrscxfqyKW5L/LcV+yPYt1sX7NS2uSwp31qs+EsmjcppxA3lA/fvLjNzP/l6mTzjVAm5zSzNz8vGfnvvgp07tkG71s1lpm5JaRlWrtmIpb+sxopVdPUKC33MMV/uBQk0blE2v9euHdGmZRFatWiKrEQMxaXlEvTcuLUUK1atl5nGBhjTk2zdohD777OrpJ2goemR7Jtmzh47t8feu3eWRxmsWrsZg/rtg/Kqanz0pdqWpQxp39cQLQlcFNnUPbt3Qfs2mo7bytA0Pw8HHbAnNheX4rNvSI9d615UWCBBeAGMf//TKnNEAt8gEdm/e+7aAT+tWIMVqzZYlIc3xX1l2OooKDpOgG38U2hmCovGTVTL9N47N5pfOiuHpd2jtkyaF8xOBLKJCEy1qq5kjS9I3f6VfrAVP4UEUkR7Yva84ei0bD5OuocuurFR9JjpU3FO3lKcPPFFczkQkTOCvTDr7uNxQMUSnDzxBZWlKX+64No5p2EQfsKllz8NliSKXY85Cdceswc6yTMhk9i6fAnm3fMq3hNZhpE+uFOXOIssNrtBMwyPynLo2bj0LTG3Nhh95ck4rUcR5DGR5Zvx3gpgUMs1OHSiKH0WuN4YPDdhV2Qte1MCfRI8bjkMj93RE53++ByHTntTG6DjNAgzW4MwbXDKlSeFtn3wpBeVOek0ADdcMBAD2+fo+VZh63cfY+Rt/OxR8eQAzL5rAHoW5ahxigy58s34+Jm/Y8b7erOoZW9Mu3IwDmyvn6kpwUcPzMXUz4dJAHbLwlm4VMb2TTH49ONx4cAOaK4bqylfj/fm349Zi/rijvsUkDj+AVueOfHmazFw25s4ljIn9zkcd5zaEz1b6XGXr8HfL3gY96IIh546EhMO7IDmuoBAtP3+ow9g9iILmEtxabkfbrjiCAzUGX9lf3yF+aV74LT4Jwzo7IatT9zKbjg/QGY9Nl98A06X5eptcPIVJ+LUfTT/Kjbj/RXAoS3/xGAJTKofo7ZDROl6Z+8yIqDsp7cwYtaXQKQ1TrrsBIwPaW/IFAFGAm0OOwW3nbAL2sr5VWHVoh9RvM+ewIsCXFS97X/yWFwysDPa0iUJK77AyJkrcN41x2LkLuoqpJrNK/DQ0nyc320DDp/6ivQRPUaOweSjOqM5gK1LX8PJd+yEBx/qhuInb8dV74iWm+KgcSNw/oCdNH2rsGrxp7j5ns+gTjk+xjyvxiJ+/oLb5h2OZotvxJka6DRESYtS+6kYsO0tDJ9FmZmKWsZynHke3tmvDPdOWKCBTqJpEQ4ZPwLnCzkiWiz+FDPv/lSNpduReOiK3ujEC0kq1uPl+x7E3KVpjJx4FS5o+rPKZjVVpLvggmnHYZSh0XI88H0BJuyxQWfoHodH5nsycfg4vCiPI7hPnrsqfMXISVfJc1opq9dFTKxNo1umw429mqe/rFfmjzsCojM9yf8l6VN9uucgG/EMQfu4keXPue3531hpd52T25qdAZ+HscXe1EwihTXlXrd6nULUks3Tw7Znp30dE4eP387CyqFP28wzJ16ruNxOxgDQunJNxpr1kdanA3uWU1eOLAREs4+HyYqVGR7emXf82IJJIl9R2zm5E3FfZ3/5okmsouUmc/dEO8NBhgU4lGPTC1CUXs5wAgTFLR7aafli2iaIgzXoWqkQSFc/yxVYz8/mPpnAmOm5QwRHGDknab15xUl9cPtTi3DwrjH0O/wkvL3tPnzz50vIzxaX84oEG+VHo/Eotn/SB6mtrWWbsW5f4rjjjkWf1El48+V78P6vSVx1Sl/c+qTd5DTVAKT2IViv4TyRxpPFUFFi4uJIp27D8oUe5F/wzwJS4rYcsBnuhsvAceNxfu/WMMcx11Zh48ofsGDhB/h4axoYczqe71GOhyY+g1eNVHTB6ecfgkG7NbfvIYmaimr8/t0/Mfnxn4FDTsCCUfn44qL5ZtNcDmzXI3DXBXuhw9YfMOomc7YLU1Ux4FY4/NSjMLaHbb+mohx/LvsMsx79XoOc+pXm++Cys/qhV4d8qKPJkyjfsBwLH3kNb4krMowoCQfXE9fPUkDnJY/r95l812cL/9/5zjnTxC5apHxbfM/Ja2zk5H1SsqI+psOuLY4MOOmatCrpc50Ow9/kF+oCDgGTKDBOLZJUsKGyzdgaXSspFfFprM7ZATTZMlpG5KJCX7Sh7JoakGlDfqaVjRlTSyj1IYGexl5IJ6czqky2lt3QpgU9YVi0QLU5nJr6tItF9JPVNK43EZCoopv93MzTeBECtIiGjLu6NF++r/uxTNSXNPFzUDRBXGERvIhi5y7t8NbS37Fvrz44YfQI3DXnPvy4ZAnyCwrVxSjytmKVnlpZXIJuhw3EoKvHY/+iOL7d+jFe3Xwbjslvjk3fNsOXHTeiVTQLt7XeE+2qI9iUzEZ+fnMsW1WM6feuxfotVSjdUIesghx0Hr4Wj5xzLPbJG4bPli3EwN2Beyp/wLSfP0XH7L44PnUhvvn4N3z7z0VY9dsGJHIiyMoS/FCZAAL4qa6sQSw7gaMO2A1b125AZY0CsLRAuDvJJqNMSQoZbsEBZ2dOCRWLcxWvCHBTzyq+2RIGin7JipFMqlcNlKR3utmmqRNYmSDTIBausskxSyWhjQXSK5J/Gx5QsGQmSvPS45YZbiQ7+heua8FAg8YS4vSJHlxHDdgYEtRJGVefWwfqhWKhga8A3d3LgiylFdv56JQo8E0Eq6NhtlK9y3nLjswwnLKBkMSC/aCJ7JG0J7K2XcuAG5FYWttzgST4auwGM2K22NEsjSQJjTHW7zESBqhu7IqeuX/mF8vCMAsZnkHJ7Iw4CUJO04+YQljt0pkbRa2m7J1AAMZxN5PlaNRb66gfcJEnsL5BYXH2jD3rL4IAndkJI36zIXP5Un7NlSezm2hAdI6R0+HsalxiM4wsA7GGJXJq/+Bn+ntSy855U/aIxsN2QdkY62UPl48MD4YFyIzaQZViumHepc8oiLFWwCEpQQDGjsn5ubu7vkjbARiKhi9crZo7Yw6xbGFmwvtM9+XNVZsea5M8PDhkFeYOn/4KITr/KIxVge9JRdj9JvU0zz1WuPqGUCWzbHElsXwJWGu+mSQnwMB1x5lxu6gYyZe8oQzLMDhXfV195IadNsT0qFgX1mP4xoAy/539CePsXKbao4Uad/5ZI4Qy/BFnwes7LpqdHhv7moZtfa0uETd65C9WOKX0dy0Oxdzr90Pi49dx/VM/qtvnW3TCeRedgpGJHzBkisrP4XLhUInv4vAn3aRAs4FB1TteVKHfDJaLWxHhwhJeU+mlaji05hLucdmZm6vsYY6U88dnZ5gFIO6oEQRb9OccZj29uTMf5U/SV6mw7DIlN1S9Ri2Eg4m+ZfDcfdCOa/Ko5aC+JJDg4VDAUl1CamN7WxXGXbkN/G1qiwN6m4nbeYT5RdmTdV4eA+vzxNYL+RJg+2E66odh7leag9yzebLDxuj25wcE1tYxEmhgQptry2L5m3ouHNHMRAG/4iz0OUdYfDl2rXqoIazHp/pvq799Y6jmZb9T58VTDHbpCX/BHc98iUN2SaCs+2aswCKUlW9FIibqEesQy44hVZVC+T+PQjSVKwUlt98HiHfYjLxkO+wVG4zaJTX4568pXHnyAbjtKXfDyZ2THhsbOKkcNwKZZDSUPvVJawhDwsDs+iRciUXwicAnYXpsJMuPA/wVq5XAxswxSNN/5/1MPdZn0+kdrqs7PvL/O9/Y0Tnv6PM+bT1DxYgWGXjyVJWHKG9Blkt4Dbqop2TynCmlU59Z18tKe3VYKnc2WDm1AiRIae3ZnDb1whpaJ6jUcxYG0rj4jGc+6JJ6lj0TNNp61DqWU35Ag6vOyjYtz/Mx2VV6F898xF2zTtWicj53yc3AHu105JGSFDvqDNlMAswDaUU9MvyuaQvuHBs3hI5d2+H1b/7AwMFHY/PqFfjik4+R30QBnWRXRAlpaXEphow9CmMvG4HWsSieXfM6Pt/6VxyZaovKP/KR3HcDDmzZFiOadEE1EmiCLJRiG7ZsTuC7HyvRrlUEMx7cjjfe2IKilgkc1DcXAw49Guv//B0HdVyOmqI83PPNn/jt+wJU/wJs2bhBOoWc3GwZzIjgVZ4VGRVZnSlUViQxpF835KSqUVxSYc9eDNkkMK6JQG5WysoXGnQOpTx0gZHQ0Flfdx9Ni/xdkb0rxEMcQSDoaY9XEDeK0/vychr5nC5/Z/Yu9NxLHiDRZS7a7hp55cMzsURgG5kwWcSi6jxMMQZxmZQ4aDCmy7fVHBSAKPVYN1OnhZmqvHkQoERa67UG9whIpwDPZtQaMbLviM2QiChNV2G5OUNRC5wKGwgoVjugsn9NQ7UpoUMN2YYaixPGyQkJu6JaErS2ztS2J75WJdK2P5Nlq8EkvpFiNUeNkcamzu8kW0FgIBkol4Fq04c2V7ht4+Av2VZFDXPLvZAzM1E9GmP/FD3FJoaUSC+LgdsRorF+Qzdpt/INOMgZL/VP3SpP5ftWXJVg07EAYrwZXbugudw4U8LGdSS4qmEgsVQkopHe35YbX/a4AGqP5N36IlehxR2YsjnKzg0xsmaMjL4uwqvHYCYaXGS6NLfEJPrKV+XH1p+Q7Nuxc2fNFllEfHrfaE0mj+GPJtN49Th9PNePq5m74VPIFOhmCritTmmZ4TJHTshbwttYOVNvzB8SsMoC7HDAIiixNEXOE9r45NTkb/qhmJm3/xBv3GEZA5PqPcXP5bNqzqOHZaWhJI2H2zkbu3jOxXThzoqvVVzaqBd4MW8mvrs7Ra6Ma42QeuFZ9pBdFh4VuotQOU59aWaYVvi8aozmNKhmntC46zom7U5psrVzTuaOu0cWALEy2Vi7LWB9Gxlkm7kY5IDNdrbf8bbUZi/nOHGKRuJzO4L0YaPxj+OABRc9jhdY2NxjwgW4rd0qmcEaEE5PuYIyxGbuD8d3dN7LVp4y2w5qIvAE06f6ZMftMtMAraw6sYsnhGqmbmFeUOfCrI4VRN8bBwvVGf/CkMsMipGJPpQgkJGOzka320om4NRw3CvmU77HrjPdoRL1WCSgSaXi9jAu6vSEjOLBv7B0C7gtAjxZP1b7fSZrqdQbs3K0Jjulft46qsLiroDO6KGa1nxTn9lQmy4ygtqaB9z6Z7alpES+9fIqjBiZHdp64zSP8QWxs15XfHb8cMjgKExwzEeIgDu+T8SyUZHapfTz4lG9cddzi7F/u2q5TjXHXAHIzc1DeUUFvt2UZ5I89mpeIY9t2r59u6rki0aRlZ2FT34HLjvxL5jzjLqoNqPvagTPGuXTuKJ6cUrQf3mxgHxXv5RBZ4Jk1LaPM1YpcmC4oU0yPalXzryXG7b4O0St/z78f4gCPJrwedYYkf9X+Bw56JRrVXwTtQJODal/JVyBCDSgYgRfC65MIFNZcOrkTiq9VJ7A7MwFZmRLRMlB+MbKrGEc62SdmuqLDKsqDQ9zSEbFbGxgZyExDA1OcHyTFJMDMLrE2KzyHePr9a0H4wItYZJjB+WSyGasqbciiOrsCCeYc4yJAlgECCLm1CQvC/mtWuGfP6xBqqIGyWS15KYAohQ4Jwx4HSpLKzD04nEYMu4gZNVU47Hf5+LT0nfQefvO6FScjXa9tuCQwuYoiieQFUngwGbt8FXNb3jy8yTi1Tl45PCd8faiPAy/YgkqylKI50QRidchJ5aFrGwgnYwiVZ5GMpVEKl6NnDxx+7sGsBiIJOSnsjKJ/j26on1BFjZsLNYEs+LvA7vWfrJnjGipG9oNzk78YtGAyr5VP5JlEg+i4xUoVOL9q8BLyaaSdzEGOQ79mKSsY9i1XgRxHU9oTEs6T1otBSVIaQbJssHkJoQVWpqnmRCpBnuXa0+YXnBayfnpoStwk0ZBJfzubYYcoDCBBVdKCfgo4FWSSk6XdlI8EycANw020u6xwvaISWqRa4J6J4gM00VtZbiSOcGhjQD4nr4MUGj3WtKCBVWOPNkA2tBQz9HEtJoPBnRnD5Kt5cG5sYvUgOa33x49p2y1omNIfgWZEb2HY3eNzHmPkai8kEeJtWrHXziStVK8UT0R0E9UV4AsCZ3+xd+kMnO3I+Ygg5Efz28YdaWB6G74uIxcM3PrH/vgWmLm+3RDyinyp6wSupLK5SYEufCDNiM/bGLOEQquyQtz/HbTi6TGnjXnhqk6RCUTwekhieSnAurJG59CuyNq7uG+VflgZYbI9ys/JFJtlC10nFQomNVQgON4SU8mPC6ZgZLpMdiNnA7N0ROgwOz43lI1tgAAIABJREFUJRuutDT0lwEZaVOnsZPzKONTjWy3WVsz+26lkIuttY+SDyR7RsbtTIwpCyZUGLUMGw/5TePzNNEN7ZkZkO83QAsjv77em+WWr/iUWcYpwDvi1tGYwCALnf54H76cMP009Oe63EDT2jqrp/ixQ0HN1dunOqSm+VkCWjsQZvHCpJT14UzLjW+M72ByYmdIfkGr2V9G4YlzOqH4g3dx+8Lv8Btao/fQA3HRcbsj6+dXccpcfSMRk1Ujx0RKz6FlFBGfxZ48KZ+kNkAdWWVmrmGcL6OUM0/TAG2dr8MGbeUwyNUQ+eEizvTJ3200VXF+E75ome8Vg92vM8i706aVhobo6ZtqyZl67Defnvuc9QCOvefIvrERlqpOHOSrqUcXFZJYe5HJzgcplJnHzlhDzJ8FPDP1RpbC7cONT7iNq0+iXMK7sWKIkISwKpwL/iwzCGCYvbQwmpvM4NCK3RKu40az7JE2gNsvn3+evcrIVCUp8m09b1mGLgJiLRMXjeiFu5//Rj9DtAwTZmbB9K8yMmdJBBeP2g9z//61Wl75AT1zMQ36S8p8JxdgQzASHDvjevWOraVkW8rohOLLjGfBxpX8OYAxRRAZjUXIGa31q4O7vmmEPWmguf9+/f84BSIHj54u7Z1KVLMZRTaTkhYwbqRiABapqVov2G6cDNLMWZ7iXdG2uijGCdCcjCU3ssosvwxMdZx2kFsGIzBljhpA4dvbtCChy2ekoiuIUqqtNq7GfGnnKkEyJ9uMwA49d75okOtBN4gyCxYKNjTIZks2mAE3JfHSspsRu6niqn01ZzWWZoV5qMsvwOuf/YhIXRq5OVnyMhQJTkRjSKeSSFZXo/8l56Lrkftht2gl3lo7B7Gsb7Drxk74dm0SXXuVYE1lHbbVAud1aIYuufl4dvOfeO87oH+iNe4Z0g156Wy8/FklJt+5Br/8vh3ZOWnEouLm9JjMjExkRRGPixGpv015riS1uqClorIW++/TGbu3KMBqcXGJl+KuTah1AySSzlmoGsTVpS+yL/mGOmxW8ZKtQPVi37nHigIeecMge1wKurd6pY/0WJTcM69jfIYLiJpHGIhmAi0tJxIwMk6QFkXMiRLMx8ZAbt2AnhS4BdAxytokx06gsGqh/lITTkMGzVmBDhFR2x9l+ZHsKmevCCWBNrFlIkFW5Xz9sdjQxaczXY6jHbTMFFaXSKkLu6z+kY5Yp0w1qBzItIChfFNv3IhBStvg0dTYKwY+OxaJy7Msc2ZhAo+yTLseECWf0b3IbEUFIlmAidYQPkhjeUogswlyZXv0vMoYNYCp5onJOOExNEWEXJ/INCkMWlObNgVorsp2q9e1veJmUbM0mFkXfIj7B7LVwcBLbRbQf52FHQeq/aDeAL18XaYeItkxQAQXQ78sR26iqQe0Wc6EGAaHboJkT064CQi6PGuwvO8kjfhCjgakvmBzs4CtpTGjtrO45BmK/mC0wHiO3P5prWvolLjxDcxTB+Z0eL7255liBjLp3qqeAW8MyDYX1Lmd1jccY2/DSEAe2wQU7CFv4q51V8+R2jH1UjaaFoPkB/lOQSi9tM0iXyX1UNmPAOYdIldMTLjlUmMMIJuZBPNf+5y7FnKxmXjt9qCo5G78aA/CbwfewWH5siDbpyNPQtgbGCs3Z2GbCFwQdPUBs6Ca0zSrTBLCJ+VbSPdvN85xTVRQbBk1I0Dv0WNxWf/25qxW1FZh9ZIPMOuBbyGuTQoFtnj3zK8w78slXNvPMCtBBpmUwJ7X7yiJA3bahUpIWGQGbDK2yBew+F36UcNDa4tkjGBsLOeL5oW2U/yboO8KN+EhrflYZ7gU+65zB2Xdt0EBM+PJMjdaof4jFL3h/sWuKTMO1bF53lPmOyV8bhZ1GBXt+w6Apt82Fli+6r9v/+Z8VL8zrWKbmUZ7jF7bNwMS7lQekT/wrY99S86WbDFjlHH1zhrUtQ9unBTguqPGmWSRWnR9vPqrfsozlDHwMDMQJqr0zINjc3nNQQaV8A0yVb2R7OhkFgV2CnAkggnDe/wLmpP5lXte+NZWq3EcQa8zfFmwVKjP3mta67jThTnCuBL0ls4n8hXfA6iR+ZoVfM+un8KoYHFPz0p4O7nm28Y5fGdkQclhIwkqrGt4QwHo+gZh9TKMV86bjZ4L+Y0McrSj7fxHJbiBxsLcNTcQGYNmt13OQ5LGxk9Dy+qgcdPTqryVFV7Tml9GlIKSehHkDFJZI2W/2eJVGFommXR7uFod6hJgtqvnyBJfJJpYhBl1/SvfiVK3h+vyeB6ts9Qfyl4k/eFuQmWq2aiFpqPKJcixcPnXHwaycBj4YeZh0qM0IGF3n8y5fRLQUTQUuWMEXiiaUlabHgcjlrE/zP2Q3KhsGlE2rExUs8J81Obm4sPFP6OiolZe4EKLhXQyhVRtLQ68/BzsO6wnuiOC5pEf0SrrcVT8mMAzq4uxvusm/FkZQWEsijt36YXaukr8rWQFfl8Wx/FNOmF8n+aI12UhHo3h/V9LMONvq7Ho8wgqq9PIidQhEYsiklUnS6vrapOSrrFEDDGZ7lmHquoaJNPAAXt2we5tmmDVmk32uAMO6rI4wwAyrAxfeVMlfJY+ZCh4hqAFqQgoUpmuWt6dsg8ve9PIhZUiqSFa5g07CRGhrEvNT2n6Wfsca5HD1wCtRtLsGbU6G0nNghZuPMLUemg+4udCal01W3TcOuqQzDdKFPFxgF0P3GTHmYxtIoD2HFIQeYN6V9RgiV6gZvYtFBitIEA1R4or5RsUhBgQm8ra+QVVlj4BO0uqK3XejpX0xhzNyTO7w713IGgzFHVwH7KPdiWrqc3e93noLl7VIed600VHLUpOlfm3OZysJEvfpu3kC5lsd0VstYnAl/8utbS2sLBSW11SLMdJ+bx27ZUkt27J43wg29pmh2Zy7Ex2WRRHoLMB0Z31NTGeXJXSDSVbfNvNphqrMWvIlzwtUcMHHsxmgtZBs1Gg+jWv05TYppf8ztgDm5kZOvt6gk4jzx6qEBYH+TxQE7VAvzGgeuA2A9vZovROmPWDWhey4POh+LLhGI1KOsmm+5RkfzfQmK9ldjxBSJ1BiI2Pp6R9ChkE37QIxE+OQDiXo3kaZQIRnp1qTaw3O0dOGp6Cv1dhZJY3m5mAdlND2z75KLGG/+vQKGCdHZdh9JOEMdBo0Ka45OVO1nNH5kFaqjHnYjRWP0S21gko7NilRujviP0OqQgk07ZGkYA5CW+DhcfDKiz07bIalwGow6Zm1IKl94SQ25UMxqgwOWYP2zkTw9X6IRTQ5KT1hdr8zSEhu7lsWRE+eGejyWnb9RFOjGWe01aII+jyO/aufCQkxZn8DueNY9R8O6A7NTaWFCSDzfA2MQy25iRVaI/qxSou66ylD9h8Ai/MFy7NnBMMaG7ecBn7ghUcXH30dC0fWKKK3szm2/gezmFsny9frh+xf6nQVY3O2eDQU7QzJb/C7HCA/x5QHyKKfCPeenymmMweh7spF3hn5DZaR/EY11m5QeWgztby0OyVDum/GMH8rR9/M4ja9qdbjxswMXuDpibEJamhedCZIVaoN2St1BMXGNbqZ5w2XUnguiN+F9mc8hguAXS6hEe6LsX8vbJ9RprCmey14TtG+7X4RiUCsRiKTIgzDkfafM8VQmW3D1/OMg87TCJtMkmY3Q+0ZXTP1VpHfM263X3b/GX0KMPUdNMNuK9GIO71ko4sm/fQvyL1mfrxtSyc/uFvN0b4GjO/f/eZjM7+3234X3o/MmjcdWoDUpxNyMbmOwqjUpRFpMujxavqrD8FEtkm3IVOmD/V/k87JDV+u+HkBTwNTs9e8mOG4yHGZmfPSd9jo+BBkJYXGyBoYTM7bApcMed5srhamTCRMWmsrFIuef6j6s+YZrbDZo29yRz3ssbstnRA5wXtNfiqDsy3Z6OKYeTmZqGoTQt8+sNK/LFmK3KyE8jNTshbupO1Neh11CDsM2A/VOXlolOHfHRo9waKv/sKT6zdij86bEGPWD6aRerQJFqIAYWt0LtVFr76vhariqtw2SGd0SLdCt/VLMN7tb/jkOxmKP1sE575Z1OsrGuNn9ZsxfofqxCrjSHeNA/ZOdlI1lQjWVODipo6FORnY9/d2qBlThZKSsohLtSR9KGzeRjvZYYjAw8tHSkmFZSJyDZkmGMuWFF/y905ecah5qxhK5WIqw8csyU/spLgBMMBH8ueYzbHlMjrjYMws8hjavWqLQGmMnkFzLi6qrSPS5b4hGTNyje1yVWJFi0G1JeDUMcbGOk1WWn6E5vKEDwWwNutV+2qsam+9BJN0s2lqZo/44sZgQkh2B655rN+xnJNBQjamjg+OPCpw1dLFe4qXHNNFLTwItHPBtRaIKSq6g0gds6wLRPXc9L6by8gonUzZcRTdi0DdXU5sByFQzM7PkltqT8qi16eM2QufFJBZcazPigocdcjoQGCY4fq8fWynFCxTP2Q3hhysY021g4vObd88c/2YxgJjd2EnUweZLvmAdpfUp+FxAfaNIRBlQZosCIaRMft+2Gy5fs3n3iZpJAbQ6pp5BptMXxXzxmNNM1d2SaNcRRK0ybsST6ODECSO6xwBWOgTWiij2EZ5349fRuB1GP27bMxasEFLIFrYZwwtiPAFm7kvQnXg/04T8oxkvx43sf4p8zwK1lHdzFMI86U3UJnHFtUxVUBay3Js2RipzHxGqEIX3wH31amj43DPBLGNOtDKANVyQsHw6m0iBsY+j1s9NwYZZqdp1vyT7NLYtXfbG4wMfcS8ulVeiLMPnj7uiZSdJ9lEhpKKusN65tViMnTcRfpM3MEvKEQUNO3lQ5Y1YD5qJfyDahx2LthbojMgpFV/8WwDYl6zFoo72SbtncOo9cnfQSUO/44xCGFnWjrS7c5l17uZqpeHWCaCWEm+XMyEVksFdi89ubLJF//ai+pNdUbfizp5VvuiBaqZ+1hVkavKKYy43PgTkdnrZXz/IGhnLUpPtjohzKhwaY2F/XxP2PY5Kl5oA1vE8TaJfYkQ6xDXaGZhNnZZbFQfTFJ4ziV8akA8cJCsEwWasf6dnjsv6oNg1yvk25oUsiz/3X1FgWvRr98IJIqz7QvV8+Fjd/VWJU17goJ27+3R0gZVoRtIGsPbV2+q5n8yBrdPclCRtlrDInrCX0yzd1ONUM8Z5TYtyZBWnpkC9Lbc+8mP0Q37QKiGb1hYyhh7J36JSyuCLO2meSjsV3WK9mNbeT/4HP/SfvB59qYebvPRwaPn6F8vxkTBTeQp3LKMtJUClnxKLKz46itqsXqjcVo1SIfefGEzBrMycvB+i3l8mmRLZhSyYia5/b8BW5ogyRQ/YapsVqwWwNBZfPuPnD4u1bwVI/GmJFoGnSJnrTCx8filM+GORi9NeEAxOY2WTVz1ZWbOWMzE/m5dkz2nMSEcMXQrbs5dJaNKoNLZ9+22akNfvpzE35etRnVNSlkxSKSv8OvPBO5Xdti6eI1yK6NoVu3OFZuWYTq7Cg69sxH2/yuiEVr8OLGf2BK2yKMK+yOn/6swFebVmFszw7iqk0A2/FZ2Sq0ShahMLoR3369DQ9sykZxKh+Vf+yN3A7t0L53N2RtT+HDvz6LX5csxi4774R+3TugeMNmVFarXTLL66DBkBlblCVBABoni00nZkR0jYygeRAk8g2UK6EqcLdZvrxkmCTLBRt1vpwZmzjnlv6wbtW1MlpxPPBbGWidv8AyjU0gq8FDpceqdErpDM3byr5t2pFupRuGtjZDUgHmvvehpaz4wgaaHpWdLFd/AWCVUTeuN0l4eCC/CYsX0gKoVrokz5uVi2UxDgXq1VeHqfRYX5KkDRLPbAwNBr0zZ2xpkO8j9OU5deoSKwmq16m+jBhokJ7bM234DIAvR8jstBmTRu0JZjUZEpIN6in+Gc01YNmkjBBxKcPTSrFthIBnPXqKwAjEpUWU4+YzZSXqZYIpNWYAi+EZ2XCXC1ZrzDQJDdYew2bl0d6WzYLhm2fWOjuLSyX8AYdPJDKuRwu4+twC0WEyYzSEoisCvTzHZ92kpbFVt3oCIc2L8Cd4ZkTmzEpHTzLehBmMg/z5O7RjmcMKDyG/7oa+RDM117D8EgvscVF1FCmYK+sMNug9gnPxPwnwkpLvjK0IbyPcbmgd477YeZ1TITMnyVa6R2W41jZsVH6MpUBFXn0Q1mfwrbDA3fOOLt3ltEIE3WC5duz+LIzt84dm5Ep3xUxSw1xt3BMBeQkdnLam1L8TUWob6tgSn8ecLi4kzEfZMHczzUn3l1kgQ1/kHp17+0z+0DRiBhr2pGfHGU93cHiZGcgzqWj94IdR7G3mVm28bAx8kAOUNRocrystvtY4ZNEK7LsYLuJh74caM2Uuw9fSzKWTzdDm1aVfJrUPMZhh1iDIjHqtn3ncPOX3U4+boynxPl0Nqke3nXaJI+rD0C5DbA6PW+X4NRM5dKrmZS9xtGtFWzRvbTervMkwdEMnNtHG8iHcLutPfeEPGBl3Z86vp8hIadMOnaXp65H62xwF4W0gWLLzAXo84mMNtf3uuw1afI/X4k+7IWD7VqGpiqvlMyIG1xtYYWdr0rPhC5cGbHZgpzdEIRucmKKDXbOpAIZHgfw7H8pw5IdXNvr9hvln7zMlx/poHA7+7UisadoMNxLyU/aV+1TIO2F4fmaLkBmrDuODL4KhzsZ78V919NycNdogNig8/9kH6lPJxhk0NR5f9zO9Ww8tI4PH36SPlFFvCwBBLNCb5mchJ5rE9u3lyM+Jo6BJHkrLqlFTlcSvqzeidYt8HLBXF6xavw0//7EJlZXViMWAJk1yZSMVGrQSmYPZeXlIJOJs7y44ImH+ldIxF8LPNWEZUvIpvTiWZzASgEiLKv6ebpMtcU2CvDa/JgWGME+bXOFepkRGQWEl2qDIEavsN7qOibKQnIuR9aJPZRrS+K1BUobUclAmg5lFCTlMTRv5Hc8KdQEAZZD1Z3pSiuLq/Tatm2FLZQ1+21iKPzeVomztJgy/+kwccPpBKE8CW1dswMY/a1D28xoURmJo3XkXVEfr0LEwidy8EuyavQJdszdi6eoq/FS6DgfslkAiWYTW8WaI1CSxadNaVKeBB38tw+L8PFww5EyUNGuPrdvTKP5mGX77dCmqVvyB1nlRtG2Sg62btynZq7OXQilgWNPDP6tTf24DR+KuLnemuZoSU2bdmN6owCVEt3WkoWimxiApx0pW7c45yx+kRA8ei2pgkl96xEvXee9aAxkYrr/VY6TyMDNbdtYhyY7KVFWHaCsZsnJCWRZcF4KWnDlXGqjenSTgVDkXrcOyP00jRkzXYboAnHhc7pSas1UptNNSSnTWoJjpjqweG5cci+yMepSQvvzTBpxqjIrfjOE8/jO6JlKAVem8Y6fpbGEn9rA2wN/Nl/rMAgxDM+9CEEoOMkky2vgIuyYBWHF+rX+pG0crSIDk5HhkwnJMtb7ILF3ZP0M7HFk1FpEll3Cdst/TYstSk+uY1ZnAvkMGZ+RvZnFPoDlqNJekxWSJUKxDGzokr07g6M5ZzsS7YZjPReqTlhVHvMjxMrpl8udSFw3YpwJO19xY+6bGY6SUJ/h5BiosO4WNQNsgRTPFE66LAXNniOlHFGyiPJD0JutpiTs/njTs6I3flxYKP2rloBwzhc6QvXW/M1/vGBNDB5MFzbKIQ9yAVS0O13KcwYuwfUHwBxrgZBhveLZgEADm6u40R8FLfYsT5wWy33Y+cvhmSmQceVmeV9gQdF72kwC/6yFwyFdGfln1Cz+Kw6WD6sxyg9llT+P4ks/Pwnd8lhkT8//eAt1aQ7//Rsw1LO7w8KsMjwQad7eWwmcRjozZcZu3uCpKoroGm/7k8Q8NKDPLuWKQUriFqjsyak4Ah0Y2wHF9dwjfuE0PbPmywWQaVyM4HHjEbjxqujeWwawl35a7Z+N6udQZ2nfBjbAZWk76xdEiMLCbqVZYQrsK+JYQqnkvZiZJWOCQwcAacQt6ZjV2txdq2VTA6GapikpWmMl5R7U66LsmxOWNskIsgmRtJWpqKlQlWUTcR5ClVg2RGOKJbERjYv2r+rXxjKUHfWbkkilTuF7ZuZOttJwMo4uZVEjJR5AefGSBNYJ+nHMkxJLo+XugWzjE/K+oU8Z3+JqtIbtiTByhArTWZHMkgac5Gvn3/R+Bofr4PpvVGSKHAZtUb1QT6iF3mGjc6PH+jUl2N8WNndB3rbjRSkgswKcQIoIZpSxj5Yu7/ZYpMz3UH/DO5Fi4FtUn77q1UGBghykeYrnDLFxQPhiqoNsIe+bfGc//lnd3dF6+RjfkRNXzkSGn36ThEnWmYzwWQyxVg0gkhZxYGuIy9vy8bGzeXg3UpZCfiGFraQXyC7KwT7cuWPLjKixfvRnxWBSJeBRNCnNRXp6Ul8sIm5Ydj6IuEkVdLI6mhQWIRWMW0JLhiB64yNKSXkCXt+pLNpQRZ9v5IRl7/JZFCedxoTYKZ6AgswdvAElmAGxGkDbjTElU1TGVo5L51wCtXGjY83wI/zGOVS+uDFvNIloNUPamz5t0wBjtGs02kly8UhmrLWt1gB7pa6m8WTNaA6kEvoqLggqbN8W67VXYvHUbyqK5aLXPHugxYC/02LcLcptlY/HSjdiwEcjtUoic7VvRIlmLtpE4Pt34PA7I/x0rfyvAquoStN+lEjvntMbhrQpRkL0erfPK0KKoDNd/sy/WNxmG/EgbvPPOIpR+vxLZWzejZX4cLZvlIZFOonhbtYYl1U6ZJgQLVCk4UKCdvAVPo8Bq90wtXWQlATu7kmcn2qWcu2Dl5TTqbfUfBTCp32URvQxy6PZgeySAAZMJWDaN6LGw29tVeEXgngLnlZNlihoWn+jtQ6Up4n2VLajfVv/I90iXdH6iXvAap6/OlzA3xcvR0BFbzJQShcTZkAKINBSTIA0tE5mO2QP82CaFvWZH0ZRK1j3jysB9Aie5uDsOTAI2FFq5xs7QwwBdBBo5VFJl8wYkV/ZAZVtSFqgkkD5L2L0JUPbIwEvOAbp8gJ5RpsCOUYk1y/fVQCWXX3MGgOEsXQzEeSZIKYvQzc5GmMhwGyNvWmaypsynRUMyuRk7emafaB58A4LALCew0DZHB3ycW26wz6EGr0ct4zRcpSxsc49P3O2AGOWRVA/QdyUm29aLtoxXDKyLzA4U3/jKhD3rYTuCbwDwQDBGT3OuZOIwe1nLtUMGBnCGhgL6qBO1gWOJYgBnRngTYJpjW+ysLFasszmMrIlm+VIoZFfJVWMfsmzUbrqdmz66hcBk80VDtAx2K9WDhs4FkBScQHByGI1ZvPFCjoyxmUcvEj278xoYbHi+Lg/qSfTcthnLDZ1dAISJrEMLblNtmwFWeq/Tn0Sy4Ew935DxzxD0m4xDICMmZA71dcMGFTAp7D3SyEy201V2b0Xr6Lz+w7moxLp0046zaecugdQYyN6GT86CVfo5OU9uP4K7NuZbd49YUTrDItB9R8fFvh5qonEaBtTBbz9MMAM6YRwnW48rhobJpvnM+zJMcxqSzEyybKfBs5qCo5H09AXOeywwi0aYtYbGbTXZboYbk9a4lz2t4C9xSoYIUYb2XdZbynIauxsUPvyigUQT4ogZsQ0jGerpC0vNRWxWAmurq2ScGE8kUJeqRV2yFqlUCqlUGolEApFoGnWpKu3bxLFtUWTnFaC6qhRlJRtQW1OrzphPpZCdE0dtbRRZeUXIyWuCrEQ2IlHRRkxVIqVTqKtLIRJJyP7kyGkBSjvJDp24trt2xeFbRv9iaWOCKbN9zNwtY12QH248lKkrvtJyEngyypVjGENmHbJVU5/Taaz88gvpKATUCzuVTOU25P7pj5ltCurNduf5TFP0jU6mv8PmlCkObmD+YVGl9SS0CcWMtRE39zP7TmMJHv6cCTEaCTDykMTMxTfEoW3ppylgDwvcQ7dC/r35Ba1UpvYCk9AP+sLuWsR/d3T/c++HKfGOeuF6DB7FRoefMVNHP2nkZyfQrjCBsrJy1EUiaNEkB+UVtcjKTuDPtZuxekMxWrZoitpUGtmJKPbbqzP+XLsFy1dvQARxVNakUFsnMvMU2aLROgmAtijMRTwClFRHEM3OQV1NLWKxKHLzchATpdP6PEXjjpiAKhdsDTyBS8qQemaHlVTKgEyOwkYESsSDAiMBFC03PB1dvU9fqIu7nR8ja/r8OwPIeoGLHAY3mvyCG2rR5hpIAESP3QC9ehxqB5dKk2lXhYAnNSB1Hp5uwYCnFt+gTDoBhmbHY8jKzUF5Koni0iqsKa5CtEkhdu65CyLxKHLa74zdBu+BZk3jiMWBXQH8nPwce8dfQ8HPufhnxSoc1yuKAdgfQAXS+AkbNyfwwfe1eOCddvhtbUtUl21C60QazZskUJCXg6xIBCUlZQa5kKOWYw6Gv9wgyxkRoKcDdV44bVVfy4ufxKUXDCRDMreNZc0aOSMwTIODCjFRIxH/I1CVZ00a0IoH5Xq1rABKDWdLYJCATgLTaOR6X5c5X1s6LtMgHXkm8Zd0YdmmAaPlLbK1lHgLAibrZBy0syZgjMfWFpQmHVP6qKSOgE7ST0/rdEPhPo0ZOcZ8CypbkNUEd0y1jKVgaq7khgG1TvYTP1qDLg+yoJqcHUO0BMwoQWDJU55BoTXV0NoOgBYyfA7iW3mpkHe0oxgrUc8e8csno21HhgjDBd9tFrIpG9JnDjnl9F5bfuzEQVprrWxQp8ij36KENIOkuFmFlNWi4nl92ZQist111QJNGqf6tLqqjivQG0MsypHjVMbEqIDqxpMpaY6tdTd2wwP+eSPUhPFGdroBdXN9BD9XmVt1RknuxjgtM7XsxN+6hN58ZrSbLWHMVpq3nqYFONkmLetKYeqF7+xGkkHjlLdkGeREYzsNLlnqU2uz3d/oHS0mBpvnfOBopL/pVD9T6vlA9gZPAAAgAElEQVQ2OMRQoIRJlDcPOyuaEX82+J7lAbMYAUDTSo7dYNVaYTZurff0Yxwra5auPFvUWE3Lc90EHXFhLTiXL5prozDpIJrGvKo1QT4D2LEfevDcD1kbQWCNpTqngpUukjueV6We9PlEn7oLdS9rjomShYvsh35MEuREWM9EDVv6+i/Lc3iH6lMrMLZAQw/H1/7weWgb6gm61FGuuH6cXg/2GzpPzRi1KeOG/cpcBuU9kwbsCB2dzQCHz24rvkYE+/C13nvCF07yWU6cEgR6uMU0PZAfYHSSvzIAzZV2q3mqvRAtCNhEArFtS6GbJM60/bJm16JxF8iF08xR/+LLofmbKlXoiCd9TaNaWyoAUfw/lapFqrYK0VhMAp4iloglsuT6LFWXRMX2UiSycpGbV4BkqgJVFVtRW5uSMX92lsjKTCGVTqO2OomEACzjcUTiCaTqSpGuqUEqmUI6Uofqiu3Iyo2jLhVBPN4E0XgWkskksrPzkZWVZ442EsBqJJaNrEQuEjn5iMezyUAF4hjDKaa3lnvMOAbEzc1ZNvrpC6rHBPknw6jt124SQKiJ8YL7IH9Z59SRUVpXewN/ybVOJp0KaqNnnjKoJ0MUAnQII4xlkym/4bQy6w3XF9Bfvm/ifPRnVh/tuGruiM3jbXJx8vtyN1i8kXkdhoROO2JutYGrV1IC7XHT6f9eX+f+nMNo10jMdcfm+N+n/0coEBl69i0yHa4uncT+u7eWl8H8tHKTLFVvkhNHeUUVtlfUoloY5FQtsuIxxONxlNfUoUunNti5bRE2F5dgU3E1/li7CbUpoGXTPGyvrEGNaLc2iaLCLOy/727YsK4EK9ZsRDKVRioSAyIxFBTkoWnTfNTUpEwMYwWMnw+o6WOslgb76tLqhjJZCquAIH7Ar1pG2HDYOFHa8TNgDi9NVs+bS5aMo9RrcX1mBy3wZeaKuKVN98QDJBssW3DTgJWB4ElMjiZIbzIV1GcxUnkyX2xSZqNdlTG1N4tg1xQpbEEF04lEFNlZ2UimU3LXcVtVNTaWlmObQK7zCpHTvCkSzZpip5Yt0KlFE5REPkC74nJUpIBOrSJIby3Ayq1VWLNxO9ZuBMorCtChZQGa5aWRjTTi8RhqqmpQU5NUpbh1KUSjcTZdPV/CBSQIpMvXDbgLRPRFRXQWowmwzPEFCgy1l74ob60uhgnJ0pMZwAQp6fMKHaDPZtTZ8lqbScv7od1YsxhXUbgCDfSuvVxeadDTOhGdqyhZpgy9TfJgroYCAgYPyGclzbSDlzxVoCidG6Smo4Ep2YaitcHvNGppJU1ftGWCY17iT5dHiGfYG/qSJRWC6M9DPYW9ST2QbUFz948q0Dos7x4P9WzqnnY9S3Zug/pEvqJpoNRd6wGlNwv2q3RyFT55WYocyFO0Zjx1CWn7JvtCYLlCoi3gzXXflOLrD+VYLajNl7uyZ7OJER7akE5zUsm5aTulxNJSjALf0NZCeGjCHW8DQBGP2Vo1WCVr7L9SH73NcnsDut7aMsCnRR8bE/CFBlua7nx+HOgkcbVqojediF+sHFg9o3ObbQJ/wHnbQMpyweGbg9gFQRZLM9s08cnQ34+IrZqzHBZtP2jyjIhsZKyyR2+kkc7QBo3HxQAvjOJ4pCDlyxQ1hjIsQM4GPggLcYNl37588wVfGEhVL9K7A+N29TA4FZspbyxYKNDp6xC1RPbB/d5+q37zfD+3lwHttOA8Jf5Zfvv6rP3VjrIs5PkgSV2uUEa/D8LxUsWwufLNbtst6838ypUkGDVyZJBZOdOk1fkg8BuifgGecB5xWa3P7v0HyM6a0JLq6DyzPyF23KetM1ZuawL671LLShGbOduMolGE07F+Kjh2n6uCrtQxMaQJFMIMq+6DH4dUzxaI9G+m43A/7WjlDtiTxvA8bHOS03CHZIoy3B2nxBFVV0ZCx2cqCHRSA5FTVg1xu+d0op6iXSx2qaNklY7ZpKbKNYVe68lMyaQM6kRlYbK2FqmkqFIEKsqKUVtdivyCAtSlI4hHY0jkNJU5BKlUDaoqaxCP5SArJ09mXFaUbUBtsgqJnBxEUinU1lQiVSsqgSLIzWsiQc3ysmKIpUx2VhTJqhSqRRZobR2isahaE6ZjyMlrKqtxkE4hKxFBfhPxdwJVlWWqzL0uhqzsJsgvbIFYPNuL8K3sSeqEOBTatgmVdc6Qhp2R4/ZCt3WCiY7sCDDfU1hHY74hvfY3bM00w89fMf6NvuYmhM0xs7a5kmnH43/uBUmehTSLBL7nYtZ0DK+T49shTWuMav9nnmHJG/7mkbsbboASrYt8l4pZ4/+l0/zPEOu/rfzfTgF5GVHV9m0ozIujS/vmWPzTOgjIMZ1MasgiglaFWaiuEsAUkJcTR15uHKXlSdTW1qFjpzaIpJJYv7kYpZVJ1KXSaN+mKWqqUli/rQJN8xNIRIFkJIqu7ZqjrrYG6zaVYev2KhQU5MgS5hatmiGajmPt5u0orxY7YgJktJfSqOwpRWqrWgoIkw5Of0iZmY7OsQW96z24ObQ3VNt37ffkRGzwYEeintKuWl8+FAjEKZPQAEy8LpIcgQbj/IN6ZQfB4I+H0jZGck28CgBoeArocHPQLGijSsJFq8JBR5CdnY1UBCgsyJelFiXbK7GtohzF5TWoqE2iujYCISFNRMlFPI7s7ASa5+WhWX4emuRGUVFehmStuFm9FnWpOnlBlZyJzvgR3am7oO3nlj96GaHLlemsO3pafOvPVLQj29LOxQJSTG5MhaYmil7p8t1otV7nEsTkgAEbBDLbA7bVDdcKn1Xvy3E7GaNkLkKiDfaRBKSId1a8FIBb706m55Fl/KfPWDRT4tQzVDNAoBYCfTERN2/+0itzOCFbVWiu2UmX05DZhObw2JAUBfGdzYZ2ejQf66MEOJ84Ob01ijnWgs7YpI0P/Q7fVKEjCiSFdOc0FyfI8vpQMmN5KyFKuvCHgZICkBChr5JT06KtItTHMCgqhVkinnbka4DlFemB1H99c6TUCyfTUeuYHjsPT0lHfecW0A0q+yY7bOhgjbXZQmBJ7saG0wLGWlCTQaA2c9SPuflSLmRYRhupCa0o5WJKfa+wYy37ZGPYhNJizcHZZrrTIKeegmxLLKjoGAozR55pZmZEI7Y9+kgRz66WT9EogzaNOz3Hp/F5GF2zi4Nw2XFma42iMZpqYhz8swF9UNfdBRAfu/aFvvDouQYCf29YvpUJbaYeGDBzbmHI/Lk60XqaOgx7nNCL8KZChkqGybf3vn8J5y43M/4b1trQdpFvBH2ZtMPzh8//Nr8Hf8nEiv99n3Nf6rnScCrQZC0lmNcPyW12QdAgpS30GmpDnTjWtUOZvarbki9RZJYyvZ/JfmgLa1C5+vJV68vb9VyisttcSM3ww56k7cgMKhRCxLCMU6c7dryTA1A3RGD9ff2PNdoAhEzIypr8Tf7Hpwm3G75BckfG9qJN+GwtcEOTrV8qHI/EVERedukIvd9PmN1rjM2rb7xB6JayNFWFlPB/KaTrkqipqUI6lZTETaZqUVtdIc/QFMexVVeWA+laJBK5iCaiqKupQV06G3lynZNCKikOqxLZnnGZPFBTXYLa6krEZDYnUFtVIdeqsZx8xBIx1KVqUF1ZASCOukgtaitSiMcSSKZSQDKJaFYc1TV1Mks0J69Aro8jkRrkN8lDNJYlE4iys3NRWy3GFEciOw/5+c2Rk1+AVEqd8RmNJ/Q6V9HHzXHntovCDnUhqbtIYrQ1cZeWFBOjkkAqfbRrm6CFI5ENk6BMR1tIm+C9IOMr+RmrEOIxno6Q1HJIz5UJvZtxaA0rlyQpjRTPBVTX6p6xKfWohXwm5PtM79ZfF6P5FRYeNKS6/6bX9elm7T4/xdp4B27Nw3vOFH40NM4wWmcyr76oZ+JTUFzDR8GfC+uzse00NMf/fv8/ToHIgGGXpffs2hJVNSnEEgls2VyMWFYM2fEEVv5ZgqpUHbq0a4LsKLClpAI1dRE0KUggJyuByuoalG6vRlGzQjTNiWPlmq2oFGeUxOLIjUXQJCuOilQK8ewEcuNxlNXWoahpDnKjEZRur5KAarPmRYiKcwdTKTTJz8G27SlsLq2Qxj0nN0eWBqTqRFlBHRCLqMwrA1hROQRlbSrA0pouOstOncsiMtDEDh/BDeJZG2cwqTYAkS5xTNchK56WFzFFBbAXidlyVt6fziQ0GYL6EF/j9nV0oP5hu1YaHJOzMAaOrYjDShXZ1U7qFRUIWHujP6WzTlW9tQbhfAvBAy12NiD3lGZcFvY1gaVpLnwnzkG0jMPxTm4JNVr6Q4bXGqcld5ntzM0MJFMF4KggFnXuqT3LU5ZWahBOIXH6MitzBidfOPr6yUqbpcOzFybZ2SjhVGdOcu9qeU6ckqN3bqe13BNn4/qhoTlWy/fiYWaEZMwEEJT3oxVIC74KaNgSwSTz0M3rejMhg6niw1fyp+fAIpo6k28p67XlLrfiDdNlKvWgBYoHSovm6gjEYlmjJqnQnCuRhgCxdOjkOGjKnFJ6VieBfwnwa9bITRPJVj1CTRfBC3tshTqIXsbVYuNAdKZBM5liIDO7WZOMbsRPtyBRd0Iy6amQLwMWydO0M6XvlPlIoZWSe3fzgD6yGVviAQIHuciYYXtyRNmtPOCTHKdp6KDSZKlpg0zP01EMFAybDQkKdkk2FJlt2Tm/xMnJ0qUse8VxNVw9dydg5oRl5f+6PzleLboGeuRm0QPFmIA17MQdfVWdWMCfrUf4UQgmo9XKsveREVszANokMzyzcujqg5ZzduGbIj9zNOxcQAsvW3vrbhpqMXMCdkU8ec6vnj83M46XZpn22jLo5nUbDoW1QIV+xnx4w1wJPuEvOIhofpd8/5DoRtxwgO3gWG2heuMGGDakxr0Zxvvgm1w0M003c3++0/bm6xgGsrMhxNyRCQWe9ZSUT0I/S+C9P9d/p9swKeTthdHV/76hNhrHe/ep+t4JDbH0oNyxkN7ZWKa+d+ujI+cOjc0AGw3qdYiKmkasXXSfCpfJACCifZaPMdYrIyGiFj53a4dcU+w4Ap2nEdIjY2IYaES88q3dv2n96mFjBknVk1Pfav9JdpD8Ja8iqRcusUbVVNDomCAoe/8fe+8Va1t2XYmNnfeJN7386lWOpFiiJJIiFVqhWy0roAX4x3/+bBkGDNsf/rH9a8DwT/urPwx/GDbQgGHAqbvR6FZLbpuiAluBYlQVq15VvZzuu+mknY0x11p7r73PPvfeV0WJVKsuUXz3nrPDCnPNNedYY87Z+ElFkaPIUuQ5c/2XyNIE6XImNoBEjqFEns+Rr+ZIVomAZa7vIQiHCDwXlcMCu4lEnElouu9K+rXADeE6GQPVUWYFqjQXmzEIQyS5gyJ3wDoHRZliEMaSrm2RpsgZXIgSTlnBdx0UDlMdeSjSCp4uUMRaFl7EKLoIq3kmYGwQlBiNxuJX0v/2goHUs3DcAaJ4B1G8JRFwZn80CcgNm/X8zMG2lIitW2bSN9cNmG9Ouab1IbZxkhvfsg/sM1ZnH5DZBwx2ha3e6Ws2eXtd9K7Llq2spLBe56co4K5V0bS5PyS/31BY1zpN6j1+d9YO8El2n09yr5agtmKyHmgr2B77pbbTTR8/7s5wNnb6SXr56b2fjoA9As5v/of/ZfVTP/4KHtx6hIcHx/g7X3oTtx/s4/aDIywWK3iug8dHK0RxBLfKgTLHPAMit8Iw9nhohdE4wi986bN4/OQI9+48lJOurclIGJtpkuHu4xM8fDrHwWyBAh5C10EUeggDD74LpAULHvm4cf0Cru9O8eD+PtIyxwWGS4cD3Lx/iKezFAVDDQICnyp0gEuMjpSwA3XhlEa9GMPauJXGaGuo2IaVJxEQOvRcDY6uos6k1Cgx8EscHC9xcDTH1jiGGw/h8ZTNnK2Z06Y6yXXfIu4oDWlOvW1pv88+hetYVRZrySjRVnCevlz5FpaSbVn5VhuMdq8/spl2zdip8bCVo/qrbbJpFpVQ2c6j+OyWa8Xa6W4L1Gt91/ShDn+13tkAMWYOrPZoVEzeqIRHOdS6M+rK5jR001alYPUGRNKP0kw9JUxmjBQ40c0zRt6s/dJmPMzcmTBtu9aP2pv0tfYwr21aPSHeWi7W9qkNJ5TmxMAYBQaEFyykZSt15lsPpm3wmGOIdsh1c1/X8FAUuoaVVzPN6hW3DuD1JTxvnaZ2vAAjRfWcd/rUbpP60syzYeoq41JVMjfGXA3cWVq282qdxqCBjwTE1dc3gKCSRcFhTWoCc5Jdh9Ybw4xhW+aFCoCnhHXNLXvuzfX1Z30en5lL3TnpRytvrYG1LSNYp8KQnGD691b+TRsIt+XW0kfijAgI1xxS6JUpvZLcqJIntYVo1yNuq781QE53uNG8WqDNfmIYBKIj9B7Td35jWBD1KDdjYWRX/rUwZa3pLMnoKD0jZLZO3mAP1rppDcVpnqm+Uv2rQVKD5mqZajsmVp7UlvJbN3hFbXQFu2tbtfYC++TG2qyM3LfAQ72aW8pZQ+e22rS3y9aW1+PwmME3Ak+drE9O7G605GJtl9OTYdOoun02h4mGsb22z/aMZc8zrNW85jLZl9vd6u5Xpzz2E3xl1ovNwjN9alogn+hDKzXktqzr3/X6V9e2Uy12t7euA92c4PSsoa7iM776Gb1eH7/1FfsJBu6v6Naz23j2FedpWvOUzo5f71znBzQ6Z3BrOq5HVjY0sbWn2QdbjcIzi7Z5wrMtwbU3q0PsDautM9h9r2rzgdXBevdxa2Pc1V963zkXY6xn7Ox2tVdt5+J6aVsds/ecVkPba9Fu21lDXlc4lxB0ZR3XIK9OFSNRFdqGL4oSabLA8uQIy+UMZUlf1UWelkiSJXxmRmMOTddDUSyQzE9QVIXSBKWLwWgqpttyeSwH75JJTRMj/Gigot+qBH7owPM8hDHZmyWqwsVqWSiyjU9/FAKEplkuLNE8q3BycoIoCKSwb1G6yEuSBjwM44iwK+AU8MOBtIPg62q5wHA0RBS5WKapAJrT6Rayco5kQRsnwMWrNzAa78DzQjhuWB/Gp6sZXMdDEA1OXcT1HlcrUmVD58kc8+P7ooCHI4bNx3C9QNLT2eZZ4/H1HJ4bDWAvRi0u9kdna5n24tmg2VscIfXMZge3Y97Ud/3aqrUl1WQQe586u7XrV3R3LYtncEZbPs7bzrpnXe9v0Fmd7duM4eY1u26/nTbO7Xbabdg8N2f17dPvPx2BZxkB50u/+Z9Wg3GM3/j5z8FFgXc+eILvf/gQ81WKqxdGuLQ9wIf3DnHrwRG2J5EwOcexh+uXtiWv5qP9fbz03AV85rNvIiT7Mk/gsWpNUSEtcslTslyk2D84xvc/eoh3bz3FtYtjrLJSKs2NSBUtC6zyCssceO3lS/jSWy8IWLdcZXjydI7vvncboVchCANcvXYRo/EW7t97jLQoULlkluZYJiyEpKpyM8G0Un/KE6qLfhh2ifbyueS4yfmslMTzQOZgyVQOSW7Ss0WKydDBle0xbj2Y4/HRDDsTsllDlG4oeVsEYajZRg3T02YqqQ20cSJbJD49W41SsSCbmunCb9vKvDvJZkNR71pXLSpHpGa4tpx0sxnwThUCYnL82d+Y15NFqWANjpBRpTaTdL1lanTV8+uTSGmDNoWk86rAi9kauiwi1SUaH6q6bg1O1vkWu2pZD4LkqlTMznWbbC2O1Co8Q6OqYX41rrMdlqZ7psODpfU6lYKcJpsmyGtsc9LiF7RC2zdsRPWQNluXmm8l3zZboe5jC2FR46qAo5750cLD75tQd31PG/G0Kn6b56xvp63mWq+rr6ynSre2tqi0E22IZZalZYxmtRIaOTF/KcO4aZNysilvTQNqw0nUg4bJdJJ6fdJhGVFGvu0TbfUwo1eaaqkW0KmZ2ua1hoWqpqtZMbZwKAhHqRKGaaufpqd9c6Y0lFklluzXc2lWTNvW65utJs9sZ/3pvLd1ftlOdeBGI5n1bVpqfWPnNLUOEXrtz474S1eMDJi8yK3PrPfWwBt1RCXF9NSlteZYF4S+1WCGUoNoku7Wapf5VbHCOyhmPW9aLxi1XXfELsjQMKnVMtaMXPGgzMvN+lDy1XUc+XjJONJivKvFY9IPSDPNYJtX9Jr/9uC3NGW99zTyXp9CrMeitca0+5w+SVZTXEu9fUuPOmzLb1fndzCNU19vnmRdJDKkAXr9aLnK6HHBjdUXXYChvRaaddA94lrXvj1CaGmAvvV6xhBZD+wZn82v6/+mFU1iGtb3Yc/tfRTkc7+/JRXWxJ4tU43+tEevT6Y3jWSz7qxzgaYN1j6z3h1rkW2o+H26DKg2Gylrb2BGLzTyZe+L/au262x33/5JZeSc9+vG2W3sWYG6cX1z3H1PZ/fpDs2pcqb184Zr2mqnRwnpj1oa8xTs8zwib3rX87bO7c04nHcl9L2/jlroIS10gdj++88LbZy2r9SbuXZNmFOT4ecN0GnsUTmsK3XOzTTBcn6Ek6OnEoqesTp6kcB1aev7smR8IdG4Yk8tWFy3SsGaQ2WVKdvP9ZEtmcuTTEtFWknJyMwLhKGPeMzIPaBMgSLPMJyGcKsKSZIjHAYIPF8iIJPlCmkyh+sxtD0Ao39Yh8CPAylAlMxLlFmFvEoQ+D7ikS8RR64zwmrBdlWoigJb2xOUXo7Z0RxeEWK0NUBWrbA8zhGEEaZ7e3CqAoPBFOOd69L+Is/l3UEQYzTZqwFzdVjeCKlIjOtKQCQLIolP7HNnynDw6BYOn9xDOGB+0ItSaZ7RlMPhWMakLB3JHSpsVDmRZ7RcJT4+gWRWpJf6ANZhf6+8dw66Gs1s75C1FbD2CGMGGhNrfY2urwbtYra3g0bktAA3952uFc6ziv/2XdMqSml1v+/z01Ia/O0buU97/Nc5As4v/fv/WcWwcJ4ovfXKNfzr3/8eUiZUrCo8f3WC6SiQkG0qtNkqFVr/dDzAl7/4Fq5e2MGjhw+xO50iYEg3mTgu4MQjBf6VPEEr4XghVrM5/vd/+Sd4sD/DC9e2sVqlOJyt5L0XpwQIPTzYX8ALHbz4/CV86XMvo1wk+ONvvIP5KsGXf/I17OzuIAo8sPx3mSXER1GwsBEP6VAhKRzcvLWP2w/3EQcMLXDhuz5uPzySTYAhAwxRIMSRZZkGQNngUkBVbgJ7o0BO7jK4ODpZ4dVXtvDTb72Cb373Mb7x7l2Mpz7yvJLck1eu7iAcjNXGbIUr63SXDeBoTkDNSbDW0ushrpaTaxSy8lSbnH4bmDS1um4BX+pT26jpc5zskEVTyKl27mrPXret8QFaXqV8bD28ZYaaLy0EtgaralBLs/hMV7v7lvm7tHPoWaEGOtyCGzw39RbKqMGsLlAgg9MZkLbr0wBTa06E60oeoDyZYbU4RJomKLIMq6TEYLyDnd09BPGgDgGpQ0Faq7tnY7czGtSDqoVhfVBbAHjz6MYMqM3ievwMqqAdKm2g1OEoNWjSyE4NvPRwi3qNbbs4vHFdLEeESeMF9LO7r5ssUsAlqYG8Ln3Y5Fas+6o76Nqs3jqlQZ9TpyfdmneBGU04uhSLstIOWJcbi6ltmjWTYg43WuTrThOa1zYjZ4ob2a6DMgoUON+sLdVZvl/C5jWL3YCidUuk+VwDDbBtkzDMYYZJ78Aq8ja+ZkC1WgLqMGa+WzkhorvWsAgLHewOfW11KgFrInyNQrFvaFhjAit3KxdZl9qkQZFhzfioGddG/vS/1mzVutEIorRkg6fZ1gudztdf9q6Gtf28l73WdZRrQem02HxuO/Z9bW41RUuR6WB9vVK+qmiZOimw1WH9qo4fU5MU5TndkWmDuXqQ1RhoQLe5o3+87P1qbfD+Kj5o6dnzvaBHc9fbiXnC2aDF+d519lVru9NGrXP2s8wV+pkSUtAzT+sLohf56GtZa7nYsmgLy5r8dk5wbZuqd9HamnY971jzqk0zaY1UT1tOH3EDMjRtqLtp60wtMaqo3zl1x4YJtBmvp8ud0bfqqu61XVWm/m7a1gAOnTvXDlbbNPjz93CThBrDd9PI92uVrj47Vf77ZHrDltC2sDp7Yb091KEX6rWbBtsMandj6Bqn9tKsEXgzn+cWoXOpgLM0SkdL1M/cKE+nvFUO5coCBf8j2MjK6AVBSAV6ElwT/6oki3OF2dETpKs5Sw1JuHWR5cizhdjaTE3Gz3gQGTDaz3eQphkcpHC8EmVeit/nMjIwc+C4vjAYCTamSSoj7rklSq9EkdFn9MXWCQcO/MjDyeFSyDvTrW2MxrtYHO8jDBOUkYPVokCZsLmFpDdLEhflKsG16zt4+vQEx7MM2xcndFqxWDIdG/1jRotXGE7IyHRQLUsh3wzGPlZpKn7pdGsHg9EYq+VTROEE093r0k/6sCyYFPoD7Fy8Cj8IBZhU+cTViqNuYfGjLDnC4/s3hVFKYquEqge++C/Jkn5MhXCwhaJacgA4ChjEPrzKhePHyFOyUD3JQ5osMoxHbMdFZGmFaDBFNBjVxAL74LyfWrG+HPq0ny1LLS1dn+yaPUoLV98Nm/RlS6+dQ/faiqT7zNO+O9dq+yFfZNr/cfpxju2z7t05hvmHPBKfvv7f0RFw/ov/6r+r9o9Xclr1/XuHePhkjsD38IW3r+PCKMKj/SNMRkM8eDrH44MjDHwXSV5hXgC/8DM/hrdeeUGSO0s8ubGJhJXkKQaf4+H4eIbf/f++iW/ffARPh1XGEan9jlDkGYZ+ZW+IKPDxcH+GeZJI2PpXvvgqLo2Hkp9zurOrd3J1IqWUOd/D97oCMn3n3Xt48PgRru6OsTUdcT/Bn7/zAO/dOUTklBiMPFy5MMXBcY5VmsjpG0PiuclSd7Ly+O72CFtjH3vjCPeerICoxK/+7FtY7uf4V3/4l8j8AtuDCHcfzOH7Ja7sDTDc2oHjMyzBMmw0y1NyoEFNmZUAACAASURBVAgIZ4VadoSJvahBkpqxZsJZTa69dYPGto8bsKSZBvOE5vn8pCkA1JXphhm4rpHWbLDacjPV5M177ac0YQ4NQ3PdN96k/3rZWCZsvGU1ro9NCx4QBa5NbYue06fX1WeWo2JZ/goYqpClKyxO9pEuHqJcPUCZr6RYV5J6SAsfOcFYz8Pl629h7+IVxMOBBtIk54KVSUZDrzUm1bBlzVJqmQRWGDxbqFppGtgZxU4/TXLbBqQzQKMd/2nepo2kng29cXT6NWLbJWrLhrTWACtyoe0uaNhfd6x23BrsSrHXhFWl59Nykoltmx8FxRnXqg5wbl5XN7Jxv07br+Uqy5NsZMuMvt0PO4+r6nCdSsLkUDSLybzegMsGDNQApc1QVVOtJdawgC3DzrbxRIrMoteDUg+3WSrGD7WilTUZVWmgmlmqhlK1pQ0Y1Gwii7pcg41ruWeVqMrcCMte6UV5l2Eg1J3oHPjo8W++tqVfZzzVg9Wcpdhh2NYhjdED3cVvLx8JY9eTY+mOFsDXo7S6Tl57DdvrZdPL9RM0o1MBIPZTbDnTTM3Oo2qRsh4lT1BCrDErrTn0Z6ZlNpNHRkBArmYdrbHL+lWA1eKmcd2etEbDXiP1F2eMUWtcug2xWbFGzTRrvb71tEaZ5WY/un5EV1uYtna1X2vX6+AcfbuepRDWQI6+3cpunKUAa93XJ5HmnrOe15XXUya75yt7hJrfW8l2zovtPduLz2hLd02eNkLm2o7k9LbnrOecPZp6lGr9bMtCWwt01476+7RWbv6u1penkHSN7q/X/1oe2npTXlNX3XHRKt/qgh2P0h6ltRXSt2RM1zdM1qZbmjc166BP4zzLvH48QT3N8rDXqt1RW4pP23XOs/7P837dDm0DNPbA5h43hWx6FKgWAtM6+kbMtZmuVljOjjGfHyFNEgHy8mQpoB5ljyHknucqFmeZC/OQYdtFkiDPlygqBeJJlkyyOssSvu/CjVwEBC75ZUkwFMgInhaeClEnIYYFWIc+wkEshYFWi5U0PIoD+Zumvx+7koqNnu14uoPh5AKAE2TZoYCYZG/SbhoOI6RJDidzMBp5GG35eHj3GJXjw489nBwnqAofoesizTNVM4B8UKZ0i8n4rLBaMjIykiKvTNfmeKzovkA8nmK8dUHs0TwrkSUzjIdDDKY7SFYzJOkKOZk/eS4RluGAxYxKrI4PsVicSKRLQGB1OELpeNKX1QJYpQSFY+QFQ/8XEoovzx14KMsMDglFyMX3L1NhImBrdxfTnUuI4l3EAzI+WZc2Ft+f0ZHCIpW8pO19cH3tqf7zEF1Z66fJrXqWTSC1D3ka5krLoOs5BThbM3y89fxXf1crNV3P6+yITkarhoGPQRRiEIeI4wAh0yoEAUJfrafIV9bu4aLEIuXhQoGyyFHlmbCTV6sVkjRHkmbICKqc5+eMw9F69PXkbdT11nPa87zeiE8Zo+eZmL+d1zj/4//0v1Xz2QKHRwt87VsfyenS/uEMb75+Ay9f28XYd7B3YRsPHx3g/Q9u4fqVi+Kavvf+Xbx77xB/95d+Em+++gIclhZipXYqOJ4Iub5Q7fnz59/8AP/6a98TJTkZeXLSNl9VosSZp/N4niEIuSlEsvCmoYMnRynKwMXPf+kNvH7jImKyRCUfXqaYokzMXFKZOljOVvjan9zEt9+7jYsXR/ji2y8jKEvcf3iCosxFfY4iH/MkQ1q4ePDkGMcz5h31kGYV5vNEgFNyPbO8QDTy8Nk3rsMvXXz40QNMd0P89Odexs33nuLuwRN84cdewLe+vY+/vP0AkxGwPXIx2tqBP5jKZiGKWG/O66abWtKNebfBkbQrhAhzSyv4NZWtzDMVJaY2jAYC0xuGZec2vp1phwprMAxLVb1QsyIFlDDObt/mw7tMmgBd4KWjjdSrGzVW5yI0vqh+rLTc0naSt8j0tfXqxok1oIngJAIiEcTVFrsUlJGZEOPGhK53g+ztR3fbIOak69cjniUrzI/uYX54G0V6DKcs4FIWSw9l5eNklogxk1U50ipDlsUYjy/gwtUr2Ll0FYPRSJKUy5jq/dzISi0PJtTegjFrU9ROEG67Cqb6Tv2ZBtfMUEhHTNElfVEtCMaz0lLTCbPXwqpuqieIfVDGjvle5qomH2t2riWP9uZcgygtndt11Lsz01bQtuvWyJf+dIMNI2kFpB9WnlNribA/lCBZuubwoc9j102pWY0qc6SC4A1u3Gq+WZf6ufp+5TeoEPu2Y2AAAb229UA3K1vFU1sQbj046rUdQGFtb7PWvj2QGwzM+pIaTFRvMe03MqBSXnA26gy0TU/lYqHea8auljdbDpmWQhSZBmrX2l2/tfbr17laJh2G/teIt+QFMDxho5XMwYJO16FDbeticboKuTlEsnDmTwDSWMJZT2hrEjTLspOCxFyrb2+JuL2FmCVpjXN7DTdj2MhTWy7XxaWlmJuvn8lXUBc3kmces2mxmo7Yi6XTsmYzOx3n0aK3RpprBLtuWztss2/PO73dNgbUmVUl/0KQ7PTZXGjUl6WTzs/UezaRlFd0u3eKrmuPfPdCeyKaByv5avIIrwlO9zZzgd24eqhsaX0mwbO3qR7eZN9zN8/7piHrG84+oaztk17dtkG+167tH+/eVdxRN3Y710dRH/C05NOW4k0TZq1V+6FdBaOjjdZG196Da6Hs3twdhE7rLf3Y/saW1dMGvS8ZRXeE+vq/WYi7TzRKpgZp6r2pZbZbjewb+3Yf2mOp5s86pqsv7m1lVw3pDDy2WjSh46IXzUHteWTXumZN3ekIKwWoMF0YAZUVksUMi8WxhHSzknmepkjzVFVCr1RasmgQo+BnJUG1ABV/Z0EiRlfR38xU6UupVk5SgU9Xkbk0K4RMUeZ6WJykKFP6qQ58z4UXOJKDMxqGKHJXnp0uV/A8R0LZy5zPYNw7w7ZzRGP6sAEqhEhWC0RxhayosJjLJQgiRigCw5j1K5jEk9XfC7hhIISIk6MVYsfHcBAgLVI4gYtsKc4G/EEpRYwW8wJOFSDwaU3lSDN14h8OfXg+61sQQPTgVQXGk4mM4+HxoVSOZzi+ClWvhJ3q00/xfTghfRkJiARc9sdFwKJN9N59grMOTg5nqKoUnhNLZGM0SAXsXcxymScSZUoyYcMIk8kEk609hOEUSUrij4fJZBd+NBSgjG0KwhjRYEveKynhTNGBjuzxev4wHF4KB69tT21Jr7OinEewe+W1Y1A9o0z/UC63EUytyE33BTcZD7C7NcLW1gij0RDxYIAgoLwEKp0gmcyug5AyLyn+HGRFKcC4RMTmjI7VSsDlAQBvYb78UmSpSlP5b36S4OB4gadHJzg8muFothTcxP5Zo1Ot2a09u09rr9+UFcm2I/Ubu1vBWYjoD2XyPn3pD3MEnH/0j/+XKowC7O+f4GQ2w5999x4+un+EpMjw8vVtfP6ta3j91ecxne4C5QIVkz2nGYo0wR//2btYJCv88t/9GTkhAhhLzpMAnRvPKXF8PMfvffU7+N5HjyVB9GQS4fqVHTx+fIxHB2kdgknnlgp3Mg3x2Rcv4eHjE8yTFKuswGdeuYQbVy7B8X1c2B5hFPuYzVktLwPcEoeHC/zev30fuxNfTumWbiUgbVWUeP3la6iKCkfHCb76Fx9htlxIgSECUoyz56JnbpZlqhxLryqRcyP2HTx/ZYo3rk7B7rzx2jVM4hizkyWCQYijQ4bV38STxRKrxRKBl2NnOsBgPBF2pxcNUbkMJTBswj4Sf2Oa1mq8NvKVU65YPY2SV2y2LrOq9qEa7WArxR4jUD2Ris9DuTyEU3IuKlGMrudgteIpJqsQRqj8oWLQSqiFBUKse3Jt38m2mGzFbOdg1IwhRXLrbGay8dnWoBlLnYdO55/jqS53xjxLkKcrdSIlAC1PWF2E0ag2VBokSjfIoHOmfTYTrQRmx/so0hmcKsXq5AmS2UNJjKeqdjOvODcCD/N5CjihyNUyp0GgQBRuIlXpYDTdw8VrN7C1e1lyCZmZJzgUxrEA4zIG3YSAekhqRp0eo4ZloR/VchbU3NbltGuGo8711w0FtueR79ei2rIhOA3m9M2kCTCWu63BZLpsmqD50lAILepIa75NzkM22+RTVXNfM3ttoK0G9vvUZ+PctPyu+g+7Z+1CAD3bqGpDK0eiAf/1OFvrS4ro2IWApHBOkzdR3WGzPLUk6O7Lu0zBKQFmOy0yDFeLzt2xD/SY6WmwhqdeXTqHsSkzroZV65lOqkjlNDXHA0ZUlBPXjK4CefVnDCHTDlfb2VMtaK5VjWscP/U8ZRCbFaKv6UxzG9w2XzYTYRvKrYDsOkS8WQv24YcBM/tl2FLFRi0ZQNzMq6HFdnJqGpCrWTKNjDY9bVqtgG8b/G8PgF29u2syyhy1DiUMKG3Gss+pb3aZPge9BvCNqHQ8kdb3fV0zesyGmupMBybHrblx3QhWctfn+JvPjGz1wgvW4HUEq0d9WMu59W3T5fYVTa5cW1bVNap11oC0BmpNqC0AX6+LLuG+OwSdeWghee3ttHf0NoK/nXs3DER7XOuie7YArP/eREw0us9+vkUQP5WnaEuJ3dw+P6eBf7oTvi5rPSKhP+q+sX8dqSXS1kCNhrJsud4XGX1v5Nm+qCuZrV7rC1u7tj73tg721lfCKa1ovrKt0POInOwEG/JWbhKt+vPOL/Jni6TNPduMU33iVje2bp/WwerwrBmeWsc/y9RvFopapXdGvmekNy8qe1nXh6Z6u2m0YqMBW3FTcoF+Qp+KbG1bzQXt3xp6RJ/2NfK8rl31U2y1uvaASoWiFyoHZ5alAv4RnCR4tlqyIvpcVU9PFlglcwEwSWo5oZ+XEvzzBaxzA0eRaXRBWrINzSE+7YaS9racpWpuILkxzNXJiumeIowUTNNZAH5UYTDxMRqEwsAsJOrbRZ4VyFdMuUZUkCApK6AP4ErKsxmyIhEfg5GPTkWgtELlOZjPCqQCWCr7LgorxEOGvpeYTCNhxS1XDqq8Akv9DMcevFDVAqCPwLRXWZ7Bd0kCirBa5hgMXLhxgMP9FMtlBs8rJM9n5DlwChJzXISjEYpsqcDVoSfM0JIszjRFHHgYEeQMHKQZsEogPnW2ZG5SB0XKEHb2MYJLxqybw5drHThliThSucRnRymSrJR+h5GPcDiFiwhhFEnaulW2AEofo+EI2xevIM9XmJ3sw3UCXLr2KjwvVuQnTUCRNarrZ9BvWyyOBIwjSOv7ofhEBOLoXRnyjsr7aO0ZfXthvRrPWLB/Q75eY2/q/g/iABd2xkJC292eYHc6QRCEknKvL2iJ4DllgeOeFiWKUqXyI9DJn4Dgp944+b35XNUNUFNAkJRrggWkKbZcHo9nGZ4eLfH0aIF0doSTw2PsH5xgsUr7R7jWE207zNLmjR6v9YiV5mzNEOkc8HZ0z6csz78hgv5X3Eznv//H/3P17Q8e4IM7T8CCcB/cOYRT5RiPQmxPQ+xsDbC7t4VXXriOF65fFJAzjiM5TZo/fYLFYontCzzFibRzxeOiHPlyKRvXapXjW9/5EH/43dsSos7tlCdZBABni0ycWubXY3U7KmLy8C5fnmKVFJiMXCkE9HQ+x429KR7tr5AHAa5fmuD6xQn2tqaYz5Z456On+JPvfITnn5viF7/4Bh7cfor7+weIJ0McHGdI8gLXd4a4+dFjPDhaIqscybNCvGkcMZdKDkYq0DlnmLyEEQQunrsc41d/7i2ETihhEwxJCGLmc2GaFSaCTnD/3iHev/UYh4sZAjdFlpyoDdAboKJi5yYZTQUspHJRKJI2xawiEmvWkrlKjDUF/KhtWq1kRXyywzOVpIju14u9azia0zRhlPBWz0c6P0D65CYCZALQxLEH5lBknlamEuDmh3CEKr6EKpjWJnzdCP5iACirdrQC2rqsLUuaWzafysPXZcO0TfyOay+WNMehwIonwSdPsZwdIVvN1fCWuShy5ir0A26+NxCP9zRzzlh+bUBOGfNq9yQYuX//fezf/Q4CJ4PD9Aw8UR0MJT8rDRKeqkpS8CyRXLGsiOix8mLu4+nBkZzEOi6f6EpeV8cNMBxvaZaLAjG48V9+7iVcvHJD3q0AIj2PHbtYPrcMdjM+8lGTJUCBzfJ/zZg2QFaXB2gbqu3Q+UaitHFhXiih1YrR2WpObXjo73uVl2bP1WkYLXPbwjtqJ8mWcduYb6R9TajEGNcFh6T+lWHHGlBbswatFaOfYe2SXZ/E8p7V/FiMY1NdWIOvJh+rAq7NYqwMrqjn1ySRaNyYZjDVybcamaZNjZFnfVaPgyUN5tTcGpnWcxpTQs+h8kgb50kJkDESbAaKtMn2PG3gps7nZzmWWg+ozhgA0xislrFjHqxBYa3lOlCRBpENg9nIn23c1DmKaRwZXam1ZqN2df5TObLWTrNa/X3YYnsejCPVXR1tg6t2em2FXI97261tVld9l+WaqnVcD7Mll2bdm6e19H3H4JMT9g6VyHaW27rWWg7ddWC+Eiekvf5bAJP+shk7a70ozVeD69SPZr7tsWhe3WcGNy1W1/UzmTqi3uTNNk3o1VH9H9pMqY7Ird1gz6SlAtZol2YUNqjKZ2hdz6UdGVhTFX1PX7un/UHTL1vqjCzY31r7WGu+m0Paep9bQ1uNeHTXSZ8wntZJ6zv7177l90wjvf5OsxbPNY+dbWZdXbcbaO+xvdOztldZrfjEfV3v0WbZP1WaOw867drmuy6JyTzEbEG2DVKLWQtk7qjSZ5rnRhspDbOJZdSrPXte3Ei8TV7oV0XW3ljr3A7yqRtlgI3u+u4H/Nt9ag3H+ivrrzdsA30rV31WpxyqkOcZlvMZlouZAJv0sUx4bJqusJyfSO5NRgCWDFfPGRlFFifzUOYSTu2U9NkYOaVIBgLKVIViozmsjE4iRoUsz2Xf9xxP2Q7MTwYPbl6idArFZONzpAiRgzisEEauYhFqICclDiuAaYUiL4QdGgSM1guQpXNk+UraRU3GiMQwBKLRCMk8QbGqsFyyoK2H0cRFPPWFCOOVrvhVJNEwAoyg0XQaS55/4r40e1ZpJhXaXafCdBwiiHzxM/hZWbhIFznCAJjuehISvpwXWBBcLYAwYGq2AD6JEySHOIwqgzBAubuySv1ynsv1ju+JD+s7HkjE8wehpH6jTxwPOA6FgL2+GyAKYsyXCxkrjtvihIWfKowmUxRZAVdqcxSSzssPhxhPLmAwnGJ+ch+lc4Lt7ctw4Qvrc/fK83C8ofj+zboucXL0QO5nflHPIQPRRRCH8ANWgI+FjNNeI306/1kX9g/iGc/6zvNf3wdwXtgd47kru7h4YQeTrQnCIKrZmZRyygnl2z5gGoRq7CjvIkeVuibNS3zjoxmu7YQCgN58tMT7j5YSxv7Fl6d4bi8WZjH/I1vZAJ/EMDh3ZH5SJu4eZfjn31zgwijAl18P4Lglvvpd5kKYYwvHSI6eCvBZs3lFZzW2eT0iNjGg9iubOWp0WR/oaV1nHtiZ3k8Bz/PL3r+LVzr/9X/7P1T/x7/8UxyfrDCIfOxtxbi4E2ORApf2hghQ4lvv38d4OsbP/vgrUsHuyUmG3Yt7eOW5HexNyPZTuTbzvMTJfIUwDATozHn6E0b4vT96D3/yrZvwIxfESCNH5zPkaYEEjPP0jBsBc6uUcHnSkAO+V+CNly8iXaWIhzHGfoDFKsHDwxl29yb4+Z94DTMutK/9pZwgkYn42beew2devIadUYzDwxP8qz94F/NshddevozlSYHv39pXp4tuia3Yw9VLW3jwaIH9k5XAiWKeE8gsK1y+GOInP3cDL12/gvnJQpidi4yhAaXka760N8ZW7CNJVlgsVnjw+AB3795DxRM/E4ZJ9p/Ljc1DMN5DGTGvC09drOI7p0iW7eC21q4gXsY9tNii1il61/hW1fG0ocOKeekxjh6+BzdPEAU84XFko0yZp8OhEUCKuy4o5cZAPEEeXUPlkb2rrCzl4mwy20wevnYoc2/17w5m2xTv0X3Umo5hKylz0bAA0PIE8/kJktVKNkoyTn3Pk4084L8ShqxAYoZT7F57HdPdK7peCRmUagwV+5JETTPCLo4e38ajD76OKj/CcDwUfLrIPRRSDUexRgN/JIYIT5T9kFUXeRI7wmKe4+DpQgFbcoKpAC+CuTlTKVTc0NUJmeRC8SJcuP4qXnj1LURRrJKZtyxLeYKeuGYO6zQAFuBQWwS1z2nxiWqLuGO2tjzxRhhlNCjHBjQ0M21C6PucKD2EdkLyWkAsMLYBOhoTpgYkdRNsV8h29kwLzevVPLar3Ct8VMuOYcHKq8y64fUKeOu+R42OZsRaFpZDGoHujOgJaw22l7A1X2Zu6spjio2yxippjWWztpsNXrW39rbqL/S7ai9M9bl5ggZ6a+a00RmN9uiiL5RV6ZpJs8CQl7UJsJO6aXk6E4ewHb3OLHbtTou5rPC55n1mfgzjXUL/5XvN3dzklVmpOltSbnK/2u+0JrQBro1wdxA++3CpwXo0SN0uymGnf2j6YY+Fnj1bKC0ZrNFFu4/22PUtFAOXr42xrTi6X3ZXWVvC+65WImz0dbtPwn63NqSWc16PlIkE0SkGrMqxBsisW1FPxVkMzr8CpMceis5AnNWa9ihqlb62f64LsDngNPqnubMfYO++Z9Ps9rWnViD8xQzfpjW18QFGjhupaB+kGFk5bX60bbH2bt2bmkHa34juEll/0ymjsuGr7vLq02jd1pylFs9uV/sJ68+zOcPNt3Zbm12h+b793meWkFNnvpHTczz3HJeIKJrQan1IWoNpll4RqbM6Xve2BzHtLRBZb8yme5sbd85mr4/TeWVLd6S5XB0SqKNzZVBIIcF6ndoauG0Unqetp+uurtS1DSc1bDzMbXL3CFCZZzh4/BBPnzxAkiRSwZz1IBgwTSJMliXyeU47XeoYFKq6A/NoZgWCQLHIFGvCE3YnQ9QJSvqyqbjIC9Vy5tkkcChYIsEx2i86UsyVSu4OSonHpa3Pvz14RYnh2AFYqKhwURYOUoafk9/hk/DiY5VkKFjNvWSEFus5EPykPa8ie2jhj7aHiEcBVosEq8MMVVJi62KEcBoiTxNkiwpBFOJksZQcl8La3PIR+QHSObBMFAOO/eXzyPT0Ak9ygjIsuCgdDAYhRmGFwdDDgj5s7qHKgfkyU8WCAvqulVSMD0KyTSHjn6U58rSSKvGD0VDGnGxRMkJZYZ4h9auThPgro9mBvJJQ5SgiScQTkIsgaBgwdyiwXDiYbO1gtWLIMiMBC4meHE+3MZpsI88ynBw8gj9wcfXqZXjFDI6vQNBwtIsSETwhfYxwcnyAk8PH8MNIAFT6bfSl4MWo8kLCrqPhTh3dYtuB9T516t7UNaTMujjPijiHivsBX6L8pkYzX92b4vnnLuLyxV2MRmOJQhX5rioMAgWYrzhO2kAn8E+cgqzeAWXIcbDMSrz/aIEHh5kAm7zm0VGGg3mK/ZNMWJnTgY/dUYAXL8aiP48XBQ4XOV6/NsSbV4dCCuOPATxNt9O8woePl9idhnjxYiRUnf/md5f4o5sFLo6BNy8CXjLH9fAI3nIf+/sHloLWu5ImSLTASAN8fkzQs57drn3Wd/rzA57DTx/3ozcCzpd//T+pCGYyF8pgGOCnP/8abt47wJ37TzAdhLi0PcDR0QIPDmb44hffwqtXd/EX33xXAMfnb1zFCzcuI81KydfBjerpwVOpEBfAwdZ0gPfeu49/9UffxZKV290SO9MA1MdHJxlOlgpcIuuN+88wJtPTwWzJ0GMHly5E2NsaSK6Vw5MUz790EVVSYDabwfU9fPknXsfd+zP8ztffxdXdAL7r4uFhgkHs4o2XL+P1567g3Xfv4s7hCU6WpGsDc7JIUeC1G1v4yTev4c6DFH/wrVtIMzL26OC7soHGATcbjownuUQHvoP944XaAGIHl7ZGeHSwwnQaYm8a47WXLiHyPNy8eRv7T/ZV4mttdamqtmRwuXDDMcKd63CCYYvFYgC5yi4C0gp6M/kyFXhWGze2TPVZ4fb3mu1E0LXIVjh68A7y1UySFXtOLqEd3IA9yX+qAEKPOVOElahCORgGUgUXUEZXdR8UaKtCro3rbvJ2djw47fNvYhI1nbJ3rqY2/fHBfRw9+ghZskDODZa5Z3REvTAmtVGTVyVCz5f8OzwN5thyAxmMtnD5+Tcx3rmkQvbldEqFiBJoJwDOROcHj25h/ugDlKsTxKE6WWXYCUNBioohADzp8lA5oZIbJAgYBhOHwto8eJqiZFGiwpeTX1ZXlB45rPiocoeWZY44jBj7jhVPsasSOxdu4MXXP4/x1o6E3fMEWG4T+q0x9iw2HD9rpQHQoFZdjburcNpBlj0mgDYo9XtrUFDT+HRYc83o6xoYIrtGCA1oQWDYutAcN9b/qh42bVFyZNhTNuJrwqWV/DTGgAoX5yfm8EBdaTJFSqvqAwB1mqiGVld/Fxtdh8vb15m+6Jub5/NeLZcdoFSsS2mG6VHDYqzBWNMgqShez3DDrtTTpkZyg4NhMfTUwYEChwxwr1VPPRuKq2tihduKonZwdN8bwNm0QN2remTa02co2n3Vnej18vuMT/08yd+lVFzrqpZXbuRM60R9q7retKv7DvtbbWC1JMasleZFbUhAq3ORJcNWt0AFHVbVqtOhp29tpExXreVpt7aXiaNf1X8y3b+SVTuNDrGlqc0Wbs2ojV9v4CQ1ze6812p4G0Tp26T6jKHTZKsZfyPGLUrpKbZVn6Ruurx9bZu1uvEVH/cFfYNkD8Ha2tHjfZax3uv4dXVw93TsvCNyykCf7xHNNm/Epzt+ve1vP7zWZ513mpiEtZQfH6PZrVueZY6f5V12X209Zi2t/tX9LC8557Wdd9q7T/2VBTLa68+Icv8KtnePzWvc3mHsHapplt6peZ7cQwAAIABJREFUehWqboEtUzont97qLW2mc+X2ba99h8bn0S3nlo/TZ7P9rR43y9mXSuTiAqjvTKEesy+Yna23yae00f6q/zI1vmJnic1s5rQBW1VosfJ1+G+epXj84C7u3f4As+NDJFkq9vogIPOLqabI7iRjjPkcWWRWVRwPHJeYokRVea7OG8hckoWLguApcpSlC7dksRsST1jlkGQbEggU41MKgtJXoR9jCoAyLF3jwsRO6evRFxx49PJYGEjVKqiYCYvMSPo/XoWcRhqjw7IKYu4z4stT4BKZpvxhROJgHIit7+auCi2PgXyZgqw6b8Sw4hLHj1M4KRBNfRR8Bq/LA6QnJEAUUjgpjkNh3yWrRMLKy4z+AmOFWTgmxyAKxK/xIxYA4nWqyJJCwBwEoYukIvuT0XksqOSLGSm5Rj1H2HiKRerAKwthema5Ay9wWZMdRcrw8RLDgY/J2ENWEuAsEY48rOYsEOUgjqaYLRaKqAECpqGqUM9oRseTwkcESek7jWMH0+2xhPn7YSjvQJ5hONpCVkDys3r+QCrAR+EAYTQGvBFcL0JRJhgMtxANti2ZUwuibQv1KNJzqr0fhctsBudkFOGVG5fxwvVLGI7HEoFqwE1j3u4MGWXq4HCR4c5+gtmqEALaq5cHeO3KEJHvYskUBSLvFQhIkrz1+CjF//3n+3j/zlP8vc9fwz/4qYuC3+yMfHkeZePO/gpffedI3jmJPYwiF599biz+FMFQPoeAJ/+l78V1R/CUf7MdD48y/OGHKf74XoUbFyJMYgd/+lGG7bjEz15NcKF8gv1HD3FMAEgfLDX1RVReUJUrrNH3NsBtH8jUh+eW0rJ1YEuX2decZUP9KAjFp234gY2A8+Vf++3qt37ty4iKDF//9gdYpTmeHM2QVy52t8ZSqGdnO4Jf5nhyXOEzr13Dar6PL/zU53Dx4g4efHgP33rvNi5d2sXJ8QKX9yaiGHd2txBFQ9y8eQcPnx7i7uNjPHlyIACTWnw8kVLV7hgmznDvMmMlPTLyGOqrKt4No1gYhqSzH84SZHki1+5uDXH54hZKN8Y7378H5maeDAaiuG9cH+Otl64jjiLZAH7nD97FzYcHuLo7Quz7SKsCP/tTL6FMQ/zTf/NdHMxnkj+EAOd4EJDQKYAmT/VmC4LABNS42RDMCrC7E+Pzr13BBx/s4+HJXNpXeiU++8ZlXJ6M8eDeEzw9PECasz8qWwxzsPC0SgAV18Vg6zL80Z6Ej6uDQdJbtbHW0tliWnTwDl3J3QJBFDDU9ZLaHgNzbnIrS2bHOHl6B2W6lJNNGhM8kSPIGYQ8rVTpBNgk3wvg+xVK6T8BTZ6aMu+kB4yuIhhdhhNM1DmzgEUN4Ng0T1XeMcqcBoZSv32bk53/UCFU/N/+ww/w4Nb3UGVMRF6qTZUVGHkSyggVGgHMUZJnEqbBqnIEGSVURf5zEYUBRqMpRtsc+x2E8RSOF8imuTg5xv7d93Dw5DaQLxCGAksjCoeYL5Zy6lxWGeKBj+koEhCS73Yc5p3xpDIilf1ylSITa4rVF4dyzXLByopEiVWO0zrs2eVxgAenZNqADHnhIhxu48ZrP4YrN16UMZLqhTVDz7hx6yVYjEZQhrIFbmjL2XxmmFQyqpJrtBlvU8LGvEXhqzXCUiudWsoskFVLaQ0o2uwtGy6QdvQ4soaVKS8xbTYgjTlO1I6L7Ff1NWqvtB2j5hndXKHW+rA7IcJo+mk9vH5Q1yPqhtq2v282WlMkrDs7TRqGLhenRdTs8TgUeGXmX+mLZs9WBpGMsayb9YG29UTzePVbc3XzXBnmemxMiLsaI7vtZqjU9c2z7LmxBcg4xq2JM/Wt5MBps0OsntO01rTD/qQrZGtGsRGNnuqQ8pyu02/9Xbe9tQ0rIbQSk8i3ZK9YE6R0fP2Chl0gcyXzar27VblevczMqi0aOiNMaxG0iEm299wCMhs5rMGAjsHYlaD2nJ/bu29GygYizKdrA9r/3F6tt2awNnLTfcp6X1oT2PPHOftnK5+zfrdUQWsO7THobuMtPXSe8Nn+frXeVwM6jXBYu0a9wtZG4JxDctbI/sC/71+UliLSb+wTgvN8dt4Gr21E9pHchofYa6KvH32qsGcP7YhJ+2Wbxue8/fo412lWjr3PNEC0UVf6W0nV0tlRrD72+qV6czF3qWHs7nD6uJPPsg5c1a/tQVS5PPXuremjLb1YX25NWL18NkyIxXDsbhcGKO5bUqoXNrCr2ZwElspCUmdJoqOqgO8P4HqBtoP4NFvhP8PEdRREY8Ppvln5u807TBQUmaX0jwjEkjDA1u4/uo/33/kLPNl/IhRN2uG0xyXMnFYKwUhhpZpCJhU8gpIEJ31ln/K5BeEUTo2+nuBlRu4ngU6mlJKGuhJ1ogqoKLtWwFLxvUxKGr6TzoLJ++gK4YDEG1fcL09ybfK/Qigu+j5GtAh4S9+HkGgFh1Xc9ThLbxg+HjkYjEJsbQ/hBSVmJws42hdJihxO4KGcV1jMVhhsRYhCvpgMPAdB4SB3SiwZFjwv4Es6NxfLVSlsTMkU5QKjiGHrKmVXwOruaSZ+RuiXyFict/SQLDMshNADYYXu7o6ECUu2Kf0JPyLM60qquDxJdCSbK9Xe85x+nyt+YOwxNRdJovR/GdJOPxEYjQbCJl0uFkhS1mJX1dtZnd4NQvhhjDxdCOhLCY4iD8OtEOOdWEDsPM0lAtR1fESs7UHgNVmhqHJ43gBxMBLGotTRkI572Ln0AsJ4XMuW6/lw3UAXJCYZh4SKhuzQNjieYQ38NV9qA5w3Lu/g9ZeuYXt3G34QInBdHCcZPAH8yTAmcafC1iAQMPLbd+f43I0RFmmJ2wJ25viVH9vDZODhJGHqAQiL8/ffORSc5fWrQ8mzygLMz+1GeOlSLL3NWJvEASLPlef8r3/0QJ75yuUBrm5HuPN0he/enQsg+pMvTfClV7YwHXoKwGdtDObblbWv9ATbSXbu198/xj/5+gEW7hiZG8nBwhuXgJ971cMbFwosnx7gvXfv4cN7TxqSlGADTb7/TwJ6ak2+vi3aNu6ngOdfs8T/cF7nfOXXf7u6emUHb7z0HL79/bu4//AptiYBnj5dISWgxAUWx7hycQ9RuRLm5+W9MYpwiOefu4YIOY6Pj/CXH+1j//AE167uIVulWKQ5kqTA0+OZ5AFJlimonHxPJYyWBNJ0xrlBVw5GMcMjS6SVJyBb4JVYJFT0KoQ95yaT5igloTEQB8qhL0h1Z1LmwsHudojPvHoJl/e28NJzF7E9jvCtdx7hX/ybb2C65eHv/PRr2IlHePDkBNduXMDJQY7/8/e+g4MFmXsBtiaRKIf9o0zCF0bciJg8m1RQ5qosmBOmwOUrQ/ziF14FMuC77z/ArQdPBeBijpTnr+9hEnpC65/NF7IRcUOX9NjMFyNhE4DPYIjBDqKtS6Kk1YkF87OovHGS6peKXE4lVfi48YIb40uFRQsiqX/kWTy643OEtai+48aC9Birg3s42n+AORVhEMmmGbs8LS1FCRLgC0OGj6jiOASmyZR1GdpRG4oOsrTAMs0RxRNEk6vwB3twAsVoJGgsSo+7opzwNmBMf0kmDaCIIdUy8SQvzOHju7j93p9KsSHKBvc0zolsEkxKznPZgomzQ8mBw5ASArRkWzI0QxllJSZiEASy+TMEPRjtYrh7DYvjY9x7/7tYHO8LCzQeeHJKxQqADAtJVqxCCMlfMxwFiDiUBD7LEj5zyPixJBI/OJxLXwWsB/PsDLBKlmDOH55U0qBbJSvNI+PpGQ2oUJ4tITeS3bZC4fp4+c3P48VX35QgJRpjYuhpAKvO01q7o/Xs62LuGmDjx1Yxi9oHa6UJsFlfSsSMyd4qhdJiLhqXWL9At8P+VO0u/dUIGjJn4xw0YJXFxdENNiFrxjWRj+3O1JzQjutibWgCvulK94oyaOUq3YSAmIVmXrjJf2h8tbbrtOF62/dpXCbN2u1h4anZ7TxM9IRquGH+miFvkt22O9b1uczwGINAzb3yiAUYpPNpgd32bBkWrpE82xdv+0udshy9dEX7KTZqvcE7txouoyIGlrlPhd2TxdEid3b2V5l9udnutXaUW681jnMtcBa43JZvc5uMRcthtuauVyaMQ9vur30QJK2Qr204wJL3ui8qzUA3UlNu1QLQgOkWs7PPP+4Ov1kHtvffXox6lNuS0rS4B8xodq4zLKCurrBl21JO9jRZrekCv625sh7V6o7VInO9mj41X13QRq+cWjkZ5nmt2/Qc2YyEegY3vbg1KvbK6qyZM0avHpYOY7deI2vro3tMYgtDO5D+jFef+rWtN9p6rtGMzQO6ArlBP5y7Qetv3/Sudu8b1dI3C93tZHNz7JXR9F7tc5berJtpKY9u0099ac+iEEbb2nJtN8Lad1qS13kXnyOAkrS7iapQarBPZk+ZIAkJ7tIqrf2PNiUjcExUk3l+T4hj6+hOGmcarv5VgRD6MzuffEv0mjAWtRfaUTGNJdY0WQOSdZqUZ+y/XpD24aXy/R0k6QoOwSMXUqE8TRbiR4XhSIrDyJiozUfboE1HGkaU7nudD71p35o4WH6FUvmsHs4w6YXkpBdig+MiYC5F8TUKLJcLrJYzsWfvfPQ+7t+7o9qttaangQyRPTIiObzsk9ipugUSDq5tV507vKrUnAf8Ny9RkMlINqSk4WT+TcUAU2YAQ6/VQazUUxBHhi8opQiQZPDSIDwLsfNQ1aFYVS5yRoiJLOeKHapTWhEM5ViT2MC8ha5XCchHRiIBXPp4vHoYexgMWO6W4eYkYToSal9mJaIRUUOAWbbg8vkKiFTvY5Ek9otp3zIEIQsEBUiWpRT3LdNMWKPjHdZ+KFHmOcJBhJwFgggceq6EnierHHnmo8odYYMGMQsXEfxMhK0nLDzNuSAhg+nkpG8kWRIcJlOWlbmZdzSOsZilEhY/GDCKzUU48KVK/WxWCGNUUnAJMamQOgQSyJ+7ClQluO2Q5UnQloWfCN45KHLl6wzGu3TuUSYzFUkYDwi7wZcivrwugeNGcP0Bti88j8FwV9if9JHpuwbxENnqRIrmSgV65hQdMAcon24iyoyuedZ1eO5NpHPhaXuKtbtoXcSDglefv4hXXryKwZgMV1WngWAmQU2yLOl3U5Y+eLTE0TzHdBjgn33jCR4crPBbX7iEL74yxaVpKKHsB/NMiGYmlN1UVd8bB9geEH8hVgJhezKkXdIF+OodrLoek3TmOLh7mOAf/YtbeLh/LH4wC0VxvRMoHw5iXJiEmA59vHQxxpdf3RJGaEzcIy0k/ydlaGvg488+OMHvfGsfRwnw3oGLwzLGMA7xG2/7+JW3iG0Ax/uHuP3eXbz74QPRKy3dp/VAw1g3a9z8q2xtW4vV9xsb3Jqh+sqOODzzPvVxxePT+34oI+D84j/4jytuUMNxhAcPF8gqVqFjvs1MQEkKbZ5VWKUlpiMf03GEn3z7Fbj5Ev/vn72PwXiEt1++gj/68+/LyQAZapJnkxw1RoOXkJMAfsK8IXHEZxcoslyYnKRlUzFFDGkYeqI0k0RVvxuGPuYL0q8rOX0imOU5fJaD4cDDeBBiNkuxkk1XbRaUeN73wvNb+JWvvIV0luKjO/dw5coOLl+5gGSR4vBoienOUMKbv/2X9/HBg6e48/BITlEyJoRmn5n82s+lQrtKUq1OIwlW7e2N8cb1i7h4YYqTkxzf/+A+mCxl/3CJRZZiOg6kbQQR3VJtAAy5UIClAg/ZD55cegErdSsjkaAyDQFu6KYytxOPEEwuoXKjNlXK0t+KTak23OTkCRYnB/JtPJhgtLUnIOvBk1s4evwIUZXAj4DZkieAHraGAWKXLEn12aLwsTP2EHuJnPDxf9zgyPpkOgGesMQ+T9KAeZIL2zX0K8TRGD4rtMNTm+n4IoLJNXUyp40vU2BF4XUdQKOxNxWQIIaJg8P9e7h38xtYzI81qAkJk8jSRORIQsgJEBYsXjVEkqZykjuMmetS5eVJk1TYnMOIQKxi1jJsJqHB5MaYHx0gWy3hMg+pC8Qx8+EEmC9WmM/mAo6ORrFUNKSB44F5emj0sameVDI8Op5LaA2E4UlziqzTCmHoSb5ZCXFhDpxCsZNp/BkA3JUgGeYKZZh7Lie7PK1+4dUfwytvvA3PY0oHc+ptHNBmQ+3fwtveiDLEz+cY2m5sg38oN0a9yzaJ1e/myXqqNaiiUwPY3rQNmPY5Z5Yv1+2Xyv/UAFgaN1Atsp0T/bsyzu1dTsfdmWeYwjf2NeLX6BPFPmeybpQdLq7eUT+m9U7LuNG/ShV2Db5vAhrsUVa3WVt5jUAbxqieA8uZk09kDZn3q1+MEWBLjxm6vulo70r2Fe2K4EYKTMEz016z9uvnNHikbtuGIFR78lseWOMMGWyz1W7ZB9hPw61s91/d08d1NQrI0Eo37cdK0uuh1bfZzTVroF4XG+TBngvj3NuAvz3v7aQTZr2tx5mbZ+pEDLVgyuedRtZ/bvIBzqcuegbKykHbKSfVO6oN8tqczLQOVpq7bJKrPc6t5+p2t8Rm03TWS6vJLWd/1JGeeiW2p9RIf3sF2eb3xx7Kztpf78b5nqz0gVJSrTvO5f+dPZJrutpq6Hlecbbu+Xg8tbV12dakupXdhBzWJtQjN+dpq62xN1/fvKf9m9Ic6rPT22J0TIeceJq0N99197c+Ye97khnUes81wL91tqSBJ7Mvq1f1j0TNyHRUDkQRVR5E8kRbFrzOR8kDfL13S7ohDWDx0EqaZIRc2tW8q2ZNmWgHHXIgV+jrmm2yr416xagbWiMih//dUxSzyLpLU+89zTPMiZTFJDUHcNIfk2aH2txVrDcJ8/XFXk0WR0IsqKocfhQjiEdiX5LtSQIJ7WRJQ6XzScp4Cqmi+REihB5TBUApiePntLFZaFOADj+QyujZaibFg+aLmfg0vJ0VtQmKsTgKD/YXs2MkqwXmJ0eYzeYoWOZc8nIqsIzoowDibJdMNyllnGNX/BDudZrzqfORcr9lmDmJII6wL4XpKQWIVAFbeaKAdEoMFOGDDE6CoFr5yeF2LkVUpJcaEJIisWSaStQVq8HTx9SFJMXnoZ+hCBbyn0/ih1R/kSgsvoNeAX1GiYrjX1KzooLrFgq0ZK5JVjCnPyjyTXKGIu6wAnqW0D8kKEoWKUE7+heqesAgrLAzHUiuTpa7Lml8sIGli+OjBaqsRLwVYzD2sXy6QJ76yCsfgS84otTKkLEA8376qugTHbjAleg8ZK6E65vUAQ6ZspEvUYr5SgG2ZJ4S+B2NmSLOwXzJSDoXEXOlRg6CQShFlDg/9OcJuAbwkJaOsFIHARm3pZANvMiRau2VE2E+mwHZEvEoQry1RQQfSUbGZ4yYxX8jskd9BATz/aEQiAhwjqZ7AnbOnj4QYD0eb2E6GQsekRcR/FAxRX8Uf6iP6Ku/+eJlvPTCNQSDkcqDKmn8HBmrUeTj1tMl3n+wxN2DFE9nGXbHgUQL/skHxwg5sQCWqxW+9NoF/MbnL2BvGiAkal0RzFRM9knkScGiO08TfPRkiSezDI+PU8m/yR9WWydrc3vky3/M2Ulw8sULMR4epcLmvLwVCnuT7aKqIwB7tMjx8qUBPv/iBFHg4P2HS2GZ/srbewK6kl1KvITvp9zMkgLfuzcTxujNgxJfv+Pgy69F+K3PB+JvnSQVkuMZbr13B+++f19kXZmFhiSldgkbN5CjjPpwwyIXSM+sSLdPAc8fxWXw19om5yu/+dsVGXCDOMbsOMHxkqgMwcoKo1jtPzxdoXCnLBAUAlf2Inzmlav48PZT3Lz9GJev7GBnEuPDj+4j5UmSz8IspC+XWCal0OFJbye5bjx0UeYlVglzQqoNg0AQjynjiDlIeBYGrHKPOl3yITIFCdM5cMcy+V+C2MOl3SEYB//ocIW0UCd2kuhaV/V767OX8Rs/8xbiIJR8iPMVw5ppBPBdoVQAZAXtr/7pHfzlrXuSo4V21migNnpW6SNbqCCA5TJviXoH+xYR+BNji2imhwmr25WsgJdIyDR1LEmgrGLGEy1j87hSzU8tWDI8uaHLRit7PbdLlaCOYGjoMoCCm1Uo7ENnfAmOR7p5Ewaud3UJtz55cher+QIZDQuGXjBUnZvSKsPRYi6GxvVJjNBPcLiUvNXCPo39XDbNw1mOJ4mH7WGErShFXmVyAsd8NMqxryTtQOT7GDD0oGISbbJfeUpIANEBSbA8gaSidUYXEV96A04wqgu/yB5d5JKUvA5j1huksYU5PsvlDMf793AofWLVNh2Swt4ToOT8aKo8wedAwMghUp44MzzD81RIhkSLM7F2hMlEhZIbQ+5kkaqE6HLiTBCbYDIwHHkIIw/HJ8diVA2GA8nT6jg8pUwxjGl05CIXDK84PF4iYXJvh/lL+Jk5bUpk/bAaO40hhvQEgYc4DpDnOVarFCWNF4cn4r7K4ckTPJBdy9ATH9O9a3j+pTdw8fJVDX6rcB57E+8W3WkDkUqfnO0uWc6sZn6pO43kNkaDbSj3ucBGvpWcKryt9dPjm3cjfGswXKZPv7sGx9VzDbjPZxu2sWyG5mVdNkn9HKs1nbaYyOIu9tICCHpYsvVQ2YOtN2qbmdfMRvu3Ol2Abpq4d/o9re5bc6P8NWU0raFY9oALoKvHUE1O/a250ziiXZe/PXGd0MI61NDMT8dz1u1T3IqeH0so29NgtVePpwKHm58aHtV5eevRNONj9bcrBvZTakC2NSIdMuia/Fqzpb8zvnV3PQjJxiKXtlZj3+IxI9V6ZzOuzZBtZoO1QPG+xd+jDOrxb+PXfbPW+1nDcVRAcvdn4/yfhvR31YalBmq8wR7DTYrJ/rzuaG+Lzt3fDlzYc1+PknuGpzeXPls7zdTaU2x/1mrCWXNtq/6ND7GwH6up6tduK8zbuw5oj0B+4hE93zOfbUr+Kp55/ha0Ru0MH77360/i93fXlpYN7X4qgEw+I1Cj7Ff1Y+075s8+keZnQoqQJIiiNAMWeCRgJSxAFlTh4TD3fgJyzAVI1hvzNIYqasjjITPBG9pUdHQJgSl73TTFFMIUE0ra1lA5lZ1hcqB3ZHXD4NfM2/oxGrSU6+2bZEdXW6/ekMQmzDM5xGYUEBlpKvdmk+OeuegJQEp1awIYy2OVSy/NsJjtIxjuil+0mj2SlEyMgFrOD5EmtOlzxKMR4tEWqpIh72Ra+RJeTOCQvhCLe/L9abrCYnYgYCa/U2PpIUmWOvQ7xGp2iCJdqGi1xZyZMgXsC+AiHm+Lr5KmiYB6LMCzWjGXfiZRcWw7mZXi9/DMX5i5BMVU4SE1S0IN1mHuZvw1wEigkyChgJUK9CQ6JwWBQF+CfhTJKCz0o4qt079RHhSNBMoLEAr7swJrIfgcA81ypM0uofUS9pNLLk9pkxRiFNhTnsM0XvSPJSpPp36SvKQguKSK6bIN9Jsk4itwETM6zHOwSgop8DOa+sglXVUleTMzSVXIMStULQuSbPhE1uQJKmzvEUj2cXKYSb5OVlTnsKaJYvpK+rFQAZNBRYJLjJN5glVSSTvod4urJACbK8QJL2aofIaYTM6cPjarrbK2AdcPAVdPga4K8kUK+rclQjeXIk0Mq6dvxeJNJG6EQxXxyPB1hsY7vo/FvBAAOo59qQNBUhJZswRkXbJSpfIRJGUdXx+NBiqNmo4GHE62MRxPJNTfD5naDkiXGcLhEJeuvyLp7R599A7Kco69KzcIqwqIG0RTbF15E15IR16v8fOr2R/Qlet7hfFjyOD8zKvPw4mGIn/8iQJXQr4FN3Ac/LM/e4J3Hi5wMMswWySYDAf42de38NV3D01AmmAVX3ltKmHm9w8TqZQ+DF3JkXlh4uPHn58IcPnOg4VUVD9ZErRudBLbQx0g7w9DASi3BgxJd4WN+dLFAY5XuVRnJ6mJIeoEXFml/Vff3sUvfGYHgU9ZZ4RlhX/ytQe4tZ/g7Rsj/P23d/HegyV+7ztPcWM3lkrug9iTnJ+3nizx7v0FPjyoJAr0p1+O8LlrLo6yCvOswpKA5zu38O337jX5gGXPsEBPc2hUHx41IGg3X/GzMjw/ZXf+gJbAj9BjnM//8j+sgqAE03aEfoxHxwRfVJiyH6jw7STnaYyDVcbcKS5euDKQ05tb9xWQMxyUuLA7xaPHx5gnqugONxlucMulCmah0SF5ICKCmy7mcwJDJRhRzbUmJwWVgzEp8rpgnjJTPAmnTkpV9Y4PZsJbAdzcCuFAKWQmimYbwyhAkuSi/MfTCL/5d17FGy88JwWOZKNjXgmyAGk0pBlWWYqHD48Q+CW++sd3cOvgWHZJnnTR5hJdTAuuIDtPclJLKDL7FHrqb9kC+ezIx2BIGj03YZ4+S60+eL6qjiYgrD4x5N4bsBo7QU0pYMLTPYaJK26fhwBRINuAYrK6BDyVAeJJyHko4dcVKeVFitXJIWarDBlLS4ludwSMO0oI5OUybxPml2SDkGOWknHoKjDZ5WkisEgKHK2o9CJMB8po4alg7OvckkwgXqm5jSkv3DQdBVQvygIeQyv8QMLLCQZORi7u3N2Hc+FtDHavyWnmweOP8PQRK9Mz+TaNYmVgsC1UvDzJIdtyMZ/B4Qmz5O9hbhJumQzvUGH5AmxJbIgybiREXTM1adAFQSD9kHw+KQsX8TQyFtCYRsrh0QyrFUMyIjkR5IfcOGlTb2+NsFySoZljNIgkp5CcMrsql2YYkjlailEieW4oDxwXGuE0rgVs4SrgJsIcSpQ5xeIcDiLJMUvrjkY3E46TNS3V3Jkc3KUBSrCe9pQnITl83t6Fy7j6/KsYTnYwmW6JwcKDhO7PZl/Gcrz7vOENSqmBWDZrLduprd8vY9C0Rr2yYYR2sQfZxtZQIm2j6oTa9UZnPdqGE2zfogFX9ZsNaaLvxR2fxrDfpPmdAZCnbcCo9EEDAAAgAElEQVQeus1vjZjl720G3tQdfcNgu03iK7VYifrh5sGntk99KSmB+Qs9gvpnk/ToB8rXNhNb3yhf2wPVzEq3KY3oGUi1kZ6mHayOago1tSHc1gB15k21rUNZq5vVtES5nDqXsB5tdVlzTbvdqj+N6WpLXXtdtOaubx7sIdZMoA3TtS4+veGZm9Zlt43rhvcG+Ln1wLptdseUACo5skSg1bXN6qIex76Z77utXypVf5p1sFnmTDtNF2oClj3wXb1w2t+aCNYUe9JrasOIGGaCOfg5Ddtty8J5JOOUgf5YX33Cd3bl5Iw2bHpb3wrrysG6RPevxTU1cd5x6Vdp63eftUluVhdnq97ztvVc11mbkLneDhnufUaTL02Jt8AzWgEYZjwhIRU6LKmOWA2YhSBzVVBRcjIqZFHbxryPYcBM36MOMgle0j4mSUDsO+5PtI89VaE6X9xDmS8RDC+L2becL8VeGE63VPGV5ULuGYxGWM2eSKVmLxxrHaFyMsrrhdmm2qH2d/0XmyepWjpjVAtdc5+y7y3J1QV46kMzC0BQgK/EZ9eYCwkQ7D/DjpczRhPNJbIrGk6EwcYwUQKSUvRjNUeZrwTkY8RPlpChUAggOT9+DMdnscwdVIsTROMJgtEW5sdHWCwYQj6HUy0xHO8higdCLJEQZhI1RhMBRZkOiuxLKRa0OlHvqQoBlV0nQjAYii+0mJ8IG9P3XayWSyxXS2H9CTCjC5MQuFJFS0MBIAmiyg+j8ISFKX8oIFIXhJS8nmSfSSQUfTjFwlR8D+aN1KJGsFTC48nUpGWtfCLhMjC3o+aB0lb2nRIBn8vvBCQnk5Jp2JjT00XGEGtf1WAgYaISOiPdS2Whsg0SXyWkU4bLKzMp9xQxRUwmAp2BAlxFMkjCKVUIsFnuEiJOEJgEkADIBQAtJL8nfQuX4e4MUc4IGjoCdLJIENmdo6GP8cRF7jBCzRVgk4BkIcxPVzFYUWIUxeJnLOibM6RbuqsK79J/pb9N9l+VVwiGUgNI0sGJ3z6sMNoKhODDtce8olVaSUo38XGtXOm5GwgIKSnX3ArxMBRgjvJAW9sjI4QpyyQtncq7WtLHHAwFTFumiRQC9uBjvBUJAF6sVHHbPE0V+C6GWYZo7KPIK0xGe/B9Ru+lyIuZ4ARuFaNwfFx5/hWkyyUOjj6Q1AXb25fgezn8KkCSLjC98Dz2rryBIJqokOtPyO48a685Tf0anXJlb4LPvfmCrFNGnS7TAierQoDDe4cJbj1Z4WCe49IkxNe+f4j//Neex++/e4Tf/dY+fvEzu/jO3QWeHKeCA5AtSZCToer8nODoilGyvofPPTfChUmA795b4N4BMRqC3aoCuxSiEjzBwdbQF3DzwjgQP56AKdtDMJOh7bzmx2+Mce8oFVzoN3/iAm7sRVLoiNXZ/+TmCf6vP32Mz78wxjgmuQ14/+ECv//OAX7jJy4KTvO737gri/TVazt4/coQX3ljC3uTQNLkEU+6zcJHHzDKNMZ/8IUIu5GDE8o4gMWTQ/zbb93EB3eeaLfDYnXKgZC2yvXhidIuFsuzxeRsMzzbpp/+q2OMfAp4nsuo+BtxkfMTv/wPGVSNK3tkmTkgyy0tSswXXBwVRqNQAXqBg4OjUoCo8SSWSlx3H8wFoJpOPFzejhBFIb73IU8cuFnxdJZh2xJwoPI9asa9bFDMgsJdTA6MVCEeFvyZjAME3OjLEsMIOFoyWTMBUVcYe4PAx8kqx9Esl5MnPjMRmrNyX7k4GVIxiLgJlfj3fukt3NjexTfeuY3RJMTnXruOy7u7WCXMGepiMVtKgRky8f7p73wb3751B1mmiu0QgDPMQa4BZlPhTscQBanKRyMsMnu5PpMkS9Oncaf6wx+GJhOHG5AFqrK3yIYZgCfWEo0gdhOZkdwa2deIp6q8VjYtddqpKi46AjByTlTOGIZ/cNsna9ZFxnAGKqxlidmqREY2I8MpAoK8juR24QElSapUTcRl+X5hj5YVlrmaF75DJscBtkPOXYE5NzHmRHXJ0mWlRIas+wIcJ2ybU2JII4cg83CML3zpK5jf+w7++M/eQbb1GhZphYf3bgoyygp/rDZOQ1hOUlm0SWSGuWua8NGUJ4TMMZOkKhG1PhXmvIS+LyAy203jmmE7PHXi7wQMaUjwNJzQO2NOWEiKxgfHYD7nSbWLKB4hZYEjOdnOMd0aIWAOmpNjSW0QhoEUamLjaFAz5UBeulguSjk1JevSdUOZF57gsl0CXksIEoWblRXJ4gwxn88E9JSqiVkm64Xg7yrNkLJqnQ7FJzuVIfhkUWsrQqxEjlc42sGLL38GL7z8hhj17J8yJg3zcXNYLo3LuiBUy/uzNLzK+i4nr7VzIJabBQXxOTX4aMx72xRoNhWV4L/xqtRV3RxvFmhhnCHZxQyaop+hlkcbETV+idnUDDVUszPUu/WNWnYUiaOvKJLug41E2nRKbXPryDcrYk21rwuFtXptAwCtclHq3uY1zVzUQ9f2qToQpzXW+oW9+E03N189bs0+pe4z89j1znViK7nETERnjxP5aoKvlbeir2k9bh3eaC5rj2JT9mlTXsB2QgbjxJrZsFtY+6yNalsjBtb4vC1/LWZOvdy0u7wOj9bvkc53DiPkBd1B0TnJOsO5lijCEF278rAJLeqaIN3rTgVo2hc3q9vogfO9tAYVrbbIQZBVeqQZr/bY1rdoZvOZ9ameyeTa0H5bjbWgb/vh+t7OtWe+/nxD1nqMvWxOna5NL+8Orlnim67/GG38GLd0RtZmwbU2ps7pV0uJNntBXx971uyZ8/M3/AIV5UDWnjl9V6dykorFbINaI9E0VZ8bWVa5jTUaJXYp7S3aJwK8aYYfhzpLCL7x8JgpfDKxvSvEEi7K61hENEkTJMu5zN9gOBKQTK7n88ig0EDX/ORY7C7mHVTvZqRTKKGqtMkqRr7Mn2B18CHi0RDRcBfR5Iqyy2nbxkOVsmn2FGV6gHjrGlarGXwvUu0ScsMWvGAgtmJ9MKKL50iXpZCGCktW4KdJS6Mzjop8KfBNASZqzNRvChxNVwtk2UoO5oW0kZHIwUrGjMAi0LdAmS3gVwny6hh5kSLPLiBZPoVbHghDM5hcQDC8hDgewfEG8oIiWWC5PJZQ9SJbynMZUk6gM13N4Tgp/NDHeDAU0kDmREgSV0KL02SJMj0WpiFt6OmAkUOORNkhiAVIJIi0WM2wmJ2o6C3Ok7BjtT9FAJKgpduQEnJGIjGXHqOPGOXGhGW0e4UP4ghASJuZ/o/UHCAoJ2CmCYVR9j0JHMoe1RYh3ysn1CZchx6QIoJIYjJhYKp3aXhRb6UVfIads0CRkEQgxXwo36o8qiKK0i9hijMCeCw2a6wYVUqHz+fdqi0qTRn7oQsjSt0gVbeA7FDJ9elLmQZlotNDE2CUPhcdLAWSClAvNQMcBCMfEVFTvR4zAXsKyadJXgxD/OljbO+y7oFKScDcnqyHwPRvaSKJNAUgTEiG8B1EQSS+WS5sIVWxiFGB7DvBK0bZSS0AEoO2PaxmGdKlgzioMNoOkfskCemsJh6wIgtzqfw++kpcL0mm0nSxL4rhSsKO8k8nEx/DyEOeZMhFfjwBOFOm6GJBI6Yz48HEkqxlOpuOsDJdrrmcfQjheIrxW6YVooELb+zDyZjvdCj3FlWGNFsJSDsImMfTxWC6K4v1+PieHKTsXdiWPkfBFLODx8Ks3dq9igvX3sJo+4oqXNS1xZ5F3/dtxD0mQfeRlG+msfv8my9ga3dP0vtRFsaRL0WC3ro+wqWtUBic//zrH+Hy3i6u7kS4vB0KMPgvvrEvRYEISJKVyRByEmMYNs7w8a/fPMaKqQWzAq9cGuCtayNhVX7v3lyaIoWBqJ9yBW5enIa4sUMikyc5OQmsPjpJcTjPVS0SfY+xu3ko8/d/bA/vPljgzWsDvHFtJFG/370zx/4sw1de2xIQlD8PDhPpE3OIkolKZiiXt+T/zAq8/dwEL18Z4Bc/syNpGfgjrGgAf3Frhv/nZoIvvjHBz7zkYUHCFeW3KvD+7cf40794DwdH1HcayJT1rHyfJve80R9tAFSBn3pm6krujbdj5qwvf+enYOezLJIf3Wudn/v1/6hiDsyL26oA0SovMJoMcHSY8JAJYeRiELJaN7BKHVFoKcMQMhUUYFKQ7+2N8OpzO3jvw30cscp0SSZoIcmgJf2KyrAi247KwsPNTylLbi0+FW/E0F2CRszrUEllL+aN5KZqak8TVJ1uDQUkfHycKEVeVjieFziZM6dmISd23DBJBx8MHbz6wgV84fVr+PD2PoLRAG+/eQNXLuxKmAxPve4/PsLXvnkL792+h3SZiCLiiSpZoB43+Yqh/Mw5QX3sKuBVKgiqcmXcjLlsPEeFeFM5yEbB9Ccee+dJSHcooeoEQXWYusPPWYVQGafEtaigWf2MmwmVAQ+4pRQRjSep/u4gYkV4grCSL9MXoJKbp+/6wlC9c7TC4UrepABRsXtLMT5CHRbDUAXCp9PQxSgspPgT0wYQrDtaEsQNMQyVWcjiRmIYuMAsY/iFSkPAMAWe8akKidzQc3UizOryZYUL4y185s2X8d4HN/HNd+8J25dtGESxMG8Xy6VKRQBWMGceHybB9tXpVJrJvHI+WGGd6QbIfiRQyLyceVUK8C0ngwVPx1WVQf4wH6coUn0SyzD0IAwEcGSlQBpyNBhVsnAfFRN5///svfevLdl5JbYqpxPuueml7tevA9nsZhIpUQwa2pIlzUiAxjBmxoAH1hgYGzYM/+rf/Df4R8MwDBi2NTAsh4FteWAZ1iRJIw1FkZQ0YuoWO3e/dNOJlYOxvq/q3Drn3vtCd1PCALxU691Qp2rXrl17f3t961uLwYiRYzzy5Vx0b3elXEgd3lvCgoz/JKtgWiGWywxFxbCCQGobDDO0El2f1lGypmi3I8E/WapkkFILKImXCKhBY9P9UN+NusoEuHQcZkZreX9YnsA+ZgDBQDHP+bsaBzefxcuf/RL2r9+SnyVQa42nBDjrzzltllnKuSSOP9cvbLcWbXas+1zPrWgd0fccxLlqtKfY2npqWNlqX65T221pT9eHF0t5tbEXcIP+7myDQtYGwsKG1n6WkrQuGFkH1GvF/RZY6a5y3jnnQOzV2/Ur8aE1QKnt6UwD1lIC3Wao1yUXlgJ5UG3DHwFErftGb1bvp3Wj30hW987RP936+/WC36Pj9Slm0pRu9Kw7tGXy8BmpbpomljqSTrvlE5CzRVQvBUMvu/jmTfd/6srT5d47oHZ9s1pU1T/jBmDc7+jNk+rmaBN/33os7X13O6SNd+n8h01mbge4dtvfrtFtX/YD5Q1IXHuxC7K2mnoBEJS/9w66AIbLdS68SecvWNf8/gSxfdL1i9R+rAManzqO0fWju1QfAn/Uqa4eEb135eKrfOGUF+emJ7yB/gcvnRauniue8AqPOez8/P1Hcxkp5WNpyRUnWQ+RjcVkq+nbCZSP0AEXmnHFML7sEo/bh36EZj35Ry+8U0/+0Y/jSK6BlOLhfKJgopZ9Swm3oqC6RskU0ZZHS8xZokgzFHkCLwylkkTXcSa/idjQYNIVcxCCdWUSI48XQJPDjyYw7FK0IhlfMS7yBvtIVjnK1RRZdiZsLT8aiiu1lDETyJRkLpAs56jzRNL/BOYoMccKLZZChdEYdbHC6dtvyi4hPLiNZHkk5iP7zz6Lye6zWhLNuKlYYHX6GoLhTZTNBMvpEWZH76MpK+w/9yrC4TWEo5EmxInEoRZCA7uBDCmapWopfAt6cWdCrcbWLVzBN40wOVuL9qNU3uSYHd/D4vieAKw0a/GiEbI0hWPGGEY0jGHZLvX4GWMXWKymQjxIYw9pmiLwM5RpCssNAXcffjgUGgTLzeuyQFmsUKaxGNKQCZVVNDHgLWQoSq2qozEMY+4i537FFy0/AqI1E+YcFwS76IDt2LA8T9ZOAmgEk0sCfIwzuzJfKZQiwEfdJT4KAmcac4uuPMuzpSO0vJou5WajztAsZSaownEjZfidudQ6P80+456tBeVljWWpdMvGEjRZMTvlVdJYxYRLkLN1eGYJFa/FKihWPAmhRPBDVlPJ01HAXMB0lQIg45AgNJtPHwmr9XVQ7hg/x/dEK8gEPGEVF/9E/J3naZPz/CyvQ0BT/GmFIUxSkEYj0mb2ixgmETwnaYdVfZTvp0FQg8BrjU5nOeqUUmqUhLMRBBaI4/kDF/EiFYCxzktEvk/ECvNFDqMgSGvKPiAVSTkFJQVIFbC3JVhYtZTmcwMhwDUBJe4/qSPK5ANL8rxGQFnBqhtL2KSkTTRFgdGOB8Op0OQ0Hmp0/JKcJAQc7WPuWVnxR3NW7h9ZbUh5O+7lCISK3JvViN+BUdsCHJMERGIJ+86sLJSGrTgB9Uz52juGeHLUJSvwXHi+i7xMVM+0NOG5pmhCesEEy1WBeHaGvesRCs5LBeDYA9WVdblvMzAZHOL6C1/AcO+OPsGPyOx8mnmac+5nXrqBW8/cEBYqxxVZ1WRN7g9c/MFrU3zyZohRYOO//EfvCcOTwOHLN0LRy/zD12fCsuR/K+r3Sdyt2AD3jQQ9D8jGZBVi6AhD8p/+4EwIMsQ++C/HJ7U9qbnJY/huEpi8N8tFR5P7JwKgG7Fsw37Ufia789bEFxD19354JudiO8nW5DFff3mMz94eiBs7tT//1bsr/C//8j6SnN4mnbpyK99kAD/7wgg/9dwQX3h+KOchuMohTDkE6nz+97/3EL/+izfw7IHVVgcDO5ZKFnz/tXeF4dmtX/Ke8q0TeROdYISn02qdaoiolQYdIKoxxqaRUT+UvAzs1Ot9LJHW0wyfnxz7MfaA8dVf+08b6iswq1DlNe6eqNs6M080D3LMRjKAFp3QKpaVk/Lf4GTeiqsQoKvp6t1gb8dHnjY4I9tSGJAMlIja62an051WsJN6KNQgIUVanec8j8FHLTokzCZ5gSdi1Qw2cgokE/KxCKSZ2BtGCCNXHMQYt8RxidWyxJKlGbymZSJoAbnKMfGVz7+AOwcj3L1/imlW4Nb1CVbLAvfOYrzx1n2cncUwabLD8npmpgxbmK1SnCAlLdSq1I0bgzLROhGgk0+DqS/2kQZC4sLHEg3SxIl8GgTnmM1Wtp/G71oS5LHUp1GNmdpmj5mgpY9RVchFYLulaDNuVW4iXEOBYP5M2jvzmJy/i9LASZxhJYEcAUPBYcFEIBd8FjxwPea9UKmS4OskdDB0cykZYhBA0JTnYYN4bpZCSAlN0WAQGkjLEmcZxNhn4hbIOFExU8pJnCY8TYmM2TnDgCPSAAbi0sJyoWUxoetK/5BnqUEFSzZYAs6yHNUwCDwXleidMnAnHZ+MghbodKhjBAHaI2puJnQx1wy6yP6QGSrgMRdFV4DwICiExZllNuKY40XBGtGJaUo4HttkwbEKGdvUGGJbGQTSrd51XGU3NA3imKZFLmwnxNlpImUflByg6LhoxLZVWhqvqWYPJ3E/cEXbiILtPE+artoxSoMkS13jyZw1OfFLnliAaurmZqWM/JY5oQxOyhKEwz289OoXsHvtOkzDgucF0nbJdq8Bjw7Vaad4Awg8cnlLkYqQUUVnSqkha/U/W3F2BUZ7AKdG+S0bsi/Cfxk7cpOQqeDMVYuFaiFp7NzfLfbZcJsQ0Bof7EO0G6W9fbDufMbsPtdlBhVo3/zqcwrbbeE5CLvWij1nGJ5DOfpO94Hc7qh1QZOw8i5DDi5CXF2r+iXGPRitx3bSTcF5W3nU1q57fePrw9pD2s91/7TM4DWzcd01/fNvg6HdtaQgvNsKri/Ubjv0+bb/X7fZ7TNvf3t+nx3EeY5dd0f3YbP177YRrf7jvAqIOUffHr2crlnFvcO2AZjO4Kj/XHuB0eao30A8L4y9raZf2bYOy1w/5W3znvYP22Dsk8UOvc75UPHd5pjq46aXjfJLurM3SLffza3nsH1Dm937yNvtrrtNHO8+1B8i3Rg+L0zsseEuXKX37j11gHx1h1/dT0/2VK8eTFd//rKZ6tKjH3dg77aeZEhtYPV/SfvTK2/hqrnisrH2uH74iI/qfF5fj96WMchYyhKgsykJhDUwXU/iUmpWWm4ksUGR5XDJ/gNj/BpZXuL4wT3RWBv4EbwwkLJksy4w3ptguljh4QfvIBiMkExP4dCYJYiQzc/gOiGG+7dQVgnS5bsAMhi2D2d0B+FwH17jYfXgHuJySSRO2WwiNeTDCwZw3ADx4gQ53RwbD9nyIYyK7EWyv1w01I7HEjZBu9REYY1xfP9dVKtT7D97A8++/BnRv6fZCQ1L7r/9bYwHBgbjXTw4OUO6MlHlHia7I4xv7cEbPAvUDkzTE03DJJ6pw7TtIF3NYLu+lI+LoaXEe2y2J6ap7MNsSdDWguGEEk/WBUu4j5Acv4lyBaQNy89pGJLCaWYYh7EkzGvDwiAaYrpyMV+ayFaMORuJWeO4klJQSm2xlJylvqZDcLQQkLIi87NO0eSZGtlwL1RqWakfUG5J5ZMIfNUZk/Xcj9WwqbPVlIgT6srrHkRIqQRrGeuKZBiNciwp/SarlWBfSpCSoJMsrm0cL4asjGVJ+OAehQQQSnMxzlbyB2kTQoYg6aBibG2JLBnjX8Z03I91VegEw8hsk0osyQeqCQ9/JjOyxS3l+qwSY9sFfm5Ly+tKK8EI+ihwqV9mzVi8gxsZS/Pv3PVoNR4ZmXLOdg9EcFZUPKXEneW7PKfG1wKGsnqLxkmt47vGNqqfKRVespfj2CAYWiihUl5LGhMpOCLQI6/JPTB1+OsKDp81q/uo8c+Scr9BOLIwHHooWYUn5f8K7hQiJWaicSjrZaFKDTEj4ufzlMkBZTZzD8IGcM9Zt8APAUzRF5W+1baRnc2YnrqKRDgJvPJc9KzISVASKTL1ujBoMut7iFeNmO6Kj4AAuTUsW/fofFaBx706ySitSRRL+AsL8UoJGIap2p++ZyCIaFBETdhSfA+qjMC4SpYRGe6MoAh+0zRWxpbo2BJopVmxAY8Scl6IOGcNYybVm9xm890jOMzBxQQHx8JwNMLe3i1cu/NFYYOvySAfeR5+xJrZNNgdhfjpT9+BGQykXJzEKAKDwhHh/pveIrMc75xQIsIQkx46oxOg5PHffGMujE2+N3y+fN/FrKjzYzUgwCYJTyxBv3MQ4HDo4MG8wHffW8pYfGbXxwsHgZyTGp5vH6dCQhOJP9E42Pzqyvv7RXHc+/M6v/DKBG8+TKTUnJ/twpo40zaypH2eVLhzGMgxBEjF+b2NiXk8WZ13DkI8M/HkuOf2fXF5H/iWgKoEgdn277w1x9/66qFozi6YAakbjOk1UjVYHE3xze+8hvvHdINXYoUCnj1Ak+O/B3jq1lMBegU9e7SCjhG6tTv9Cbvzx/iC/BWc2nj163+/IUOP5dKDwEaSUMS4RAEToWfi2etj3D4Y4U9ev68ObdSVKIBVrsQfLk4CXDaNADqc2LLK0olSJaNVMJlMSwkMWUKseiLyp4aTtSVZZGY5awF5AI9MSJP8Q31ZxIGuMeAzE9XQMdvCrRtjpCmwzGkMwwwlgShmZqklSu1QH6EtBeASHFy/toNJ5OKDoxlGHmMuC4s4RUwBXNLzSxMBHbEJzmXiAcjVU4A+ZhWZldPFTrN5kiO1FOTrtDb1tpTaz8+K5gsBUslYan/042PClJTi5O8IDxMAloWUJkic3AhsamJ1DQdIgEF9IqeBa6kW5zzNRci3aFjOzXvTUiAV1aY2DQNM9rsodAtYvONZGEpGLpcsEY30UhpTOQqCkmRpm45c52yeww3p5FfjmBm+DHhmx4fvZigaaqZyQaVmC0vJmalpEC9znM1Z0kMGpGZePEvgbwXtyKwkyJnQ9b2S5yHBC8FB11HwtdV46gAwnYw1+ycTHRcCZt7JUF27VDKjRZdDG4EkQysp5VnF1OchaKlgNFF0ymwPAkcyonymbD/7kwGhlH7QpZCyAjkXCBuLxQLjnbEwbY+PEhimL9nymmOOT09iIRMGF+3WwInjKAo9ZDyHsD+ZPSXzgouEgWEUgKLzvksRfwaVlAYgcO7hdJqiqG00/K9hGxQEYi9ImRE3Hh5dCUME4QT7127j4PotYWZkWSwBKTOoaTyT8iWyH+699xaWs7kEuZ5LTS0fw8mBTPXh6Bq8wR6mx++iLjLk6RJNVSAcHcKNdkTInMZOjhPA8ViWpRnzjsjH59QvE9B3vEuiKb+Lm4h2YpBMbZ4nyLJUdKH8IEI0nMi40wi2ZW/2QNKLwGQ7c67B0k4zbBuy0BB247ctS0MzdptQwrqcvA36zz+4pQPZO63cfxsqtytw72MtTMfMdvfbHkh3fl8trLLe7W+hBJfjyuvrrPt/q+x+Y/LZQBu2oYfNHl4HEj34dBt0aZ+UzI3ngGX/qM1rdL29/tyasalDo0sE6SKht3YpQHLJL7s1pxuT+ukLjkCbE/F6UDwOkenDsb3GbbXuYwWlLjlZ33283zkbmMxlD2k9NnsvZr9zu8XpcYDhhTZ1Qe0V/XfhfL2B32Xet8H53jP/sJjS5lXWr8iFd0U2EB1+f2FMXTXIunlnK6/Qv8xlDbhyID+u0y+2/6rfXPXo+5eWq13alvUb8+QX/AhHPqIJH+GsH/6jP3as8rKmCeOSmVpRATw/Qh6kroENDUxqZR42piflmDID1TQnWa0HcFHmwmj0wIqTjG4fMBwfg907sO0B4mwmQEcYsnrExNnDGdIkxuTaLVSlidViiapYidZivprBaWLMkgzL02O4wRDeeB+exWoXF1U6R23McPTgPhxnF5M9V2IZ042we7iD+GSJ6WyOKLLRlD680Q344QiNxVT3fTTLdwWMaqwX4Vr7MM0SVuAhWeZYHv05LDdDXXrAqkacJajKJdJVBj/cxfDwEKYfYjmLhRBhlClcv1kqctEAACAASURBVEQQzJBWFZZZiOXCwtCdoKmmMMIdXL/5aUQ7O5LoL6fvAmSiUo8xOwWCA1hOhNXsVBiiJGiEey+IRFCdxajSmTAoG2uAuopBukCWJiiSmbhEJxmBvgRltoRlpxgNKyxPEixWK/gh9zfUkg+xOC1gmy4Ky8NsRkKBib2xJeXsBIyWKY0wi1aMqkKVaYURUUFKAAghwKTpi4mq0Dhb9CxrS2WWaGrKSq3IRpoUQuhwTGrnm7IPWhWlMEAp/cSxITJUdSn+BVy9WerOeYGgqRjSCDitOpRVbQkQVxesLFJpJbJzlUHJeFar3SS2Z5gnnIJGqtlYPWU0loA8pHZQqkvay70e2ZltyTtJCmrww88S7FQNTY19aXxSatTJUnLuAViVJR9u6wcEyOCL0+p6tpWE4pfQMoal9FqOax3g5XjG0wT5tP2M34W52EU0LYuB/wjRWWTGCL/RR4Hq/UqwIBuWRrdim0SwTiTPqDluwRQ9fjq/t39rHbhdq0YYmWLiw70J90d5rnE+ZdBomivAZsGaRX6We0rumXhPtpCRKH/VItTSBlUAo+Yq9zXU76yFXVpVNC7S/SAd4RuvgUM1A/orGGogRDDMqy0OTsymBWazHI1piZcHx4YAtQQfTQOjkSNjggA7N7o8T5NVWCxIKlGSj1QtWvS5sFXblJWLgQ2HfVUamM0y1BXZslopKnMwNSXFjZy3ZcMgC5eP1AH8yEDRlNjdixS0bZ/ddEqJiBpNaYmUGwkyg2iA2y99Grdf+mKrT/Hh14bHfZLj9tMvXhc39YTkLJpetSDlIqsE8CWe8A//+AjP7/uyP2f5OMvAp4k6lZMtySmfJJ3uq6uN4b+hz3elwe39QD5374zkLuIvJr7w3EDK03kOsjdZxk4GJ/8urF/VDRQ2eldWvt6f9UBUmhGRKEYzZbaCzuzP7npSEs/rdMQUto97cvp7iCwGmZzteVKaa+WsTKS5LpnoNdK8xFc/McG335oLuYkybmSvUlf0p18YSZv+h9/9QEDhX/mpfbxyO8CqrdYbGMBxXgvj+O0fvoPvfPftFvztszaVSKZs8hajWQOhWskgNLSWcNbt0aSn1wCo9vpPwM7HjfZ/ff5ufPYX/n4TedQX5AtkI3BMPDjNhFY8iizYvotf/Orn8M6b7yJFgS+/8jx+91/+EH/+zkzyZDqZ64RMoFP0dsQiuxV9FnYiF6oKpBOy5Jk6Pgr50XVQ9YRc0uRFE5O6ikDkSRJYJkpxpCsLGAWQ1rZkwASUYlFFbQiDkSXc/Bxp3iwhFxc9y5TydxFPsSy4ovUJ7E4C0cgYhS7mccEkrwhCL9MMZu3iLz6YomxLtCmBWJaquSnoWs371QWe4B0Zr6KPyWyaiGnXojek5cyqx0ZoT2YXvsUs8xC+paR2lB3HzGMbz+oLJ1IskmlkCOG2JkZapmsKAMrljv9X0OmOoCj/JwRTS8s+yEgU0IkLWptdbLOmhGIi28COx/aTvq7lBwTOmHXJm1Kc8zyDOjHMGlnI0hJpZcDxTGHRHq9KBJaH/SGfdS7gJcFoho1MFs3jHKfzFAnRU1mpWIbBsndbSs+po8qMdhrn0i0s2R4MI5mA4lWsmddWk1NKQVptKR5HEJTPVoyMxD2SQKcKIsiSZ1rwXQe+zzHNjGeA0+lKJn7mjKnHCmqwooLvmwgcZijJ3gy1XF60Qysp82F7V/FSAhYGp4vlSvRg0qzA0cMYVeOJppQKMhCmZkDDrCfLMvT5kj3pCitAM6u25QuwW9WZlLX7PgNRZsDUEZG6QNS3dbwIJ9O5asYy4yxZYAL+ZGpwXBUYRNTR5YJqYXrG/nYwPNiD4xvIVqeoC9Wi7Yqu2AZm3AmkRoEtATiDsyyjCVQlLGoOIDFxoqMmBetbpz4GwuraaAogaXkjuP4uhrs3EUY78lzJTlWYSo0I5P6lxFrLvWbTYzx4/w1JVvD9p2A+9ac4ZgjQeyzhGe5idPAixpNrcOxA9cEkkNoEGC/bpJ+DqpfuJlvEVecrKb1qY4k1MNCdoPfxbaJeB7qflzOcw0tyv30EoduoboCEl23t9RzarnahvQzobNu1hkTaU20AXBu2T+2EsnFe/UE/s9mWtme2IKfzY7r2aen6JfehZOnLiUePWhcfh8x059y+5GVdKefq/0G/Vy25cxij/e1Gq7ax4S7kOT9I7/scv9pk9p33Sj9I7T7de8brhNfmcY8CWbq1QQdKX5ZhK3v2hPFHd74rr9neTP/RnN/3+UX6jOPHX3r7QXc/X/Y0tnr9smf9+As+/ogrz9v/w+Zz3z6pbsweDcqv+7k35+h2+fxNuuKteuw9XDWjPLbLnppx+tim/FgPeOz9POJVeNS7dWWj1w+k/fTGvLJ9xovjZSN3dtUcJ21m+TA3uspi6lcVyNTHEuM8lnJxAp6GFcIJRoIklfkCRTZFHC9kXRdRjyoTZ2vq7lu2jSxbCnAZhGMYVoay4BUo+3MK1AvEaS4xX5ZWSI4YHhVwAx+jwQ7Ge7s4Ob6L+2/fRZw0wuIcDUJkqwWKZIE4O4VtFBgdfhKWM0Ayn6EpMjheirzKsDhZYf/GAGU1wP7eMwJ2zo/v42T6Zxjv1wiDCFU9RjB4GXlcIcmWcDwbZvI2KsxQJT5Qhjg6vQ+4pZjr+IObWJ6ukCxXCJwKLquDvAgYHSCbvwejPkOeOmhKG5VrooxzJEmK6y98GpPdCSJvBMdysYyP4TgZrGqJDA6KykHDfQAKicVqN4I3GEvcmGcLNVeyR0gWD2BYBKwC5MsEtZEjWcxgG7boDmZkWJYz2HWKOiURJEc4YCKb0FOBGzfHaEoHb72VYzweYXe3RFHSFBU4m0Y4PWXCfSVMQQqHKQuxhk/dQlBncyqAnOghMsamhJfJ66jGfVmXwhBsigpxVsALfDHVSWLG8SxrJZmBMTkhRxrkGMIOY/wd+D5qMgbrChnBW0pkkRii/CmVmzJVK1Blwmz4LuWuGJuW4hNAAgrjR2KgJI+ULRDnuL54MNA5nPJZFV1lCZxKGTqJLgr2M4FPpNFoHDUkapMyQp8RPVANCBiPMt4nA3Y9l4qmmoKWSk0RZE7JKCTNyL8kkLSKnO1amsuFVNuShIRcltgGDvtJHXXbSjCSK9TRXeQOBMQlQKz7PWHukQnK+6OhqOh1qpYrvSd0R9BeS6odCYA2GHAvRVCTKl6NhazSPXBgW/BDR95REnBoLtvQ655yZbbuz1iNWbJ0T0v+BJwVjX+Wm4vmKMFmJXKwCo3HcRfuB2qoRDYwiRwmZSgISFo2ikWFnGCjYYtsGsHJboajqRLlzeyhK88yZlm9jA2Vo9NtLZ+LSp5xD8jPsj85lhxBTGViE7CeniBNwx19jdpSYhEPIMGEBA15fkIAalmNqARwY7m/GCBxj8qqvpp7eT4cC7VUO/K+LOzs7eFzP/vzmOzTFHczDvy4FizPsfDlzz0PfzhWxrXTviMtIHy2qgTw+977KwEG+fXavUT2V5PIxvGCJf+6V5ctc1tRRwYonxHxFeYFPnUzwidvhAJC/p/fPkJKzEOwBoiJ0JdeGOPayMH/9Z1jRC7xE8o8aBk7AXBxSrcgGAhBRmI+1Fnl1yeuh3j+wBdG6TvHSTuuIXjQ558b4gcfrDBLtORdv1qeM/ejYkrVnZ+sUQVW+TuR/WsaKUfnvfJ83357IXNInFKeI4PrBYhIurMMnM4Ted9+6bMH+Jtf2kdCIhHBeAM441isgdn9U3zrWz/AcpVt6HV2hKfzf1uAU/HQlpjTlbPrXqHT++w2hJu7h82ysJ+UsX9cb8xf3nmML/71/7gJ6JJoNIh8Gy/cPsTvfes9pAkXYE8Al9FkAM9usEpifOoTz0kmYjZN8ac/vCt/X5XAZOxgPs1EJ1PAJNFz4ULX7ny5SHtcsLvpjsAKJzVmFjkJl0hrRxysRdvDNzBwlB3EKU4/5WC+ohkMKfV8eSykKc1zLIQ+KfAGVimTUHzp6eoN0SIRvU7Xkswp/5cUJcZDOpdbmE4zDHYicVUnaHhylmK+SuAL1V64m0h4DWH6c1FX3RFmGU1bSxC4KDEwIBtPc6JKPye4KsxDYRNxkVPtUIGHO5FuGti0k4YheitamsBjCrL7Grr+sUyECxIXb8YB/I4ZG1No5XS4k3IIoflTy6azVGabCVaplo2UY1d04TOw5/EpMchRGjsXfboDEqglYze3Gnh0C7QqVDkXe2ql0DmQJQvUlTSRpCy7MWC6lTrC16rLwb6crTLMFomWVXAhLRU45PcsOyfgRs1NlixIOb/0IydzR8W8uVYyQpAIR7OvqlPOrCCBRZEpXzu3c0FkAMQZleAhJ+/AbxCENmZzA4tFIc+bbn65OB4yg2pjEHqoqlQChrqmFAIdDnORLIhCR8rIWbY+GA6RZ5kA7juTMabzFMfHzJQxaOMszjyoTqgSwrSBTVcFrvRnTQBw3GqJhoY7IsHjMpIqEXqesJJNk6Cvh5OzmZRgCIAmizyDrC6YKDBsNWvZL2dnS5FvoPshgxWOeYKgfmBJ1p5BNoMZ6qKkcQXfc+BGutFmRvr0JBXXPjIPNGurMgdMPvBfXoMaOmIeJYGj6tGyXy1vDMcLYRq+BEXsN/YjH5nlqJkB+y9dnKr3GBMVTJCoGJOApBbNspoGEQXJOfbcXYSjmwhGh7C8HXiur6VX3ZesRudw3QaEdTli9YiZdRP26wC9LrLTPWoP3tKHff4bAeP1+W5+XYQTH1W53m1wz6UHLpbIboJ1m9Bk16LzEtvN1jwJUPCky8/mNv+8h9YA2hYWt8YYL+ABPfis7ddzpLTDjzYBsd6j2CTibt/gWtxz+7BtA5TubnptWV9ym8W5jvHa+al37kuQqifu845W2AaQOvc96dPoHXgV6tU/1VZ3XrzU5kk24bh2PtpgRz+qlHv7Hi6/qUt/2/7ywwKAV/beJZjU1T39xA/hCU9xYZC2n/vw19kMzLstyGOGz8Z42yI4P6opW/jeZXDfVaDidrdvTOWX9d7TdMmHQjIvm62f9J3rjjsfnb3ZY+PV7Zqmic/ubdPfEuCU7ZeI2SvjRksslXkiSd+SFsW5sj4JXghzpkGepciyGeo6EUOc0B8BVijgQ5XHSBcLlHmGEgmS+RK7Iw/OqMTxSYkoelYqX5bzt5EkS8xnS5GoCqNAwIAg2hNtzXRxD1W5wMOHS9x/awFvFMJ3STKgoaIvyfJwFMDZvwOjimBkMdLlqTh+E5RhIn4+XSAKfYz2h6hNG3maoC4XUrIr4Cwz7WUk7i6MEf3QRhBW2Bu4oDfKcimuQYjnK0TRENH+LUzPVrj7o7cRebbEtIwl5yz3XeZ44VWWjHpIYwtn8QlyIkS5CyfyMBoPMR6M4I08DAI6Qucw6hw5K1iqiMr2UsnDOBP5QpiHRnBTym1ZZea6Pub33sB0eoxoMsSEbEzGS2mCgW3jKLWQ0vHaoIQAM9uelMZbDivSTNSUY4p8DIYGllMb8SqCVS5gmDHgFqirAGUxQLJcqtxVSyQRwIf6jIyd4wVcSSqTMCC0XuQ1nzME9GLMOhpFwsCbJTGCoYdx5CJZxmL0Qb+FoU+dxBoxzVzpfp1oeXA0CGD6fBSstmLin2xijSikTNmHlDobJl3CGySpI6AvWZ7zBUkmTIhrzE/mGSuVbBC4q8HImrGdlBtL3Nl5MMjjVbaZlMhpBR+NXwlmMvYl85fV06bISnGfyXiY1YAEFtXZXYxiWUEoRlRqhiJArlRcte+SfK6GJx6l6vEgF+a5BLzUAJV7VTIcuafLJewkOULfXUlMSGk7hTp5T+oxQINTZc5pLCvGTGwHz0sDJ778LA+nG6yYGGnpPncDvlnBIeuWuv/CctbpQBUfKmJ3MF1LpoGMOBB7gCXkPA+3TDTntfg77qdUwkAMZljBxz4UribJLdzv6+9YhKnAJMclP8c9XCk6nrzzLj4Xo6a6RFVakhAZR6oJazoEomvEyxS+48kerGP3sTIwTbhfN9CIYz1ZpXR3r2BTFs+20VAqgFJemYXVgkQZE9HYxKjFE9g6sorJZqUFFPfYlNwis5jJFVdMf22sskrkB/gz97x8Jypqu9IYmNJ4poODG8/gM1/8OQzGe7LYbewlnnbK3zr+RuuoXhhuqyurZsXU0SS4mFAOwDQQpxW++aM5vvHGDCfLUsrK6ckhxC9hJCsYR31RlvTzi8AkiSBkhvquJexK3sBbDxMsEtXK7H+t0hL/5isTAU5ZCj4MbNHWZGk8TaRF7s5Q8JLAI+dM/kvt0L/39ev4pc/u4b/7px+IgzoNkNh+guavPhPJv6/fizdK39fiX71KM459vleiAdqSrXivoat98uUXR1LizneF5yR4SuYp25xkNLjTvTTf8595aYJ/50sHGIy0UjhhtWhJGQ8gj1N8/zs/xNsfHCuO0Nfj7MrURce3fXPb88prKMfrnk1/bldm/WFj/f4Ju/MjviB/xR83fuYX/6OGCycH3N7Exy99+ZP4g++8hz99/YEwvjjRsASC4BQdsDm5f/rlm/j3fvXLOH5wjN/+/e/hrfsp3AC4ueMgzWy8/t4KTZWqSDGNjDwVTRYtcsmOKW1adFbE+EcTUZzAZLHjek7WPLVDLGYpOenTvc1AFpP+TEc2A46r5epZxsmX49VGU9TyAhPQYaLH8znZmVoK7Jry0i+W1GvUkl+Oc04+SVbKJMkJlg3IM+rgUO6jLUNv7ZAk1uBLIEANFzs14qG+i6qQavmELBBcUHmjcn8ELTk/MQiQZKWwOmWhk4yiWBZCpOQJ1lFqRIDVGg7BS/6ZLyDLQio6pLFUoqXyM5bissTFmQs+z2VpmYGtST3R+2TGkeZEh6GFgcOS8wJ57UqWRBidsvnlkaYczwwxAVSnDTQIMKv8QKPi4IWJOKPTI0Fh1bjMmhJJXCFPqftZCIhLR0nRiSHLd5mi7NiXFJ0WrU6ygW1E0UA0ceJYy7AY5HUbB/b5IApFR3VFxmddSeZZfegNpFkuIDCbx8CKQ3cwCGTCuveQUYEjC6s4s5ecvAscHkxE1oDC8WTtklbPDDXPuzOkDlOGjAL9fgDP9zGfnYmZkO0S5DXw8Ii6oKY6hgrQxWevmTHDKpTZKQFSJ4yuYBhF+8WhvdU5Gg0CAVuDgDhtjfl8iWF0DatVhfkqE10oZvYZ6bRzsNy/YVBjyUQYDgRUXFGvVFwKRelIAzYulC6BfgYEBUyrhuMQwDXFiIuJCPaZ6KaKy6qOA7abDE5ZB4Q9S2Zz+3u6LNKMrNaMne8TWBVkWgBqxlYSHDO7TZH8lrPEn6VkqHX3lDIfeU3aUiMuSExIe5ZksQlGi6SA66MwJxhcewU7u9dhMAvcGS9t75RbEzC581aDVIPYPguu3Xau9Tbl4PPtJ4/dZo+uHVn7M/ZVu/CemZO8f+251yZRW6DUGlWVkSJtkV9tARGbvK9zEEzHXQcAd2Lx55zN/na8HY36YZaHtU05B0jbvmj/sEn4OkcSZLvegWVygT6g20bz8rse+Lvuh/MPXtaDlwEn573ehxK6TcfmKnolYKad2nbj1ajI+gqPwqM6ALUbV+smnJ+fY7lvmNS/hzUrWJqk7I6uReeXvQwWuqpR25HE+XGaFunr3XaBcde6yziZm/0jR3Ay6P+6NQJbs2Y+RDBz4VltG6ldcs7NXtkYhI9uQX/oyPcXR8rFnvgY0LMLrdq+7vaYfvqO7J/xqlnpfIg+9oinasBl7+tVvXbZiL78STxVE/7KDz6HOq9uyhp0adP21Bqsqhh5uhBwyo8GwhCUDVe9klhCMJgqQZKcwWgKqVQhUMCNfxonWC6nKLMEZVqiajJJatbwJbJkrGODkjBLnC6oO5lgsudjGcdighKEI0z2dyUpn65KlHRcZpVFvpBKDsfdEefw9PQUmZGhsnLEJxWm80zkbLh4M8E99D0899xt2INd5NkSJgFHIpM2mWIFFlUs92cR9CBYthegNHIEA18Aynyao7JoiOlidZQjNxvs7keyzu8fDgQgS5YVoiiQOCNP5xKjFZmB1797xFQ9xqMAJk1K3BT5irr0LMul2eYYd0/PkOY0tfSAgqxIaoQ6GNOXwHdQphkCi8zYiiqjCMMIrh1Kea/ZzGHXBuLERWKECMeHcGkodPwO0jxFlTtoLJb513jmmi1x1sOHTP4PMNlx0VgZ7h8tkcxjeR6DiSvVPtR9b+wA5bzC4iyBHzjCwE3iFYq6REAdUJEHoCmRRKmSGCcgxXialVCM41yXlXNaBVdbruzP6mSKqjSkQmpn6AlBJUeOUURksxQpKYK2UcDYvMHxWSHgmI0QNR3ZjULKg4meMbnMfUWW1UIQYVUewUbfEosiYZLmGZAtFZhkP9gEOOgxUFUCNpE9JkXiVWseJGasrLwjs1IBQTGbpVO4TWCrrX4ir1YkG7SEnQAoY23GvRxjBDkbYfspACky8/RFYDfVllxDKt/IaJO/KwNUyrpbjwSJdcXVvQU7WqKhmDO18mtSqi4vuLjRKluRE5nswbhHJBCrlXGyeWWZuuzdCMB2MRZjfl6fe0KVFaOJk65B3LcRXGxgkcVam2hYHckxSV+FtlRcqrgk0U+JAluOd5wGaa06rTarDYmfUm5L6SXqBM+YnFWUlChglRwBW5aPsx/oKs+ycpEK6KyFec2W6dDG7oITsVqzMjAc+aK1yUrFJC2wXJG9zLnAkfmDsT8xeLaVz0FiD/YHjZDsBgb9P2iKRfDZg7jXZwsTeaZatb5PALUWubXh0Ff5rriBxSo8h28BTZGBYGAhGvOdbvDg4QolPNhmCVeqKtnF3N9zvGq9Pe/v2dvP4+adlzE5vInAj3puOS0eIY+kW6UeH1twjLzy/DU8d/uWAHAdsKf5Kd33kXQzDhwZ5//V77wvrEhhOQp5h+O6tWo2aJ7ktEbHwMOZenfwWAKU9FEhEEjA8oOTDHHBPb8STzi2+NUB92Rn/8rn96QsnnssEqKmcYmTRYF5WorUAeXmOt1PXoNkFzI8//Nfu4NXb0V482GM/+I335Dzsu0HQ1dMif7g9alUKGqC4PyrMzbaJilwjHO/JvdZK+v0a58YC9B5f5qLxijL7XdCW+6TwCeNje7OMnGDz9NU9uO/9tP7+OKLI+wNDHwQV7JflWRC1eDt77+BP/veu0rQkX7Xfab8T/AXJe/o73Q/u2Z3tsdoAd0mu3Mzrmp/6v3yJ+zOv/LQ64kaYLzy9f+w8X1mfoDJ0MXf/sUv4sGDM/zD3/0BdoaBUNE1W0rNkAoONSvLGF/7yqv4G195Ff/gf/9n+MG7Z5K1+du/8jmUlY3/9bf/VNiargAsLWWdQQMnVOoJcSGisyPFi0lAa7fJossiGh+cdHRBER0Uh6AiXb75EihgJaULXPDoNJ6R1VkjCF189sUDrOIG3/7hibAEmbGm2yN1fQi6TcYuhr6Bs0Uj5SXC2aSjYNVgRHsvw8B0pq6BQv9vs2CyHEkwRt6dtp16NDLmZZVl7a1mM5Uuf76nFkC3dV7mksy1sq0egCOlyDopsjVi40QQtH05PRrmUBBY3NcNyS5TZ0eEtBnUMHvZlnbzZWYJCXmTXOTJtiTLlQtPQTd0kw7rNXZoeqNF8AIKcjHguUXmpp28WPpMTZeSAJtlwAe1lyrJrjNDZtfUEbFg1JbIBcByYNslFlmG09Ollm7IoqwIEftShNFZKtMaZEsmqCbwZiEKI9GnWSQrCY5FxFzWR2WqhmEIP/SRlTmyJBMQleCjhCxrt3Fq5LDsokQY8Pgxjo5OBJQ0LJZ6qLwCS8YHQ0ey0indiQwC2yVm8wWGwxCTyVhMjqgbKYH8cIzlcoEsTyV45HikxObRCTOc7XMWxmw3GLjgUOezZUL2d3LsC3E1ZTabLNQGw0EI08wxCF0sFmciGO57O3h4PBU2JaNOAYR5HnGH12wtgyNmrtcVzm2GgIG0Ql+qM8pRKmxZh8+uFIfIMGIJP09IqJjBIRnXNDJSyQkxRxUbzQa2q4kKlhyJNhAzfILtMuPGUpsagW8jHGgZPIMhWdjIwSaQyowuQfKSCRUF+pmlZZAuMgYUp88rWMxuOipBwbHGxTRwXIQEXO0KpRnBHn8S44M7CAOaOum7c76w6grU6b9uzID9nWgPUer0ZDZQpu7Y/r/te7kJNm4BBpftdi9pX1vb3javd5F13HBxQZWDLyJhvVvs/7FlDW3hJ+uqy9bhtH/KC6tFv496iOZ2E7vPrSupFdZvAc5zfdb++duntNF2bmQ63KkPp56/Ovr37m86/+tfz5m2ekeXnf/8YpdBLdvAT/tM1r9uv9mI63qan11gfClV9zI4rW1lDzu8gGk/KZnzMszqkePk8rhga6j0rt6akfUy3utn3g7Jbrv2RBHH1kHr615yH1eVxG9grR/mov35+MLnLzbksi7+sJe9BFv90Ke66oMb7d2Yyz7WO7n08ueMxe7PP/5rfuwd+CFPeFEWQ+crSW/SQZumQK28S5HFKLMZ4uUDWFYO13aRpCuRfjFBIxm6cPN3OZoslliNMallkj1HuaIS8WqFPE7EyKHIGJ9nSNJUTAktMolYLUW9db/CySzG/GyOMuHiasAPgdE4RJYbSMXN2yQJFLbHahcTduFgclDCcSPMjmuczWYwwwYIXbz9g1NUWS6xksRoZYO9w10xdWTSNhyHyOkGLiSCEh+cvYtnnp0gixvc/9EMju8I45DxZbTjYHQwEAMgVpnUhYHF/RyjPRdW0GBgutjdDfDwZIZlViHcGwggS8pkOHaxnJrIlgYsx0KWL7F/2Eicf++NDPv7Lg5fHGFVVnj3e1O4pl6XAB4rlHYmI+RVirxJESCEb3kw/Are0IPnBMiyHGaQItoZoInJJm3QBM/C9cfIVm+jseeYH+c4uneGIkvw7PMRDiMfnu3BGo5Q1g6KusDZwzOUTQIvUimo+3cz5TizQwAAIABJREFUVCb146mDF2A5XaCubIR0pyZztzTRUKOepAXLRVO6KClLUBQwXSbFM5E6oqyS59GkM0deD5GbEyTzY1TZETzTRDgcCRja1BniLBYHa3/IbQMT+gqAlLmJB3cJEhlwvSFcEkSqRLVIaVzpewgYOJKFmNMYU6vOmASXeitqfToWqoQMzgb+DqW2TAHiqdVKqIbxIw9OyMoFXbhJiqCLO7XsyU4k65dbCHVN585LzXN0X8bqQAUYNZ1LQJP7Qb4pEttKNVsbB3BPKfqh6rSuaXYLhbgW6b5M/RL0G76f4twu4KUa80hFHhmkDVsimf4WQCHpReNem5JklIAisMcgu1M24y0qKqj7QCbzCdLSQZ2xcRsaCQCr/lDSFpJJxDOgIphpopAuU+ao8naVTMN9odyp5QgzzvVZGVdivlTJLAKFlbSnkf2fayvzks+X808tGqEax4scG3Vd2z0E+0JcsOmRYDmtPik36KrJKDtU8XpQggJl4CzuJfksM0O0YIWBKwZNuhKQ/cl9KqslxX2eI6KxURltJSdl82iMmjvKwnRKuJ4Jq6SGMKvzeL+uAMY0IiIZpLIczI5j5FkDK1B+UZ4AnNpIVmL8TyCXGrHCQamoCavVnL4DhONdPPeJz+Lm7ZcQRGMt7abpl/gmUOqDySS3Lc++ev3inuqnX3kWk719JK1BGFmXUn0obGFNKJNBeW3o4v/77gl+4/fvw2/NfHRtUGII+3MS8ZmaAu4JEbcFxjtimIQt9IsQSbGWEUyQUzNo8tUZCtFR/Rde3cWDWY7vvT9Xr5AWFOVxZMFzHHFOZfsE8Of07pn4u1+7joFn4Y/fnIvzO8cc/8a9M13Tf/eHZ3J9aX+LXXTXvWzp7BIL0n5KPJQNntml7J0jJfJ8lzkt8xxkQhP4vDZ2sRfpvENw952jBKezJcajCH/zZ67h668McJQT/1AmN0Hbk3fu4Rt//ENtUwtyqt4twc4W/GzB4I3y9paIpMddBDv74eJPmJ0fMjj6K/6Y8dKX/4NmZ6w6ImR+/Y2vv4rlLMHv/NHrCPxQskb8Ip2Y5cq2w7KTVEpL/pO/9/M4vXuE/+Mff0e0G3/l65/DD14/wbd+9K5MsFZrIhT4LjyPsUmuk7aQFw35TwyOOLGLUDRp5ro4cZLiKKc+CrNbkcPyATLyTBU7bhwpm2d5NR3gkkzBlWef2cVk5OO7r91HkmsWkOXrZHoyUHRDB3sjT7SLHk4zOf+NA1cyh8tYr8uSC9GfEW0VBYJk4mLjZd5TqqSsTUYtrEmZsESjQtYrGGLMRI1NTgiqrciSDdEV5YtNpR5mgEouZVyKWZqhupwE13xHHdYZ9yQNgSEGgXyh1QlRyO4SAGgJMc2XIgugZArLm9StzcA0JmuTfW4KmzNkktgoUFaWMDt9aguVXGqUaWiwdBsNhiEzTiUqgmN0lG9BPD4zyQQRzEKNwHVFe5P6T/O0wgfHUzR09vQscU3nAsV7S9NMGMHsKQ0WdGHuSjk8OpsTPOWkmmtpSpcV84MAfuAL8zJNKLzMwWHC9Zgd1ywawVAG9aFP5LFBGO3hbJZiOaeelYpzcHwMAk/GueMYyChuX5XYGRHIjBHHS9y4fk0Mso5OjyUrNIwm8D2WkB8jyVPs79K5r8AqTlHVPnLRX9KQBIbb+QZoUNB3i+0QtZbsJ+LxDTVjbZGFILhPwHcxP8VoNJYNz2yWIE4kVERtOKwzUvCSY0j0d6jH1AWAGmAwNNui2rWgU6sXKxqxfD4MdPh+MMjQ9rse6ZwEyZl9VO1dASeZheW5KQzOLDVLcyh34BIYNZCxfIlRBqgXynddIzg+P96TuEu25DFZk1tQi4tURCYDbJG84CaEcgIMglcrlZ4YBC7GAxe+Z8v7m9DV0xhiePApHNx4XjSHeHKdpTaQKP2xBcP0bdz6ewfKXXD1veQ8/dWunbQ7XGvj6McTBtct6eNR52D1RTzzYqu1AV0IdmkotoXn9fGOLmDawOX61M3NP1xcotYshc0rq+P8Fsj6hAtcG//3jr4K5rqkOX1Q8FGg4yY9VfuwR77tRsiT4IRrgLxtziWnfsI77wZTd6Ktj63H8NOdbj04tiv0N3pYf9i8RCeFcBGgfWqAcfuhXrln+DGDYdtjogdgXxx3m+9Wf9Z4olZeRIwvR7qf8nE+yeHbohndZ/S5nbf+qvu47PleNvd0fbZ5q510wbloxmXj6nHd87TD/aq58Un66+M6Zn3HnBeltFyrfOTNYgxcVijSpcQpdMNmMnFx+gGa8hRFOpcksDUwsFzEqGnqwBJMKfYtkTY0E2oQuL4wWJgc5fQcJ0vMpithXtU0k+RaS028tiKHbsZuQEDKQeQ3WKYrnDxMcHYUI3JDuAPuwHNkZy6ShEnbUwS2i9GOBz8KMA597OyuMN6fCKPozdfnOD5OJWZdzlIpSafOHmNG23KRMmmbZDjc34G36yAtE+wFe/R2x9v338De3kAAomJaIFsySU3nc8YrJcQJxQLi4xLRxIOZOzBZvRJkCEMLNw89jHwPf/qDUxiBi8ObzyBdLjA/OYVhjNTgxUqFCUfDlwI5vCEQDR0s5ikWZY3lwwQHo5EAS7PFCoFrw/KAoeeLtl80dnH92hhJQi8BAoAah/oDEgRcBAOWkNbIFwMsEw+r+FhYq3Y0RGCHWNy/j7yKcev5HVzfvS7nTMslDifUAq3x2psnhHMEdDm+l4H59XDHhTccAqslytyCHQxh2wXqtMBiucA4ClDbA7hBhB2X5kcN5jkBxALjkYsxQcsSWC5Ysj5GUjl48P6bkqS/fn0oWpyrBTc0Cl4RlGJ1W11Qf5VeB7rHqFY1Hh4XWCQFQt+HH9goCpIJGL9biAJX43kCl2TmErxj7MidC19Amix5NtIVi91paKkzhEUAKq8Qs0rKsxASkC8qTAa+7MlYukvTGJZhs3qJsSgr0WTHQHkuiT9Vl5B6/d08JqwtAlqtdikrfHXvSJYk5bsI2JHcQFIA9xi2yCcI+UIruTXhwHe1aUvgu/Qo41uRlhIItHWF1zVSdRN1P6ccMdUUrbgxlDJ3sqoJ2rS6hNy7SjWcGvcQUBT6opSsU9+1lW4SZh2Nn5SlyrbxKoyHSQgQ8ozslVpiQ8tAk52AQ4kxGjw1aEjrZGWWMERp6MsEgEpDiT6omBrVyIUIIZxv9bJYV2ZoNSL7RaTVyLhtPSi4j+MzkVm+ookQy/JpcsZ9QAOHruuVjSyuZM/HvSf9HiTUFzZpBYNsUpahi7QdJbJUN1T2l/Sp4B5NjKzIKOV5Dak0pDu77DYJgFL2guKpdYnlgsxmlV2ghwH3KtSJ5d7YjRwhBEmXk1Waq28HRy3798Yzt/GJz34Bo53r8j5RViueP4TtBBhMDuF5oWj0Klh5ccUk0PfFzzwHfzAU8J8AJ9+JTmJNNDNhYOTbGIcO/uiNGf7r33lfzMTEwaNlHvI4UVyj34dNkglxCr3edkypcla6aikw2VbGCliq30uJu4CFDv7ayzvC/qSBEPEMurzzPfzk9RA3Jh7+/N2llJL/s++fSum6amkauDlxcW+aC+bjknmrVGU5P93X//AvpiIfyHu+7Kvbk4tsnby05/cjin6GGrB98c4Q/+K1qUqYtQs574P/8fz81CiwcH3Hk/vg11sPY7z9YI6/+/Xb+NpnRljImqhgMd/xxYMTfPOPvi9MYwWcO+BZda+V3anr87lre6fX2bI+N0rZO4+J/n6rve/e7f+E2flxRVM/nvMYL/3srzc7IxOBVyEpbbzyyecRGQb+4M/eQDSgmHWGaOjiF3/mU/jBDx/gNWYvWTaTl/iFv/ZJfPaFa/iNf/T7+LkvvIBr4z385v/7LXHulpeeg5qLj8R8mmlRwxwOTNVG0Wo41VTppFLaam/NHJoMDzglMwvIkmllbDHLVjOwoWu1ZyMpWU7M32tpLjPDXNRnGXVkTAFPSd0nIOsEHiahIVmLo2kOJyQr1MBsUYhuDUE2Sh1yHMukwywfy7hFh1N3jpKdE0ZnJZlrvkGaI1HdSGbLxO2unXw44bvUrmlqZJK1pFkQy3MV4CToxYmNSxD1QRlUxTkBZgU5yd7jhMhsnJBHW2869gHBLmppUtM0cIBI3BmBk7jBPObCJ3XyCB0TFvUZ61LKG/aDBnbD8imtsWQmS8SgG7qhcUaoUJgQ6r1JkfGGLE8FsAl6dSQsBrtZbuHde3PMlomAaLbJzDD7PkdDILVgEFAJUG6StUeBZjFqol5QJmPAqlm2og7qZO0GAUXRWaVdy7PjIlExqG0d/gaDgVL/xbRIdS6pyRJEQyQpcHoSi5YLzZKYWXUdX7PEZIzWBSwutA7BOQ/LxUL0Qcc7O5gvppLxjsJd5AUdAdVtk5OkT6aoq/cP+pqmpTCDlbWhk7pOrhzjWtK+8dWBQQKKW2IUwFIo3yPoX0upfOD5onvJTN5ilSFNTRS8D75LrEMRJm1XGKuGU5JBlnGkQY4ukq0LvGTIu8WG71yh2jgSsNHNnYsZNy1kSFfCwqSQOHViWMZk2TyW8gOQQNW2bNHdtBxH3jUmQgXwLEpkaS0i+MzKku0pyQqbQKeWOnSlGmRtctwQtOaiRua1ZIJFxJwsVxfTOQP+HDssaxh6GJCBW1JTi2xZINi9gxvPfRbD8d65mLTMJ1z0Vd+3W4CkZInZbWFQs13df/rMulJiBWLbZybN39x6dwzSyzfY5yhndwq5vlyq/UT7/JWuvh0odNftFtLtOl79zAZY0J5Xftf/w/rces7uVrq76d5d+evGLfbb1NLQuwHcuRd2hdYXkJGeaHeP4ims6/570Ne/6V3i0rDpEmRk417btm0/j7Ur+SPRqQ6y2eq6LWDovIO6qzwOrum/8dvQzfoJtAc9soHrE22DS+smrpukmxQZBl2Cv2WvdEzYTXmCjgt7rr75RC17THP7rOF+L/QDwW2N2W4I9ofwjyfcefqzXtrvV51mo2+e6pNP37An/cRHRuCvvpDcYWt4qPI7Ii6pE1E37z3Zi7i5RF5xycvn3CftiI/3uPXMIVUFjFkIQnDzxJJeGgsRVNFkbZGt5HvL8kULnBI4D99/F4OIbEzK/9A8psBilgg4wRiLG1Kyoebzhayjtkttpgrc8jMtzXLk+VHcMhTJFs1gWx7iKpPSZuo3siR3GAXY2/EwXazw4GiJxbyQygyysfZ3BljENc5OYxh5imfvhNjZ9+GFLt6/mwJLA0FkINh1kBUNZg9yuIGDuw8XmJ3FYlhSyn0bUqnB2GwnCmGH/H2O/fEOnDDEe/c/kPieWnTByEGWaLxkugbyJcvmlUlFDX8vcBEMIwEzslWMwKWuZY3DmyHTs2iovx7tIclWWE2PgNzHgoaidozJIESyKASkJD4RGZTSanB6usI8S3DtcCAg2vHJDAd7A4lvzcaVEupozCoxArYpBgMH2bLBYNfE6MYY+bRBPD+BQ/bp3o7EyrOjBY7vrfDgbo1bLx0iq6dSnu5aFq5dv4bdXQ/J6RRni0xAUqJidBnm5vrhBznm9wu4O2N445vITt9H3SxhuTtSKROiwJ5vIi0KpME1jG49gxHeQlNmiGepxECjSYgbBwOVMEgTkfOKUwfT+UqkEMiaPDktQZUnssSYVBZigu0KG5EsS+ouNqzuCS0sT3OcHNUwHVcMagwzR5owCc4EuI0w9OXdLnK6ibejn6xKh+w5umpbyONGPBMap5Rk9Si0JT5epg3c0JSYjnCF6BK6Nt67l0mVmSf67cR7YzE5cr1Q2qsgJIEPNYSl9JXwM1sGIkE8ghYE37n0ETDrpKNKxptCgtCYU2ATIqCi+aj7NAFH20oprb7iaVp9epm/CPipA7pSOhUk4fsuZ+JerI2hWWFSI5VJhrJQrBJk9R/Ltxl7F2Jky7+SPWfAa59HxX1Jq6fJ+5TtpgAtvDfumVitSK8Faj3qfoKMZZ5bhbBMMZUS41myJkUy1BUpX3om0BCVe1fZUzpK/FkVjNUBlwCssHXUpIZVlkpqyTQopBEw2ybl/iRBWEK2QU7CkAVTDE/J4iSZhPtflqNr6bBpa9UZfR24J9GeJWOV+xq2UZnBsl+iw7iMQ5XKE+II9zplIz4J8j0rAummXjWwuG92CNqWUkHKl4Z9LjWYBIObCsOhK9JcKcHWxhSijoDgIDnKxN7+Ae586iUxOiajmn4QBHJ3D26LCazjewjDsYxFAt/rpZ0sZ8/GT71yB5ZH13QF/AgGdmXgBFT5M024ONb/5N0l/qd/cR/zuML1HWp4AvNVoTqXsmdrxac64k+PktExJc/BRgU012Oee1JX5fkIBtKpnKAmTYX4M0vmWarOMnGyo/eGDg5HLr7z1lyc2anHSfDwN37vLrJSz83P86srC+e1COby91/7xI4AndTz7AyJBLeQ+28lHXpLbXfMusy9jUcYL/wbL+/gW28txEyJv+76WPVKdcvUtYH/DgMLz+0HgkdErimszxef47MiTqPgOtuaTBf49jf+HNNlunZlF4KOAPcdGN0yPNel7i3rs2N3duZZrayUxq8tMasjyGwFrD8BOz/eGOvjPJvx6s8R6ARstxa9FsMO8DOvPIt37p7i3ulClzTTxL/7q19BlST4f/75n2nZuTixFXj1EzexPzbx5c99Bv/zb/0Bvv/OezBsX9zUybSkcY9IMSuaB1kmWxe6VmtXFgPhlLXisDqnimqLZGHkqzHg0QiIGi4lXc516iSw6YlLmw/DceEZpgAkBAg9ZrR9C0PXxf4ownf/Yir098HAxnBg4utfegkP7mb4wz9/U4BOgls8v2QiWq0/We+YyaKbmGSfVG+T5kPM5InINQFQLpyygGpWilkxnofgpy+angq28v+WLGPiJ1q6uIINzGDacg6CuXldSFkRJwTqnGYEDVnfIcbvtYpIs6yjLZVnhi2wa4x9Czf3h1is5vjRMRmLriyapIRblopTc1HjpBFQYNoUQRvYtSPntFkiLEARgWIgZzBIYxuWfEskwMwPRaQNuNR2ZW94Id567wTTkwUc15GFisxDBjXMSLJfzaKGzSy6ZIioD0kzKrIT2mwn2Z8mTY4EllWmo+fCdh0RHI6TVMBKz6UYvINVnEi5OzuEWSehv5eZ6LFQGmGV5jBFAIalGbH0oWuFEkBLplT0E5ixqqREguBa6I9FcHu2PBNQtG6GOJ1SNJ+oHKe5WrKTlDri/EewznM8zGm6JAvtORDSPds1xVOdfXQjKNnSRvSJmGkfDAzsRI6UIGV5hiBwJWBhsFg1DqZnOeK4RNmtJOJOpPwd2Wgy+80gTy7f8XoUyJMgjWZZMkm3nE+jgsf3YjhEmlZYzmN5HkzBs5kEqR3HwyBiXUgG02LAvFSAk+LeFoFGAqIWwmGI1VLUzmGIFg6ft453to0LPfWiRPOTJkfrUmMt69cyfILdFXzbxiCi82ktizKTJdTOXcYlRpEjzM7RwAfFtqerDD4TDfYQ4e7zMhauPfOCGCIFPrVZqV9LprFmZFmGNj85wmBnB0EYtq6ONMbSYFpkMzrEZQPAazV3W7mFbm3bxvjk53PcbF2i1Ic7zj/zmC27IE5bIOc60jovzV6f5TLMdGuV6INY2qbLwLqPcWnp9YXO45uE2n4JyIZe5Rbksa5obwHsNty4kGRvIb71p/uY07kOaU9jsmMxbFWgd1lz0Vbuvro1qHfS7fzFxoUf8Xiv7PVLJDD7A0rvu8/2bUv5e9jrBs62ja8qV+MSbsLH9My3AdBtTPiKy2z3x2Nw1EvOsjWw1r30BGe67JAL/aaXlEMvoOm95nTvbPerjft/ws74CI9iu9nnQXd77W6C2ngxLiWrPHEr9Mzd+Vs33JZdL4p3G8mWJ3ge7ZWven3kDE9+mie7j0sn8sd/tEumEVFgHJzGc9jc2PpEtVhKTiMZncer/ERiaMudSPLx7MF7mN+/J8BTKMn4hSReJ6GLWNyjLam+YVKTzJTFcaJxj8+0eqnlp6LLVyJZJMoUJIjDdbexUTSZSOfwZ9cOMBqF2Dmw8eDkFPfejmE2FiajAYYHO3j3/Xvwa+ClL4yxf5PrYYqsNPDBuwbqU19MSUunwDCkkQ3ZWCWWqwSzeSbUOIIUZKZFkSNxl217AowuZnPc2b0Fd3eA19/4ESzqbbMk1GUS34At7j0mlkuy1lhBVWByECDacbGa51jSZKPxsOdb0q+5ncDbtVDEkDJZ9jtLQIP9EU7vn4mRzu7tgcTq5SnjTcAKAtw7SeAXDh6enCHyHFiBh+lsJppvhuPAc3xhwrEEXEuyaly/aeHoLIMND96EUTtje8b8JbIkgT+gzilBnhz1KkPpuTidxYiGIfa9gYB/B7cd7O6YePv1BabHGdyBSgUFIwPpWY0j6vTtvYRofA3p2V2Y83swHE/6dzTwsL+/B7dOscoSrKwB8niOyAWiFgAl5H1jMkaZUU4qh+3kePiwwemCgNsZTDpZLyuklVYvEdQjn4EEgohGQj0TIAV8iWvtA3aIMj5Bkc1UbqhlIkaBh4hu7GRQoRYjUb46w4kDN2BcTDMdC8uTAou4wXjPh+M1mM8LAVU5fouCpAQm3WvsDGysZiUWooWlIAPLu4UQLXGviZyGQzKfUCpJZbCUzdnKZ9FcgAkFAX7O5wbub4RZSeCmZSzq3KExsnqcqkZiGyVr6pbXkLI9TbaLjmbr2i0xhNBfyZqkdq4tmpMkZki5O4cPpSUEGNESfO4VCSZKOT61ztp4nSxTgnUEAWFTDk2lokR7U2IlGusoY5RALcE0IQyQBFCbKCVObyXLxLhJxAeVNWoCXlu2y/mHAFXDfTPlxsTciF4NZOxWLAgTV3gpXRcgiAxLAsPKZKW/En0a9Ek7cNpKQpFUIGBNYNTmvRE7YNdoFRjfVxJ9KpqSspqLH1cME0ZpSBVjTZk321YZrKzUazuUBGiNc6VaEIgGNhLuhRMIGN4ZodIwSeYfgpcib6BANSvRhE0MmvSQyUszJA4xEkW0XD8MAkT7IwyHAeq4wOz4DHYQ4vDGbXgukyMreP4EhzeeExKFlLIT8zBNDEMPn3/1efFqIEGIj7sDOTtGJG/Xs02crgrsDh38t//kLu5PM/zcyzv4/O0h7s8y/IPfvy/JozXhYV0J1Zait0tQ3yBHwTwt7x6FDn7tC/ui2zkKbElmsASdGpf84j1zWOwEZNerqW+Xi+TeqjMB4jl5rt/61kP8399+KKZF/JsmrxSwVed0BbBfuh7i/ZNU5OoIfBJIpiESgc+Y7O1cK1X5RQBYz3W+nnZxMz/3c5+ciOHRyUqTZZo0bZnT3G33gmx+S7A0Kyl5YuLWxBVG6IvXAjx/08cx5yUBalVmLVut8Cff+B5OppSD0YpPBTt7LM+1lmdP17NnYLQ2NuoAzrWXRD8MOQc/ZVb5MSaWHx+V/OSIq3rA+PIv/3rj+QQZyfSiojXwb//yV/Hg3jH++Z/+BXwpmeEAouEMtQI5qeREsDBPShweBPjP/s4v4V+9doT/7Xe+IW5qsqiyLJtzizi36QaTUsVyAdKMJV/V0rbJsiItUsQgVKyZExKbQ99m1y5VE4XZL8/AMqMRjjqKc5HJ6BXIF9Kx4LvMGrJUmpqQKha9M7JxsDvEgwcxVqsMUWiJ7s9Ln7iB2YMG333jHSm/5UIhxdV8KZjZ4vltBdFyGuPQDY39xOWPwJoMap1YW4xH+pmC4ELYamEdtl3Kp0lLZ9sEoFWzIz2OCzAXBC5eosaEjKXbNbPZniz8q2SFKqdgtXSqAMEizm1wsSC3EKCkBYuJGa+tGARL4KuLJRcpZvg5AQ48AxOXZc8MEBho0n2P+Tiy9QhIlXJvUlpPsEl0Gk0MWBZfp5gxxq19CdJv7B3i3skU771/H02uExYnlqxgVlCFswmeEcBlYxiYEXxiZpgsTy5+WnKlk69ObnzWFgbRQErLl8ullH9RRJ4LTEK39qLEZDySQIR6MpxMKWXAmCAvCgmSXN8VgfuySmV/1JLXYViWiL7zaxAwg2xJuTVLHE5PHyCICA4zOGY2lmCfBkkqGc2Fjdk4A0EYwHM9nJ0tNIjrWHrrzVOLXkgApUInHdzACZEaQBIshsDumG7rNBMi61VlBFiyMZ8zS+yiqW3Ml6k4bgprpLVkVB2hVnGcIaGUxGtpv5QStwGiLHICthbiJLm7O8B4FGI+W7Vi9tTpSpSNbLhwbbJfa5RlLOwA9YClq6Jq9TRNBpuZe3GLZ7DBINoR/S0yRLkg8fEKb4zVYAximIZmfMVSD4cMUn0qge1pqUtObRq6dJLxy0wl32cLy5QMXDWnoiv84V4gz3lBbae8kH5j0DjafUaMo/av3cLe9TtwvQCL6Qkevv+WgLUPP/gAbjCC5VC/NcSLn/wUJnsHUk5DZopuXvvsw3P4YA2E6mDYpkGe/7YDTLtd+SWI2BVYyoU5+iI8sg3qPMnCplHGpnbe49CC7St3Lb4Kgmj7ZN28rXrpjctt6QTIZ/Q96Zgi/bu8iC31obHu+97vHnFrT4rFbT6f3qc2QKJL+uIqhu6Fx9Te4QbIcgWw3WuMfOoRmNnjnupjR8tHPsFjr/AhD7hq3G+/h4/onMdc+fG3vtWGdtxuD+32Zfv4AbnH9lwv4F6Pq/abbi7qzvHhu2mjFZssbb7C5/PEOh2z7qDH9/Bjb/EjHNB/px81iz3JJbhGixxRSYdsVlykWE4fwgTXRA+eHyEaRUhj4OTBfcTJfYx3Qown1zGb5VhM30eRzmC4+7DyU6ymx8izWjQcp7NEjTh9xjTUkjRxeprIJs01Kd+SaSKephx0p22As9OlxHJc72nqaDiGAEyWzZjNwY1rLrDHKiwDi7sVZkcphlGEnV0b82QBq3Fh7zWYzhfi/HxwK0JZhnCSgSQdf/Sje/ArD8NJiGPqfIImiUuEIdl/arIR7FBexsWK+ulZDiMv8PJKOCRbAAAgAElEQVSdV5AWFl57/XvY2Y+wmmewLA/hxIfH0uIMmK1i+BNDwBuyB2/dmWAxLTB7uERgRtjd97FcLaW/abRULbiRLZAnJqKBhfHztuimL464+U7gRnRmNsQ5fHq3wFs/OkYYhZgvYrilBct35XntTQIssxxRFEncOU8yTAYDHN70EAxXuP9WhiYLcHibbNsSyxkBQgtJnsAIWNlVwsRAQJ0fvnGC+H6Mnf0xvEGIskrQuDVGu3Q2dzGkw3ht4GxewwuBa/sR/uL7p3j/fomxW+PFF/YEwCSQbAe+SFWtMo3lXTtFFqdYptTcDBAMLZwdzzFLCty+foihFeDeB3MkDc2OCknMz1JqeHoCACUFJZYIYKkbOOMmSg749C4gDaNhJVwhSXpndxd0GqrnU+SrWKSnCLYzPqYUGbcrTmRiOPGRLlai72l7hn6+rjEea9l4PAeI9xMky1OWHlOL3USWmci4l/CA63sujKzGvYeV+A+QLKJlxqqtyIC+ENd2LTXnGJMScOo+UjpJjBw0DGPZL42PBJiQ+KsthVVJSY3NWqIBwci21kcByTbJraXZmgBWd/Yuh6OIUadxKBZMJGqwVL3iDlZ1Q8k2peyTKzVqaiIkTEWJCVqzJS12V6KMADsiQqXvs2x/JbshegRKFSG7W1wk1DmdOwzZS7XZWZrzVCYqq5Y9nxrh8FmrNn8FgstK0pD2c49FoyKColUlpeWmlNK39yC6kmxHA49AF0kIrZGtxPeMka0GKUFPEhe4ZxfLdyV9VFkLptHYliNKAFeCrCRQkclpqM8H+0ScwrWir6vk5P6JjE/Z4FqZlDdLebRriswEJRaypRKoWGnG/Zriw2wr96q2AN7cXwgnVqTlWsIUx7Wg0RV8z0c4CJEmiZjtigdFOJFKwCpbyl6Pe+/dwxsY71/DYLgHx/Vx7XAXX/r8K2hsekVoqbcwEVswnczKd45TjHxHysM/mKZ4/W6M904zcUpnmTbfxYFv4+5ZJmXqskdrAbJ1wr89Z8e84PggsEhQ8tl9Hz//yi6+8okxJpGWlStbUs/TMScFbLXaqtaklDlx+6sb4gT83z1O8N/84/fw5t2pALsC2PXYlx0z85c+s4c/eZcMWL2PoW9hFKi2KMFdfiVFDWqE0vjoZFUgzli9qoAwQVo2hb/7yks7Yjr0FhN5Pef4DgMQKluv+ov3pnqhBhZxii+9NBFs6vaeh1/+qT0kZoNlqfME3/N0GePPvvk9HJ2ueiXsCnp24Kf+2+l4tlq0PwE7nyQM+tfqGOOrv/rvN8z4KXWbwsY5/q2vfR7PX7+O//G3fh+mTSFjsjcZ2FF82BIRcQ5pAg2vvLiHv/6lL+I3f/sbuD9bqBMe2V7CFT/XM3GYtaX4dAsEVBRWbhpkFSdelhy3mpQyd5KirlR0sglpZsKSb9sxELFsuKaAOsEJQ8SKmf3LxACFABFLmEnldtEUDmYLVYkmICN6gXkNzwHcwIcTBKgT4OHJUrJofPGZEWIIwwmSYCtBJc/X0FjNwpnG0UxhzQwRhZ0J2/LDnJ9lYdYyBXGq5rG13qNoxMgyx59J/dbFnQtQTlZrbUmpO8E9caCnCLRozlCvsGLiVfqXz4mLKlm1ogEDOs1Rj8QWwEcy/JLeov4hq/xLARcJwDKxRp3OyCpgSsaWGk/iQyZMWwqc73haqpzRVVA0jxzUVi1AqmvlWOUFijwSir9lVLh39y5S6i4xyBajGQJkjDLUrIlnL+gUn+aCF2pmSrNMsrgz8+M47aStpesENLkgU2CfDpFE0sY7Y+n3NEmlnEC0g8RJXQW5mSDjhoAlVGTuigYO18TW2ZFaMlm6gOOR3cnMlYU4TuCzXMf3sZifiaPpeBIJ8P3eB3QXHagxEseDyCvYaOoclpnh2o0DYQYeHZ2hKluH1BbsZIZRJ2ldoCQIawO2NZ1fNIMI7BU43BsKa1KcIh3q1zhiuDSbrTAe74m5EpnM7997IJlA1wpamXICJBQMVyC2yyhpdkyzy13JuM5MJWyrxGQygO8C89lUWCgEbClyz0bKvdTUwmHpf4zQ82Ay0rBs2YgJc0NtJ+FFFKNn5jaF50PEosvSFKZobTqShS0oxM6ydWYIu4x3208sk6cBEbOv1JXlO83NYJpSO9UTDU9+MSBlcJHEBOMN3DiIEPiOlIbxWix/YHu4EJYs7XcHYlRGhkq6WIh4exh5ovE6mxWsvsHhwT5uP/8Mrt16AdduPSvMYMmK9yu2OxJgu1OW2Fqyr+elwhqpdNinzhXnzNXLqKAtqLWOPbaRh84huwd+bZWi67Pss3dldK0Xn3N8tQcGClivbbv0awPL6UMDvT9cQHa6jtlA7S6hv3VX3Aatup1IrxM3kcatpv7lASYbGE17e4/DiC4Csxd7un+Oq0CXp7rLSw9uAeWr/nZJrz5N23UctV/dNx8VQRLKh77t63eq/fGizEN38UcOlo277DdzexRu38qVL8j6Pb/8iL/M3145Rj5C2fjTtf/8gZ9r8+qcJfz41hRAz/lUI/rpmvGXdrQy/xmfcQ7NkzmS+Exdz7MpYrqZF43EUNQ2j6gDHsc4ebiC7TUYHdgwrAmmd48xT2awB7QdyjHyeS5g+rBEukpQuzUMl4YetVS1GIWBZEXX7QrRMBCtcpau06jP8k2c3l+IoifBEwIbBDgbg/Etq6BKhANgUeegDjrjigdvL3EY7GJ4GOL+/L5UTRRZhio2EXoOxofA3mQEo3IwPrCRTBO8+VoC340QWyvM4gJWUWH3po+0qnB6N0FGhqVrYxJGYkpT5Tmef/4lDHcCLBcfCDGABojvPDxBsqhgVS78JgCcEqs6FjZYsaxgB6Sk0dWbLugmIkfXbFYJjVkD7rLapUadNwhGBHwL+OMAu5MIb79xhNUilxL44SBCkTZYrXJUeYXTsxih6WG8FyFLCwHbmDAnILooSjx8mOH60MXh9RHSeinaenFiwvQrMWgqFwF2ghESi+aVBQasghsOwXz+G988xiIjEsS9hcrxMFlM+Sc7aLA3MTGZ+IxOYFKWiXuWrMHqZCUJ13A0gOcrq9VAIO7T/z97bxorWXqehz2nzl7rrbv13rPPkOI6kihZC02J1hLISiyLiiMpsqIggmMkDoQY+RMgdn4kCOD8CgIEiAPYP6LA+mEYNhLDhuKIkqiF2kiKwyFnxJmerbfbfe+tW/vZq4Lnec+5t/p293AoirIM8BIDznTXrTrn1Dnf977P+yzL2UxBRuxzqCQLvBBBO1R9lM9IMpkKdOxHHaQnBQ4YFuWTheri5v2lWLmse5mnUCrEyhPYKKaeggRaUuzQ47xklgFth8oUlcegE6JKroKtVOOFrLNbWJN8EbnoDtl3kbnnKRj03t0lOcgIeywe13DyEEmZoajINGVgDoFV+sqTAWkJ772ei3Xp4N79Epn8La0XYigl+XisCylc4vmK0ahJd11W8DwUJMSAWxJryGZk12ZEhxUnBcqBsOfVfDoZbMQnqK6SiM/VNTnZogQcCezlNTdB5S17ONZ5EmMZiYCKQR6XxHUM3NIV4rNnLFA5dSgotj5YgY9kqNoaSNUc6Te2croKNDLFFf/HHo3SdvMO5ZIp5iaBVqn32E00vuJEfEy2TcYme1yTjRtxRqQL+Z2ynyRUyoCfOhxIXmtcx9j3E2w1b372vjw39b51LPWZpJ9ew3V9SUCXoRAt3k0Elsx/lGzThsDBK02gsdehBNzFhMzn3IJxieXyO1kzgJT2AoHPvFUFGbEftaR6Upz4PfJzrH9X+VoSpKqUO0FBOfs9Wappr+Epk/xDRv1K/bobrOHx95Tu66jnpRydxIaMmSEO8xxCqVC53irktCxR5RncMEDc72P/4kXsDIf4oR/59zEY7io1nCxHSbb5/dbenARmv3xriad2I2z3ffzj37iLz/7JCXoxVWpnAgfW5rIFq4scbdePUWVlBVWYa7z4ZA9/9cVd+Wx++9N9dKMmTPbRmx+/YVrV8b0XuWEr9t08ukgjcYc93b956Rj/x6/dtPuu7jma4+Mn/cD7h/iNV070LPGneT+eDdcVhhxRLTpsexh2glOGKRmf96e5wE+CoGlR4sUntwRUvnp3IeKQ2ZqdHd952ftmBcHfuzjwldb+uRvHePHpbfziJ6+ITX+f4dRKZK+QLlJ88fdextGEHsf2LInZWbM8jeFpknYjaUmLcgqMKr1dgxKjrck6rLHw2pDba6XYOMBvMTv/3Iqy9/RBzif+2k9bTUoauCTT9Lfo4lM/8nF8+jOfx+uHI7hMEVyTYUhAjg+2JbJNlyn++ic+gueuX8f/+X//Jk6mJ1gzmVkLGRca+nsABDkzenPU4As3CfpoEGiSJ6Szlhci2Z8uA1ckBecNb9ngXAC9VoVOaCxRoydbcBA3GhZ2XIMXSQ0CEtBzKBXy5NeTZ47+nWwwPlDtiPJj32QYLV9FDn0iFfLTJOjVi3Epv5EV/IAbBjcsyoSN1cnNk9MFT+xKq+W9dWW+kLU3qbE0Tf5OFquEMHoxNycD4SRB5/ZHU2oCytoK+ZeWGUhHGG0ISs6jD0oJRyu7TQBpgu2AU1Uz8tYU0/BYm2pJdsNdcKXFjybPBChbpVwR4QXSeVhh55MFYKbOLLDonpTRKFsyC1LyaSQMzJcVZuOFTJwLGuizsGLIT0gwm2xaAzUJoGcZp2+WjsbFkNJxSwE3hrC4gkEoX0jKHaxDWosZwARySsN4HXuDXq3+JoBKD0kaLxOsTLWBBlFozENNj2rLAU4hSybC05eIjNNURVoUdcQoXcwW6PX6JmcvMvT6QNT2UeRrvPEWzdd7WMlrgWA2gVOToDOgZ3e3o3CA+TxXoU6Al0FFTIaitIj3uCa+tY+ZvpZaomCJ5pRVVOjGLQx6PpbJFBGlWpTiewGWyxx5nqPbiVTEkOW5mOeYz0ss6YXEdNYmRvIxvSQLXF53As/yqFxnCP21fDTXq6WM6+NOV3J5/h3ZtZTL0+RblgURv3vK/H39/mK5xHROoJurfKDqIorow1nIlJw+qfmKzGMgbofImKVAs2hK6jh2pqeQ6+lzOIUnC5cbBFmjlI1wwLFIaNpv7AOeJeXsvCXoC9xt+yp8k7QUsC5JSe2rkhGApczCWcsvVN8HTdkDCzGj9J6FQ0rf3sIsDLZ6Afr9CL3hBVx9hn6fA4HefsjrY/IbDgny3GwW4igSI5hvbGxZK1eay/8o2EV/v0lyfFStUW+Sp9Lp+j3P//dDyM1jwKUH/njjoB4DMz60WZz9/oO/ceok0hRmtSb9/Hmf/v7mgWwUAo8r7DaLGXvPWqKta3hWDdrrHgdXvae975G/33ze6TtsHuhDcvb65L4OgK+5Tg9elq8BAn0TMKIGqD+PUT5QoDXnu1npnl6YDQPQ5s/e7UE4X2Drq6s//Ztwfu/1Dng0AHf+C/23eoAPncoDR3MeeH3c2vKohem9X6RHvtK+0uYpPXWItea3ATY3H9G/WJfx6z57+nDSc5zMOf7Mjm6jLA/heAyDKTE5nKOiJ3pRiu013PXQ3g9x960E06NU6qDLzwwxpmR3lGOdvIOdfgR31xVr0C1cKRQ45OvFMYKVizfv3IMfeSgXgE+7mS0f8xOrp0rkWJNKJf9pD/cOZ5iNUrTJWBp0sa5SkQ5oNUUeFtVQ9LsP0gid9gDTcoKqnKPUkLSFOG+j5cYYzY6xvd3C1sDHxWt9dAYlbn11hdW8h9lqhjv3prh8pYdn3z9EslgiqFq4fW+Be5MMsR+i43QU+DPc7eDaR3axapmvY6cTIV3MUCQL3HrjCOlBV2DdJJ9gdLdASGZpsEbZWqPPgekqxyqXo46kre1OH6lXwBGQuFYyO9mZZOgMLvcwGs0xvjsX4Hrp8g4cz8d01kIrp4x7jP5uB53BGnmyxv3biZRfXuTg9VvHsga6srOF68OLmJVT+G2ygwr4VYA0m8ENXVzc3tNQfbleygaKfuasSfN5iT95+VBqNvqOem1H4PTOhR3MJkt4ToZrT29hnbGmtZDKVmBp6b1oh6lQOBkdGDHAcRWOGQasteZYUy5Pi6fKQ7/TEfDJAbKTJZLYLigUo5Jplcq3MHI83H5nqdAi1sYp2ZaF9Q58KglY9qLIkrhJHhEVmLLXCOuywoLgpmcyXWJtWZlj7ZXodiNZWbH2IYDO2pxIIIfgo6NUajMyiUM3gLv2MU1MMSXLJyZdUxJLmXLK4b6LqEM7LRejwwxUrxM0VTq2POB9KeAYJsNajwAca8/GTkbqGnliNhNp9jNk2ClUQcQXgoIki0goqB6Kdmc1oaNBTCWDt56O/RW3I+GOtE1i/9h4i9MbtMUwG8LIhjSyHyG4yhpSAUU1o9JaF1f2Ys1yJyk9wU5J1gmLsuYlOGvnRgsr8TUZ/OOQOMOezoJ0pMyiTZr8RS05nMxE1sbs3ZroQLMRJXDJulT2mgad1mE6yopg/0lrNpEvVlozSOQRq1EMFKtpC3lSWp/GE6PWL+WYpWSMEOto48SuaA2mMoCkIAuEouUG2X2tiBLwQp/Plo7A44qSf/a6BBFluUY1Hy3gjAzDzo8EETYEomjwGguoteR5j4MDx5iueUnrL7teJD4RbCXLyOf7Sg5vrNdWYIxRHods9JQYz4T3VJ+nO0IWWIHY8x2mtTP+ndZbxB3awO7OHn7uF34Jly9fkzTbgM1asl4nqxN4/NybM9w/yXHrJJOU++ZRKusufYsNiKebwlRjpyzLjaLQtm/zyiSmwWTyjz3Tx6e+6wI6katEdn3+u+xe/Cz2mf2Q+wpZ3Q/2KU3lfP4tmnCh/+GfvY6X3x4hZIJ0/cM7jd6YZGH+2pePTwOKmnpxM4BIHCvzYlBP34s9+YXu9QJstT31w0xSZ8o85f1feGOMgLZ2tdfp48DY03J0oxX4rmf6+OLbMxxPFtgfdvCLf+UqXrgS4v6iwpyEMd4XyxR/+NmXcTxNTpPnBXC6ZHCapL1RojZgp3xmm7T2B3w7687jFPjcNIT6Ftj5dRdVf06/4Hz8J36aWJRNl0iSdyg7TvHE1QvotbfwhVfekBE1b1x6anIKROo4DcX3tzv42z/1l/G7X7iFf/3Zl8QQE7V4BQGiCgviAmn3vIGUXFo0GWKgD0NVWHoZOYkLkh5hIoMK6/G1iHFBiHxSzm3x4vvRyoh+IkLYldAHzFJPoThixnOx0IZE0BXICj5gPtoxGZo+2krsLvHUtW3kSw+fe/WmNrkwsPR5LrJM8eL5cgG15G4ePcGsmnZPpqR05A4HTTrs1op+SQQb63R0skzl0QIUmqhSLsDpmbVYHn1eqhVyGTWbWTQ3NoK7PHibGNp2puskGxlK+0X0N/CzrCXKWlONkcrPVOthNqaSDbT80iax9SrprV2EzgpxyA2Rkm9HEn3bsMyAmqbRZC226MmqFdLRhreczgQmFWmJMi3kjUkWgkZXBNboKZrlStvjzktfRErKDXltMl5oKM1psyPzZ01hVTjYpIieTlwoySbm2bMYkrSiTlGnfwFfx7Q9yqZ5Rfh5ZDASuOMks1rlVGsL3GWqOJP+mKLOz8qzXB6gZaGITfhBgDAqMNyOkKQObrxRYDmn3yPvVzrV8EbmncUSuUS/T3ZuiTQh+OmjqnITsjicMjJch5NiFl5njM4G6BSAW9GrtcJOrwusEzUj/X6s7zrLSiwXBbrtGE6LBUOJNs1BOeEuI9w7XMi70vE8vb9Np+1+F5NTDSZBeV4XsoINuKTUrtcP0Y54kektlsmPs9ML4SCRl2meu5iNE0n/w2iFNF0i8GOB2Pxes8zDyThHUZIFyqlhrtcxCZQPJ/dV2V2smAZbaDpvCe38c4K4vlgCBDsJOp5Mch33hb1Yr82LlfylrJi1Z11DCgLUbQKlLlLeE2uyMio1KYFPoNRAYq4/XNP4eQS4uR7QUD+i/Grt4miciR1K43yyv3f7PA9LZWQoUhB30R5ckJxiMR2j9CLcPThBlszx/m97AU8+8wx627uSyYu/bYjsGWayaQX5LtzG977Gn22gBic8usx5GAA5jzI+jDqeBcNsopBnGNTDRdG7ISYmWH0Q5LT3bQq4s/c7j9Ccwx2/JiK7AdHV8jA1GY+6qPV7bYK3p6S3R34JXy+Aeu6abF6AzTHvKTBkH2r+o+fZve/9rviar3xASv+I7+0hVP3PiHj3TQDVvua5PuYFdVl6bhzxp323fzu/96744KP+chNw/iYe8sPkkAdR1tMgtocXkW/sqB5zf329T+3XcxBkhxwfvIPFeIaw04ZT0tvtHWQpfd+57ZlRIMEa1k3tAQEy2ztZbqTFFoL+JTz57LO4PzrEW69+Bn45x8Brw2kvscgqyc0ZRnh5bwtRx0crrzBfrHDIwJ5xht1eC71dR37yrFFn80x7D5VHrdjH3bszjG8uMaClj1MoVLMTxlgSDAXtexyFBV6gXUvsYjk/FrGBwE7HjwTa0WP9nRtHJrENVtje2kIrYE3bwsXLXbS3OmJ43r17hFla4tLlEP1hB+vAwysvHSBCiIgp5KMMg2su/L6Lk/tz7ev7ex2E/Q5a6wJPX7+Am29OcefuodKxJ/cK3Lud2F7tOtje6SFrlVgtKwUW7e604ccdzJKJLG7E1AtZK+To9Xx0+wTvWljlBfJVhp3toYabswWDmgIM+j78eI3FyVTNbbbqAasM63KJRZHi4O4UrtPBC08+hcnkRNc0KWay0mKwjRf52B72JOc+ORrLtuDqlT76ew6y0rw4t/YcrDOCJrF86de0/UpWWI6m6PYDxG36zrPer9DxY6vR3UDWQWWaYWvQUwAnv5Muw1DoeZkuMJqNkaYrJSQTaM9Zs3PgWnEYnqLwC8ymtOWqFPizGOU4HJE5aQPuqiArkT0DA3Lo5+erXmoFlOqaDyiH3Vt91hmUfDqYUlVDEJxe8aGnYyexgKQFv/bTbFUOet1YihqyN9kvEaDnv8+STGxR1p2s1aKI1mdmOUa5vE8wzFkhF/uKTZqrjAiCkxxIi91ZrlAw1VxgVK1eqRsnyqJNrVUvLiKC8JUEzjjYtqeboKDgsooAsQGITdQPf3UtySzrd8tUYO0sYLKWwpt5aWPB1oBWVjURiJVijtCbQBpPwAplz6d1mupyyrgb4opZEgj0JTtcfTd/BPPZMQvMNFtL3tPkFBiFpT5XAZ21IlBEIEN+6qBvgbB8kE4F8yTDSHJvBBAqAdm/kCjTYsiRZ5/JwlmBqAKq7Pthm0A7taVIHOztaEVGz1oLTio9dkMtkCsjy7ZWC5FnUnWG2xA3cEjXFNYmSqa8FAWfsl+srQOo4lPHyvR0EYEMqKcmcVVamKzrW33HHplDJxGe9PeWSE/CE5mmFKbx+hDAZP1f8XzZCus8zaKO7GaSZfiZXqsUqEeWJknj+ngqHcsSg/1t/Mzf/CVcv/qseV3WACd7YpIq2CPwuSQA+crtBX79lRO8cY8halSonduc6/+0cCxjCVu/1vhT2v83xBg+FwQ3P/H+obwxn96P0Yt4V2zU2O+yiW23iZ/YnmyEorOAH+5XCr+qWZnNzs3z+Rd/eIBf+a2bIoJ5VA1IabfCfj/E+y538ZtfuS9lQPN+Dx1CzZRuGKRSyNVZHLx3KHmnF+h3Pt3X+Xz17hKHs1xy/kVGxaFlivCH2ACvwwPz0poBS+uFj78wxEvvzLQXFVmqdfFv/eh1fOh6hHlSYlqtkFQrBMsEn/mdlzFdpDofyddrYhufgTNGJ59j+7tTWbvulQ2Je8N0fQjsrKvNja/9W8zOr6fK+ua91vneH//pNdl99KXktEb7SIsTkxwf+eD7cfPNu5gkc4XIcNDBJ51TFyb9feqHvwPf+5EP4h/+0/8PN965I28HpVFrATd/SPklcKH1moWYCyandzaR4/StTUYkOYlK9a69WmqwQDMkUtc9ssbWiFs2sctZ4PG1mnHZIkbAZ7lwlShHO0ALvabeng9OCxXDfVqRwBAu+Ny4OfltexFeuXGgFDIuIYFSvAgE2YLCya1DwMR2mpq9Sc8kJtQZs5PzTZ6RX8u1JaTgRJFgYb3tudw86o2RxYoWOXrGlNxcmMzXEqbGTcSaBAMJObVS3BHl72ZJAm/NBcGmQilTzTWO5ELpSUJj6CY3Qc0AtdCUvIZM7iS7UiubC66b/XYlwJPfGWsOLrRkvipl3ufx8JpWSFIyHOmPSUafgbxlIqdVeJ0AySzVVIyTYjIT+CHcVBTERIl5WdoiQo/OglN++jBGtXcoJ5i0H6iniEyH9AlIcgJn9wA3Rk2dtBGRAcu7kf4jdu25eNkU0UEYRkiWPE4CfIUSRil/KCsa9btIl6mYnAz/WS44UXLEIohCT+zdFUK8/fYSJ2Ojsyv1nqxmfXis8AAGeLFgrCrPEsYFLluxwhRAnp/KrNpQ3cCV2r9VzGE+Cw66LCLdDHGbcno+E8ByxrCBFTqdNlarGeK2gzggy3CFvGhhOi9xMs2xXpGJyVE7J1TKe23KIWNEs7qpCy8WeXyG2h0mvfOecJDMCzVNe7tbKIoFPB+YTVLM5xkGW326xQqYl4UCZe8sXhGiLH0UmYM5fUMZu+5UmtoTKCUrc8WCyOP3vFTxTHn7dJ7oesSRJ3ZLp82E11hg6eg409/tDdv6/paJpavTH8o2O5NWWGFifrZ8HjmIWKQFMjYY67XSTgXWZkysJzOGtgS8vhaKpPsPDk6WmRJZyR7ttwOEZFjQQ3cFfW5VVJKc0NaA68QkodxihRYtFHoxrj39NK49/yFcvPqE7k0Wajxum9I3ZcUD2Oc5BPDhIug8ZvHg3PYMRLB/O3v118QE6/3jYZjzERvLhhyjKS+svLci7EEoo/n9TTbX2Xs2eMTp/zeS/9NY8I3P1+k8UM6cssIe7S96FsrUoMyN/+1mIfiuIJGVahuM3LNXN5+5eQ41LPked+PNdzj/Kw/Db5uv2GphDN4AACAASURBVDyKx4HajzyIr32yjz72v0DA5MMHuAFon4OxH7plml/evA6boN/5m/dPe73e4x3wjb7sGzq8b+iX3+OR19dTt0/96J4fxDxkW/se3/qhl51aiBiby5aKephbN1JqVti1/xn+6NzIrqkyvPKF30U6neHqs89jfHSMfHoXoZ+BJL3ZHNi+5KEDqpNyjKsF3DyQF6UbhTjJqR7KsHvlCrCe49aNO5gdjRG5awx7oWSdBDqDsDTlq+egR/kMgZ6ig4xN22KOuOvBb5PBV6LKqG6oNMCldcvRQYp8ViBqm1ol6q2we2WIo3sLJCdZ7WPvYbs3hNPnkDcBskAhFgd3F9ja9/DMh6/g/t0Cb79+E9v9HgbbXdy5M0W1dDHcB/r7AVr0AJ1kmN8lM22N8SJF6TqolinaZCQOLyFfZkj8meyuAtn9lBhc8OD1I0yOZrj6vmsY7Pm48dJdTO4ucfX6AHduJTg+nqMND0EnxjzJsDcIEXRCgV9l6mI+oXR+Ar8dEMVT2OcTH9lDJyYQF0sWzVDKrizx10hzYJqR+VqhylkL5Vi7fYT7H8U6m6I8uocgmODwZIp7d2a4euEKfCIqJdmwGY5OFiIOkEfWjdtIC1IS5A+Fdq+FC9c4fF5hNl5jQaZa5GA5XWM5o+w8RxwFYu2yHM7yAttbPnaHfWzvxGKsFqmDt28ew4/JpmXYkC87pSuXdrEzbKPISuRZiuOJseC8yt535fnIUyKPFaKtFdbBGpPjHG68xiqvcHAzscDQABqYTxalCAHm49qS7VM0uKz+I12ewIlChF2qZwImkGJ8sMDx5ATZqkQQRPApXSdotV6jG3voRm3J6UkWIGhCL9ckT9HuBvp/EiZYyJJ1R2IKy3oFmjCwy6Pc3JPvItmheVJiRh/2kn6v7N3UzMmCiqCw2XhZ4KuiiWTpZeoqHo/8Luu93AguZPgpOQhly1dNxvuPrQN7MfZrBOf0Q5KM3r8uzyQ1J7jNZrcm3QhIpG+hsUYETPEfBqjWsm0xFF0D5ei9qSFQrSwjY5GhSrZfsZ+pj1v/D0SyITMPeoKxBX0qpXjkETBczEgLgVSSxnoULGj2mALyxGlR0KmRifhpAn5Zz7FHVSNrACjrZ/qg8QyVzSDCEJ9Rq38JWIpbQqCrTmZnwC77V/XFBBApD69TKAhKOby36BfJY3GoALNNocUemd8ciQ9czmqVFS0c2AcSlOYxi6ZCoktBVWlp4C7tH3hMlGrRp5MCNp4VW/M6GEa5Gmq5mCBQy4rZQDEPwjdrtBa9POmHKftPWoJYoFTL80VE8Z0CYTfW4MT3+LzRI9VBrxfhZ/7m38Vzz35I2AL/IVmCLE2umexL+Cy9dHOGf/rZe3juUkc+nPwzrj38Ts/k37ZBNqBmw1dohoVnLMbNjACSETNUZJYHIX7px57Gx54d6No+jvXYbH305+QzS0sN9aE1+GhhTrW16gMpQYafEERmyNDBJMUX3pzil3/9TYUGE9v5wBM7IrJ98a0RgsDIQu9GLX14728AXpKMUnzgiW31dJS0P3exI7Znkld44zDB3XEmkLaxCNi8Ts01zfIKH77exWRZ4q3DhYBx4goEU3/+k9fwsec7KLMV5lWFJS0eZgt85ndeUvBtA2w2rE49k42EfUPGfsbsrMHP2r/z9Hv9GmDnt4DOP8Ni7Bt4K+f7/upPrz1OuejFSXlp6Yu5V5YZXvzA09iOInz6j74kb6BVZg/hNFnig89ewM/92A/iX3z6S/jCK1+R56Fo/5yycBpSL5pcU1Wv8SHX1InBQ2TpEdQCAnlYOgIKueYxsMjmTeb/wQWXk6/mRiRtnog/N0T6D+lharXQ9szQmdPRWbIWs5ObhibeMqkmTMM0OEuMpzShHbvyh9Em7AKLhanByerkZsGUc25QZI6atSAXUqPaE1SjvNsU4XXKn/ZBVlj0I+Xwi4nripLRJIsbR7UKkRL8dSpR+jkB5Pnz2PiZBEa56bqNH4owLHuNLVZrXTMOw+hTSak/l2V6lBIM4utkLn0q/SWAzaROBxU9K3n9BIdZmmSXCdyU23isRrgzA5FHCQr3VisayC5keE9RFjKTZmEjmX9Z2QSN1gNZqvS83e2hJtKUNGlzoIxLCwgNsEvEMRmSZIVyAsepF0HUwnxJaY7tMLQmgutZWjx/L45pzM/JIBdIJpw7CFlkrUjNXyIKLLXPbUWSe9PfkwsjGQ8E44bDEN2ujxUjO51cUux2uyeW6tHoUCyGLje6FRfLAEHcU7Hx9jv3JedfOwzhaWAYbuJrK2pUyJgEQxNEbbQsEswLld+Fpqsq0FRxWEEjqQcZq2QfMnAnx3DgCUxcLuYIwg6SeSlfUzIRXbdAGKwRtgKkixxRP5SM5uCAHmEt5Flgcmp/haIJuRIj2KwNKKXhVBky0KcMieCfqwV/PsvkhUkwkFolPiv0xKJUm4nqNJnnM8MBBieUeZ7C84B2O5YXFxkDCv3KgCUTzMnsbRL3/FCbVVWQFVwgCiv4EW9cC6rid9OOIyW10kNzMuaz1sJwwMR7KISIqD4fvZLVngyYDChnoUtQWoztwMykj0cpUjLN99vyhBpPGW4Eyd27QYjRjL4/Drqxj/FyoaZoQcbHqiW5Gw+cGy8LyTxfY7a0Yne7GyCOWvJtJTC6zEtcGHjY3dvBxWc+gItPPodut4/5fKZ7L45M9v6on6YgfxRodgrc1L+4uUk+EPxx+sY1KnleB36uAFGRq/vujGp6Bu81sGkzjWxAuE1Q06RaD86RH/zvM3bXBrJUM+ob9qSUZnVtxKbBfGTPptnnr5e99gzuba5d7c71QI1lR3v22Zvw2OP2x1O48QGQ5hHfzOmpPg7ofdQnnJMXPQA8nUOhHgdK/YUGIL+BquPr+dVNr4RHVdXnb0s1k//uXLjm8DfvFjv6zfXjcedz7uT/zFDF9/gFnTJSrNE8O8o6YEHfxaPQ5/f4/nqZqX9OZfI1M0SfJ+sQ/j9rEtYZ9APsNKvn2dzk/MJ6+vEPX1fNYB64f1h7AUkywatf+E10Ow52Lj+JW6++g9nREaJgDSeIcJyewGst0PVDLBOCamtsDweI+mvkqwJ3jk4wP1oqnTzudtEK9jB6/W20vTl2Ll7A/ftz+bn72z6mBylaVY5r1zsoqxyrjL5yEUbTBG3fRb5OxFahMoLJ6+uiFMMmTVbwQ95JIYppAWenRNRxEUcxbr06hbNY433fexHF0kFSJOhucwDpS7J8/3gKd2UAY8tr4/Cd+9getrH3ZITpJMHxawXiThuFV+DkZKka4NKVLoo8wvR4gdF4iXScYrjVxqW9S1j5FY5n9zG9n2PQ76NHJUYQ4DhLMKesfRhi52KMbBHhrVdu4n3fMUDltvHVPx6BCd/9YYj7d0bY3o+xfbWHdeHg6GaGbE6AplSNThBxkS1x6XqM7Ys9tNZkGbkKvoxCXpNQTMHZKsPJnTGSUaHfbfcvomg/id3tPXjT+2jl9zDNx7h55xDRehu7gy0NmedZpmE2U5lXKf1S25guZsjXOfwu1SLAbncAN2Tw5Rr37hU4HGcCA7JlhUE7xIAWAj4wnS4RtRw8eX1Lqe1V5uJ4MsZgO5KkPUmBk5OpABbWYP1OJBar61ZwfA/L5Qp53hIgRADrYFTICz0O1xjuhwi3WN9WyJME0+kM65Zn9VXHmIE330hw6/ZMAbCUkrM+iuMePI8g+ggIKvR2+wqYorF6RUVRkiFLCiQLqrMYFuoqDDXuBRj2BmKtFrwWVOGwR8hTPTsE2TmAVnhqbS1kxJYVPNqGEWQNzP6sZN3st1Dxc+ZUAtZ9jWprS9RmXclwUQWiyzqNLETzZiTYKLmzmRDW3vEmPVdnRDZfwTqY0vo6Eboii9L8C9nfye+TvSL/4R/SQkyAoSWRSzUmlZzZcinJnVJt9lEFCRA8ZtbvrH0JztrAm2xMcRbFxGADUTuECiyxepP9QkQSh+Mop4EsQ3lTag2qzG+UvR87RLJt2ZzXie+Ux5Nsw/63XJFswWG/+WUaGGsGcJLg82wEdorSKeSZAZ0CcmiFUF9C01eyJjYJPC3N2GuQTikSjkJ5yVBl/oRJ3GWvJlWlizWT16nK4xrr889I/gmkVlwzDEuBUuaJyl6ZoCXfjw04j5J2X+yDGZDrVCT3mEqP5yJVJdd/ysrrnr5RblEFySB2fa86UWHT9fZjtg38bBldqY2wHoJkHuUE02OY9gwRQXKK3Qr87H/6t/H+D30cbTbDpLeQBa3+wCpQIwS18LtfneCNgyXujnMBdBayauCisTeNudn8NIxNydfZC2/0Cg2AKel6tcJzF9v4zmcGYo7ysxlq9NEne2LLbv5e896NRJ5sToKcHECc/p1AuZonpGBcy8vgLUGWduM3SnBR4UAO8Ec3xvjMKyP86ucP8J3P7eDGwRKjGQkxZ7L20x2+ruVt27fzPg/0NedMLOFjz+4IpHz11omwDO5nl4chntmPxfqkF/SXby9wolT2Wsm5UTpQ6fnkXoRO4OJLNyci4ei65bnu51/44afw4vNt2QEuUvq6rnB8OMJnf/8rurdPpesKSLI8FH1n8v21nvLU07P277TgIlNNNrkbZ/6djYy96aXsYL8Fdn499d4357XOR3/059axXyFwLcUsXTE1meBGKRDik9/9EfzeH7yMm5MUoefTKhvD3Rg//gPfi6+8eh+/+gefF02bQxxSzrkB0K+Qf8BUNm40xGAEdRJLY/BM/RjIRYQEPt6cCjGiLN58HM0Dk1M9vq/5yHAUoUJUklYHIW/+gMXaGh16FpP5VSNS84WDWc7Fvy62GbhW2vRsTSq25BABulGgxZRymKDly+Oj5duie5IkAiw0BVFqnYGQ3Hu0YHqk9jOfGyjWLRTcMLmhK62wJclS33Mw8Bw89cRFXNjdwhdfuYGX30mxJBhK4NMysw0YqVpYM9mcU7Dc/Ho4yfRIy+fEvKLPDSUsTKGuPWi4nMh3hcCs0dFJYuW0k94zXMwYVCR1rViplDqR0cngoxV63FO50Lmc7tEfqULMA5cPIgGvpcKAtEFVJdK8UBGvRL1yhSgIdYzJZKGFhibwy8RYfgIASRunmXnABiCRhJl+M5y8EPQkkMaVlj5CnIq2WvTq5ALj6rU0M2cxwKkWvxN6MvEnjNqamhUFfTcySby52a/zFdosJNcFkiQRWC2PxjLBcEhwk2CqBSDNpnOxL7rdDtrdEK1yJPDRDYc4vL/Ewf0F1mijUsJ5vXgJrKnZe/JpNDmDwD1J7Sktt2RUMzO33zXuiTFR1AbqlrZNeX87RDt2kCwZOMCpcCn/JjKWg9BX8VmtCkmnGbLV29rDdJZhNidbMsSc4Tr87glky2/H5EGGbtUFmiamFjLF9+t125gnCyTLFP1uKD8vSeMJMM4WCIIYjuupgWRQkFLJ10wmt+vJtFE9agyrqipN9ykVW2Y5Fks5+liloYR42xxCnwxVlt0l/Iim9y3MponWB98LUZQBFss1OmoQQj0HvKdZLDOMYDGz9PVuHIp9SSYMm6Il02c5ha/WuHVnrs+7fqknwPn4uNDE9/JOR88EQcpeJ8Ddo6kKnX4nwHRZYEEbgDWZwB4GvVBuujTNns0LFRyyV/BcRKGLZVIgDn2lHpJZ3u4PkK/pTVXg0rWn8O3f833GbK0LmLMap+FIniFbmxjXWT/+bjDdeQCtBiHPsyRPKysrshpfqwY/OeNg1p9V20mc/nl9ME1hZEDr5tE2Z3VWzJj18AbYWLOvBRzoj+tjfwiQ2TQw3fiY+iMf+NTat7WZqFpFuwnBNvCoNT4Pyms3waMGD2mKv/rM6880Pra9+aYLj95hwzi++W8raJrfOLtSm5/4OBzKLvUp7PoY1uwjPvdsVXqwOmgYLg3z7ezKP76K2GDrWohZfaIP/cbjUNnmWp2WvadxXXYPPfqe/5plzbt93Nf85X+XXvDgiW5EndXr+SlJZuOk3uXiPGCU/16vw3nU+L1c/Lqp3LjRH32fv5f3etRxnr0/61KxOFmHVWQfmdyTPtmmlHARUXtYt3MctlvwAOuKWo6z8REPjC3kzVeoFrOmp5EI0tMxxe23X8Fbf/L7mNOv0ffE6IncEJOTGdp+hEU6RpdSIDDJPEHYdbH2CqkBlmmCm2+N4FYtbPd66D317dgaXsXJ26+iGL+CnUtXMDrO4blzTJZLRNE+2v4KQTTHaLlEtcjkDx8HgSTxDNibTkvVkFQyYFnghQ9fxLWn95SyPVvmYmqNT06wxSK5HWNxUsKrKsSXY9Xat15bYjkaKyCIABqhnNBtYTInIaEF3y/Q60aI4w6cXobZuMRqHMFplegMffnz5+kC158dymN+skhxcCuHN49xcWcHY4xQtQqMDgpEaOGpa1cxWWa4c/8OaNREn/wLF/oYXOyg5ZUCaINujNdePsTtd6Z46touELGWqBDCFwtwclRqkM0E5I7rw+95cOIKWCYIhz6uXr4sJUYxBdrDFdb8njg8Lqe4f5wonHM8XWJrSMVHADccIHJzqX+y6gSHd6dopUPs94e4czjCwdEhdvY7qqlbmZEHjiYnKNYForiFuB1g0OlKIsvAUt6Ht26m6G/FkpFT/dGiEk5++WvsDmMEXSOB9MIIR5OFvM6H3Viy+uWixOh4Cde3+myvHyItZuj12uhEWxhPp5guMrE+k3SFVEnkBNpaRhIJKvR7EY6P5mrq83SNqO3gwl6AYrbG61+d4GTZQtD1UCRz+Yi6TiiwsrPtor/TRhiy/uTvkjxAiTnZrRmczIe37uJkPIfDFHa/helsIdCUvqq+SyZzJbCd4U9k7gnFUt/HvoS2Qi10+j7aPVqHMSrdwfhkyWRU9AYhqnmB8QkpLww/osDbQkXSgixWPgOWS8A+gwocEVtEFjGmorFRLB9CslmRU9ip0Z3SrJTEtLPoVZNAK/naCBaqF2rPSfaElFELFGMvVXtuilUqFimXmUr5E0wupw0bewpjg5otDcN7ypLhvXTTF0KJkhZmAnFN2iwKhGzPTAXJbAn1vuyB2NOxn1QBZ2o4vsYXcOogryxhnX0yg35l40mZb20Rx2sg+gXXM4Xknum9SN4hUajg8SCQCFAkXF0Dc6/kGuIy1IVdCe0ECIDV14EybnZ4kj8rQNgS2CXLV/XMfpX9sl1bEkIsHMpROBBPoYlkYvdKIJlgL0OMtf4S2iXLyaU1FNd6vsqAKPaeJle3fpx2cQoSVa9DAgqZrwRym+LQdHYCruWS4OvWdAlyExcgoL6q5EHJfpMqwJ/8D/8jfNcn/wNcJNu+3tv4vbKj5jG0A2ZEMGU9wf/123fx5E6Mz74+keVbo+farFFPQ3tqMPA88KkjbcrgmrHJnvu/+9Qz+M0vj7DT8/HDH97Fb796gg9f72G3bwFh/GnATR4Pf4iz8nfnWSVZPXtS3q7TtBJ4yB/+LhmUJHbofq1BT5WitWSc79Nv++iFLv7wjQlevTXH//vSIe5N8jqojNgIfV5rqzT9blM7Pp7tqV6tyPH979/X9bt1zMGZgZTEAyiZJ1mEUv2r25H6uhv3E9w8TmpsipYLBlwzjIip63/w+ompDeueq6JitAU8c20Hf/nFIV687GNFK5lyjdfevIUvfvENYSpGwjqTrssioWZ3crDRhIGJ7XnK5mRNUYOddXCRehutQdw/6/Vooyf4Ftj5XmvQb87rnG//oZ/loAXwC8mVV/RzWTE50tXE7srlfVy9MMRvfe4VgZe/+Nf/Cp66cg3/8je+iN/53MtMGlIRxoVoq0twqoUpDbBXQMiJR2CTKpoDN8nklNpSSmAJ7KIOymuDVH0lrbOIpPmz9jXzh1hSds4lVDaQZGFSwkqAhH6Sa7QZTBMQkDCaPsN6kszBZE4Y0iRNZCPK1YMbRk3xD1qukg812SB4WoOlZKpxSTBWvE3DuIjzQSCGxM/0WyvE9WSJrzWs0hZ6fSbDf+gbAnoMdfHUlS35znz6D9/BGxNO67jZcnrAc2XBQrTWmnN+njZCTd1sBSRDkBuGR7n7uhBhj0+cGKGUixeUFVtCn6QMNZWKwGbI1Hl6p/ic3ljqHScdLAR5HmwetNHGEYI4xuH9+wrqIWOAgSxcfPjDBoOTWjEvQ18bOhsBgp6c2JNZkGWUBafwvUCLPjchLhSLJDWbgdr/gq+lhNkAEi42DJ1ZK7kyoGF6RW/V1HxeVpR1BfIIsmvL1Dl+ibkV352OZA9kkCpAZ01vLF+fOz6Zox0FArAIGAqDLFk0k1nooNtvY73O0euUiNpdrMo+Xr8xwjzh4djklddHA1FVEUL4DApogBduuNzg6Q+0ZthNZq+ti6/m93XHUz6h1MMKvu/gyl6Aaj3HqmprCnxyciI59NZWKO8Y3nOk6aNaotfrIUljHI6nFhjl+yirFqbjUknikq/rwTFGdHO9baooswgEnqshRp6nKKsC/T79aSx8is/bYjZHGPU0GOCUnqwP3n9pulDh2+nEvIAqvuaLpZi5DJPyWqEA65x+TUVhU2b9Q4DUfJAUCuXauuBHgaV95qnSYgN6bHpMm/fE1twasPAOLMTKaWGRF5jNMk2CCTryexn0IxlZMzmWhTBDig6PM/l9bvdiTKYFpqkxOff6HYVoEUAvihx3Dhe4uN9TmTU6yZCl9MZdYX+3o4KTkikOcUaU6aWFgFmyX3nqBDt73VAAKJs+TtOj2Efs+/jA934SL37HRwWa1yijSY3qKeoD4GaDM34NHGAT+nwI+DMk8xTxOz9B3oAeN+Ar+9NH2Zo/nrd4/p3Oq1f+lGDGxsmd4iXNdTmPTZ6iKI8ALR+CgDaO56FDe/Sxbl7nd9tyH3pdAyydXqIHvqX6WteA34Po6xnz7PwHGgJ6xlNtshf+FLWAIKx3uxwbhfbZ2zd3xwbYe/oejzJWOLs/7D2+Hgbsu5+UfezXvr+a121+shWZZ8XnJvP3PAv4lDndYH6Nj+rm4W3igY+6dzeR9/o7PJN2129UB2qYJ9cZ60Jn2aSWN7/0wKU5fw3ODyDqq85QDjYNJQ35WV+cShLqfatmmdTyOqWJ1wyTZl9jvcbf5Y8F8RnLqmFCscZr5Hm2N9pASyoXhTRoUzxdZQR71LdIfVnszOpTapawhyRx+kWrUcRMUsBfJQUJw/+YVk1bGdYkflDXcjwXhbFQpeEjply79h5qvj4qK6wxo3flEov5saxU3FaIMOqcDjFPju/jS5//DObjWzi6PVMtdOVSBxee2RLDv7hHL+0OnGGFsB1oSHn39hGyGX3lPe0/8/ESvXaAgKBj2cfw+oeB+dvA5Cb2Lw3Q9jrwvRyHiwWyKlBa8OTwngabUS/A0d0ZnKyFnf0eXJ8AmoPjoxSj+zPVOFdfGKC3z/qpwiDyUDgBTkYLOItEYNv2/hZaYaFwzpUT4I3XJ3jrS4fyBGdtRM/J3f0I82qN0d2lQjX3rg7kTz26N0Z3GGFn0IUjD78KCYMSlwtsDQPs7PgYLwocT0uURx52exewLE/grVuYzwguFHBjYL5gvUVf8gKDnRaefe4ycvpzzhLVbnHPE0D85h+P4GUduINMNlN+5qMTtjGZT+F119jb6aMb+LgznmG438cqYa2eI3R7Al27rB2RY5anWCUugjgF1a8zDukzgpI16MEsgZS1M225EizmCfrxDi5vX8Vbt25iNDtQKCHVJP2wI+n3aDqRPF1lYFWg7cboD2J0yPCMKhwdWVI6ZeqlGFW1kqJkfxSr/iZw1OmGss45ubPAYCtGd6sGaDiwLkwqT3n7kxe30O6udPy0g7pzMBNo2O50kCFDcpTDqehJmSFdUwEUIk9WChUiU7fTDrC1F+HypRD3bua48VaOMiQAz45rLe9SpmWPl5R5r9EOaSvEJO8KkdeR4ihLphj2h4i8Lo7uLVFwzSoTzJK5+qo2wdB1iZOJEQvYg/Hxl/KqA+xudTAZpZgvCoRtH3GHdgkEWeq1ikw/Ql2Oi+kRrZLaIkHomcwyJEWuZPEV+0wxIVvyaxdnkz6eYkAa2YN9BBVsVDiJLSgZKsketn6xErVBJUE6R/UqeynahSlUSACjeX2uyXTkulgzI0+XqroXYP9GSzULLTJZfJ1lK+sJgqhULvJ6UKnHDjKjp71IJXJH1NInUFbekUb2IbFFIeFwRfIpKp7hWlJrgpYM5jX1JL0ylZyAnH0G63/ZwVmQJ2ttrpZkRIrEqd62UkYD+175hJIxyV5QpBGuhSRYEAWkuN9cLAl+8p3JXqeikltCXrXEsiVwzPtH4a9OKWagyCI8yWKNTNZ1JiVXMj2tE3jFyIySBpvXw1VPrVmVWJDWw3Mgwz6otS4FerLiaGz2aHNA+T37fHauPpF+KdjoPUrgkmQe9sK8wEo/FvmIF4YDJ7Kk+SG0WqtIIlqtDKRtufhLH/8+/MTP/ufypMwq9jMGvjYyagKKd08yfPa1CW6PUjEQR4sSX3xnbj37Rnr45r83++p52fn5crCxZGE/86Mf3cMrt+eIAxc/+32XBTTy5/NvTvH3P/Ucnr7YxkLBrI48Lv/Jb99RYBABzWW+wuE0E+D5sacHCnD63JsT/NR3X9Rx/8GNCX7+E1fQiTwxOAl6Nr6a/MZ5LhxI/MZXjvHrXzrCVtvXeV/ZjsQmPZyar+Z4thQhRmA40eXzk86mlldgiG35JC79wAcv4PNvTTFLCtUVer7qzVnDhDrsdX8Qi9lKlucb95f6x4BsD/3IxQeudvE7Xx1ZX91cTP5+VSJPlyjjHXz0/Xv4ue+OseM6uJdUuPHK63jtxoF5v9ZJ7BZUtcHsrJWop6nsm0ntHEhsgJ0Nq/M82Ll5Kb4Fdv4pGpc/o19xvufH/8aaGxLBsUihISHuj3L027YJ5esC3/+dH0HgZoj8Nf7aD/4w/sm//H38m9/9Q8Shg17MSZaPsN+VNHsyy5CkC90EoRMqEXya0YeScATquQAAIABJREFUcmM+TMaIo2RcIUKcplBay8VXSeItFExI9tYI5UFpkvG8ZDiQa1J2FgOlkeY5QePveGRBemstxqHH5Hbz4KQRNzebogiQJDaFIhgkSeSahsJkmjXhLQ7Wnodepy2gg5KJBdPD6UbiEAgy42jbPEtofi/j6rXk6CZvcOErBb2e0LQYlsP1d6UwIB71/VmFBdmH8pjhQp/Lc4lhSVzguWm4DM2hhNz2L4GQEiLwEpHp71DWC6QrFkBSyyMnV5Ybh6h2lHoQZCUA6ViQi0OgiWb5bFZMFkKpAwFZcWRbgabl49kYo/FYQNeq4IbBDcCYuEVGAIss2kDhQwQWCxohcQNr0WzdGJ5sBujjSRkLvz+ClZJBM+ExjBQCpARHNxCQzfPnV9nrdhH4ISbTmRIjRRHn2ctMne9j57oubTNfrXIMtkIxOqfjhfxEaB/S8iv0B33MZnMxYQnsrVcL+SKxSpBRtKniFFwUxR6CgAyCDMeHLmazAIW+I2PYEiBsWCPy+qkDgPgc2sTVrqUSu4MQ8/m8GXWeNZYbLR+T3OmPFEUhBt0cnpeh5W4pyX42nysJfIfSJRrSL+byn/J8Xg8fBwek4peSZ/V7nCzGGJ9ArMSyRSCY361VDpR7qEzRg2TfC28ybugEIElcubA7QMspVOzzO1ByuRthMp7ACwMVWGWxQpYmdXo9gUhX8o6TyUjhB51uB8kykUMDNztrR2lEQSkP5Uxk3tg1ZLCSgP0VvXJtc+SxeF6hZ1HPNjdd2gi4IUKf7jseOl16kq0wGiU6F07weE9tD61ZYzjTfFFisaCnjItLO0wprSQn4+kv0wJtP0C7E2OrE+DO/al8N2mMT2YtQ40oO+x2QlzYiTEa59gZRkpqv3ecakLda4fY6kU4GSeaDl4YtjGeZUgLAqjm/UvQ99kPfRRPPP00Ot0I7XYb3V7fUuVP2ZW2gtM7bFN23cAWzYZtA5iaDcxvUnYShobYzP/hn1MIcxOUqqeRZ2DRowCTB9+LwMApS7FGIayOaACt82DjA/zFc6LzMx+tBz/l3QHLh+iNDxRRjwO+6iugv95gajYSIr2HSVI3TdoFFasJsqn92btbs6Spd+0zagIrSuUMvGy+L5P4G9jTvF8DB9t3a6KeU2jrVL6/AbnVv6v3qX2nLH+tOaL685o/qxmtzTHo9qgLR519DaqdMjUbC4F6k2qAcW2lG2fNZ8swQpNpNQCcZHH8u/ozrEA9kyuLQaKG5aywbVjvTbH/4I27gSpu3hx10dpcx3q0dPYKXdBN1JHPU+1RXKtC1ICWZo1CxhUTs2ldQsUBx6vyHBMIXH/HZAtK/mDprWoQ9cWzuVQrqyHb6X3CnYEgnL2L1jK7vdjgWVCZvY+ZwOlc6CtW0FYlQZKlGgoKxOM/tS2MXR99sNZQvQ8Lca7tfG+uC/pujD6kz5e0k801fZzpT50qQZayPMtLo+LE3stOrE4Z1vfenEPjc2Z+aot0ankc/H2WFS7ZFPSmswZWqd56AthsrgSSEChQc70upaxgGiAbVv4+03errEKZ05OZr6+D1mpJIGsSWgFJRsbhbFADAdy25LPGRoRhj1wCmWJswzyXCBIfktqHDgk92deYzUoN59Y+wVCrN0uHIScESetGmP5uLRcdDsNRYU4rHdrL1P7grNMoC45Z85S00XGwQ1BxVSIa+CjKFiLEkvWiV6DVBfwcAgNZ27zxFSaNr9Abks0WYFEMsIrauNi7hwt7AySjBbpxR95ocbeHDAVe/fJtVPMVdnbbmBK0WtMqycNWOzb/w3CtBOv5JMdiliLuVQgiT6okemEq7GXlYDyp4Po+wl4LQ9YKbR+LSYHX3pjg7o0JLl6M8b4X9tFp+/jqnRNJCTEuMNzy0R22sVxyMOwj9UtUKdAJfYxGE3mrDwcuDg4W6G55pnQiGaGM4Kch/IiEhJX88rkO3D8e4dKFABcuh5jltK3JsHN9B9l8hdnhDK0uA3K4D1Op0cH8eIWjk2MMr3CY2Ec/Gsi/lLLxqMXaB5gQRPVCyWAD5FgugDT14dCzdLbGcjxHQc/FqMDO5Q4WxwzMqXD5ek/yrlbFwBRgPK6QTHLMqyWiOMAg3Mbh+D6ygjJ0wjItuIWPxTLHkoPfiAAT/eAz1Vc7uxH29tsoihRLhmrczVV/EHwnCM9/r5aWel24K4VBEsjLlwWm0wXiToitHbIcQ4xHBhZSRXP5ah9XLw1RVlPcubPQMz/sBrg7NhCDfQyB8K1hhMVRgaO7DLQkCN6C38nRDVxUBb30HPS3PTiZi7ffnuNkMYPbbWHrQox+j5uNj+M7iXxeGUpZrui16YmdViW0beCasYIX05PTl30AQd68zOD6DjoRWca51DxZyqR0ghAElYDhfoQnn91BMsrwxlePdJ/Q154WP/TnDNsktbRQJIUAxdk4Q56QhBzr+ZylKZIsgdfm4uaL5MI6jEFO4s7Rq7NmT4o4U/tn2h6lGCARELxWHWyqtYvSaWN00juVqiyP+5vk62ZDRbqK1hpbfVV/am9XuI6FFmlEQmuBmmFJUJt/JuIImX1SIzJYyJiDJHLULYdqf6W9ExxinS6WuoHu6t0kP7dQJVXTCm6oPf/572sLAeLrCHwTUOQCK6k9K8ba35D3LvMDCgKL8qc3Fo1Hhq1sxwiC8h8XCVnLtIVgU2DFQK10b+yv2DcxbJQgrsnxc9UvnvYEnrB+jRYCHv0uac3F2p+YpwGd/Ea4HhCoFeFG3w0XD15z3jLGvCdlp852t41HCkWJ5LUH8X/su2nbxt6fPQvtA8SwUkFiAyyuvzxe9e3iRqzQIrmbmCh7YQFzHP7wFS6ef/YJ/J2/+99iezDQNZhT6ck9T2AYbRNoa7XCv/rCIRbZSunqH7zWxQuXO/hHv3Fb66fyAOqJng0F7ZA2Zennq3azcaqHIvVfkizy7714CSeLHNd3GXC2wj//7E387CeexD/7vQP8jz/zPHZ6gdRtT+zG+K/+0ctSGrA3fPveBE9d2pLUnT8H40yy+un0BM9eY4K7h5dv3McnX7yKH/zgrpiRBFPpkcljH3R8HJykuHWc4h9/+h08vd8WOHpwNNI92253cXUn0vuzZztZFHjzfoLRZCGAkZ6eVASeepI208uNcu2HPrSHT395pFwOKS9ONUD1V1jXu6yvWMP1OjE+cKWrBPe3jlK8ensqG4vve36I3/qT0YN6s2a4K1JTgYMswEfefwn/9Y8MMFyvcHNe4suf/xLuH3FYU4OdjXRdloA127NmeD4EdmogYmCneus620Y1r+6/M2bnt8DO83f7n/9/O9//E59SB8MJCRfsraiDO0czhD5BRi6gKS7uDfFf/vxP4rmnruFLn3sN/9M//BUVlZTVPnFlG2nWwmSRYEygaZ1ju+thd6uHo8MFJkmGlUPGXRsOF2SajNBXkouowKaa/0i8lKBMndrO1SHSn1kTQmCGaytZVmtO4bSJOZrgcgMyObttS2SMMVSFQGkc8E9da2rJ+MqYLE7wk0U+kwdd0bPXJZOYCZBx46Hcnp4r3BPo85fLgFnyAi1gPuNYtGEyGIYbTaLUuRZi0OiaizmnSAwKKpDk3BDqiS2T+lg4awLGpoqyCJOvi8XZIlhGNUdLMnsWZNwUKiZG85rVQBUXTZpes5Ccp8aI5RSWxRtfwgAlL4AxXT0CVytQFU8/Vl/+kjT5zs1/sfbC5EWZzRKkaV57K1a6vgJffZu6iUVBpi49odJMjRQbDrH+uFV4LUnB6cExHk8s7VCJh8ZkpG9SFNNHS477CINATV8UWwPFe2A5L+T5o22NwC2bJH7b9SLCv6Nkmwe0qhbY2grQH3RxckTPyiW6lPp0QmRFrlRv+rbqGng5qjKRBIxgFDd9JnVHEYsnyq0zfZ+3b62QJ10V0ZxS8n6VnKP2ZhHkfGbaaVNZARwmmSHoR5CXBZqawLoxVqupgCpXLIcSOba3+hgOOPXNaI2ESW0BwGvIhPiCZtQrMnLZJEUYMfH0DgOqQsRhggsXAvhuiNGIQB2QlEsFIWkn5/1TM82aDbcB0mzSaBnyQZvJgbQ0YAYkn+tQHp3LZIlOty1mN2VJZEQHnNZyYOGbl1GSTtGlrxenaatcQUcMC+Nwgd5OLPIp9ePvEiylNIQyJwP2mZpOAIJMTjI92aytJFHnd91pk83NIiuE5zOoSXewClI2AwRQ07xEvxNiZ9CWZ9dkmuPu/aWFDPV97O3FmC1yeW4SBCWY2Q59XL48kO/myZQywEJFBH1c+b6UnV3e62G+tOk25fHTZY7JnH5UPi7uxLqnD46Xkv2zEFqkOZZpJSa8JEtFjmLtYrCzpVCnS5eu4vozT2Bnuwdfsize33LkgueGZntQDyAaP0wDrk5hyxpQsEZfPlUq3o2pZp4xnGg2hdUZwMUhA831dY+zULcnqx6h10x00Zzru0OgzEoATFmkOk76qPpubL7AKmBYoFpBbBv5GZuPb0MwyYznWcDxuTCGFwtqnWctBVFNYEjZKTgouK02+bZL0PDz2Mg0Uia+pw2UJJ9S8pztA2QHF2Uuj1t6AYvFzcKZL6kXWt5/bAY0NK7tbOk5y/Wda6P9IYsdAuqUVdn6bumkDcDGcDezURHwpCbJih4LzuKxaXWoizielykRuPfwbViE873ZoKgNWJuvFoF/ruO0E6GVC9dsWbrUWKd5HZkgXAAoQyXYtNUicTJGCEKJ1aDQsxqpqhM4uX7x1tHkvAbk6jerGS8sEE11oAGJZJK1fF57tA0ldW4Chg10l4+bF4iJzTWWwRJqeo3QXcNpXANrr7D6BrBUTu4RbkOC17PHz+X3x2JYUuUqNxCP3oRsdMjgOL32K2QZPZhZA7iSPdI2IUsoEU3EHC8JMPL+qDKx2dUuyzfMBpi69QueD1kptkYSsKEChTcPh5n8UePDa8l1SIAw5Zy19U7gamjLoVKZ83ugpYcVd1FozTfXGV4QAaz1vsJQjIYSqf22TqKlz5kVzxZOs2L9Ux8H/80cmI2xb0+i+bPRpkW2EdpvDJyWhYU81ClxVEqG/tyYSPzz2sOiZjoK+D61tTD5o/GEuNYIfdSz17y3AFPWTBl9/pYCObmHUjFR0fqE10S+krkCLDwGIga1f5u7ghuydrP7iuoGPgxKSaWShjLVWv7I74NDMr6OAGO/20GeU85J8GCNYO2g58disbBmlKogLeG3Q4yWM6QMqKktlSi13e5FeOqJfRzP5njznbticpHR1nJ9dP0IYRRgOgdG9xLsDTrY2uqiYGayl8HvMtXXQ1B1gfYKs9kM20MXe9c6GL2zxPgeE6wJErTQu+oidHo4uMOgj2N09kJMjhPEToTBdgfD3Q5IkDu8u5SEMt4NceO1I2RHK+xdC3H5iTaSBXB0kKBK1xhPZ3jiyT72rscoZ0CSAeOjBTp9F+0LkfbDfAwBmXG7xNVLbThRgLdvpfjK7x3g2pMhnnpfjN3dAe7eqvC5l+4iyB1cfTJGuBPCXTkapr/16kg+e4P9tlhVrcBBtxtidpRgOs611rscUqYBolUbnZ4n8IADX7cV4HB8D08/25NseZrWHoqtCkFV4dKVPYwWKQ7vLBRauLPfRm8Yy3N7eo9hQEC3H6Ld2ULJZO4FwfcUlR/Lf7Tnudjp9rRWjBZTzFl2JhGybIplxtet0L4Qos/vbJFgf28gAsBsksEJ6EFf4fh2gaN0IaZbP4wxySbwCq65PkazObxVgGSRIFml6A5C+A7DgICCvvLuGv1uIFYmFW6jgwyjwxR+2EKv54nUkSccsoaYpEuxOrd6HbCEEks6aCngJ/I8zBap7AhIOBnuxCBXlRJbgidkgRYF8M7BFIt5oVBHplsPogDZlAnmLmidN1nM0N4J8MSzfbHXDm4sMBtVGPRj1TvjKf1gSwGsbgT4kYPFJIez8uVRyLWHn+Vw/2CdxpDPpDDiAa2c6lDa1Yrx1kxhD7SvudEa6bIQU5XH26c0NnYRbHliio5uMtxzie5WJCVORm9Zen6q/rZnN0syBTlFXk9MwXmRsiqHF9l6QHahpNJcjxkeGVioJx9mSa9V1hBwN5k492NpAWsPTREq2Gdqn6Y03vILtDNpaSczkEM8Sq3Nxs1rFSK0NHuFSdy532ul1f7L/cxY8WyN63rHYS9G/8x641Q9YfsMX8j3YH0spiJJRQzBJCSnDAgCfS0FJbEGYF/EPZ2DnVJCoZURXnicDCzi4En7tWlANGil8olrJ4c7/L3TEo+9bA3UEuTUYNaz12gaZ9eU9QV7NnPdNzBQvqT1GqzYCa/2N5Riia6oyrjX9eI/9sP+1P681nDWsBf3KFPJaUZHH1X2ETVr1V3nGixqoM/+n8+R+gbiAXa82vsJmvp1j6dSg9+rsTQVrqt+WFp1e7ecDFjayxGkNlCLO1EUxfh7f//vYXjxSXRDT/cjQW6BqJLVt8Qg5Mf+L//qbbx8c4ztfhv/yccv69z+t1+9aXLy+rQ3mZubrE3+ecP0NPpJnb5eV9HNwJrg3ne/sIu/9NyW1RzMIZgXeO3uAnfHqdizPK/nL3WU9E5CBoHH33zptgVDW3o0Or0untpr6+9IyHjl1hwHh8YM5U/c6ePidluDNvZBClOq1jg+mSgTI2z38EMfuYxf/dzbel/VGLITsBo6jDu4stMR2ErQ894kwxv3EkxnE9X9yts4tUOye7cdhfjYMwP8+kt3ZdXR/L0NzB8kPzQ1iOqp0izvPnSti/1+gDcPE+x0A/zWVw7kG9rUQI3FTVPf8JjfSWJ8+Nlt/Pc/NtRNcf9kht//vS9rHTI2p6vnzKwWzMPV/szs3xq/TpFwGiC08eqsFZ2qlRofz0ZCddojbZIVTi//t/7lz+EKOJ/4qZ9ct1ggqjh28PwTFzE6yfHWrWOx3FZkiDkV/s5//DfwvS9+BP/gf/1lfOErr+LyzgBJsZakkw8Hl0jalAzo69NpC1Q4PJlpkd7dDdDpD3CP4SlZLj8ZbmLcJkwOzlR2I/JzE6PMwHxGOP0zFp9MewmGMLVPICVQ8PfMfEO/l5cAg9P5egI4pOoT4KNPRUgfUoVj1JtlCSxSsiDJ4mzBKQlYWsAQGwAW/CZP52JvIT5qQev3aBH84bSIMpPKlcxdqestew8ekMCizDaPlDBjYwbMS6rmkBCCsRNIwIvJuAxY2K/RMW29ji9io0C2KxmQqxKly9AZYyPQsDml0bM2C4YCUTpjF4+0fm7GETdJjwxPa6rJFlWSNtkTgQuHU6BZgpwMBPpxsoBgA0efC34J6kn5nRi9hQB4TjBURty2KEVhgC7BbIdp6CtMZ3OT0Gta4yKMuZiFFkDkU45sXhw+fZQisjoZeLRUuI2sAlpME6dFAYsOY5Wy2WBfmzHlm3AyQXInxe6OL8sEelxmSY6IshdOmOc8PhoHGIDaclNEIZkNfYFvZZ4g9Llosbicyicojod448YcR4clWl5H565tWv2+3SNmdm03nia7auC5qRrDmGAYz8EYjFbQCGcQA5VFALdbAtgperGHK1e2wKJxuVjqdQQJ5H2iRpqATSE5PmVUt+8uMZ+HcJwAnTjF/kVPso3RiACdi7TILBBMX0vNAGYVUTOXHlhTCPTzGjspAo8gHUFqem2uFKxDUNKl1yT9ePTcekp05XddlQQN6IOyFmOmqD1ZGbZAWuNyQVDN/IcYYGmU/tp4m16YAb8zA3vG00TXatB3EbfX8tVUiFDXU7FE3yexcXjdZJzuq8BPErKZjSXMad/lXfpwurh1f4F7xwt9F4OtCBcvRwICJpNC9wQbiTj00NuKalYUMBrlsu24sN3B4Qn9Zn0wTZIMdV6HOCLbmjL1QmFGXIems1zPbofJCA6QZvRKNaabADemkfIZ4TOANXYuDtHZibEup3C9RPImL+yi2x4q6EABZ4FJnYy9x++ca2KBquR72pTc92N4XhtBMEA7bGu94mChyBao8gnWbqKijutLscqQphOkybHWhvXKQ17WVgi6H2m+vlLzZQwvskB4l/CZIBjEa2FBX57bR1UEqBxf8k5hrHoWbI2W56xBinqeCbTwvuP6KA9gWosEvBLmwdRAgGQMlRXXBx8e2dgCS3gNuMDp5pGdBY3uycgmeCEzcZ8NRUdAuYA/hRfw3rf/LkpLHRWJQWsYARljBtjQofHd4TDCPlP4Jhl3xM/qipXfhz1N9nqFF4hF10S11tLumgGhYzeoRk2i1uK6+K1dSEwKTD+pGuDlZ1h4mYGPLCBpyM+rScbDqg5FaEBlNsmWMm0SH7691A1Curk80c92ZZ5bRpWw4VV9jmTkCd7Tc2myLsn0BK4ZzktVA6+n1rUGkK73aJM4mdezrYUmX2tsSQjEc12Se0Pd5Khh4nuyoWnaHk7eBboRHCZzzkGmAAQLn1M/WtumuGJhcXBVoZDdDVmD5v3NwaX1Z1asMwCNdi5UeYgtwNTg0lQMHITSJYXAtrBFFrS6juY5LB8uEj1qfFEBhrIIt/tbigvX6iIGTbS4jtYeTcw0cz3KDc1PUmuW/NR4raAhJkFOPoP8A86jqLGsyIbjyYrZSNaReYUpCVXreA1ytyrJ7fg6XgOZ5gsEJNCxKSJgvXDmLiuAvQaXVd8UbCprXyl56NVzjvpZoYSTN4GZ8xtRUrscvyveSwQlmMqrvo4SeTJluacTliJDiaAm70HWEyWqnOnMpPuzHuDrGXCSw3cq9Ggpw+GYwGYylWy4MaflCO2Bug6Cjq8APd5PXFcYfuesYrhBJI/oMPLFvGPQTroo5WN4+UqIRVWg5w3QCV0c3aMX8wrzxQTLvBIj7SnKs6k4whrdfoRRwSHZAq3CRT4NBOLtXehiuD2AH5Q4ubvAyWGOIOwibrfgtB20ojW6boBWFuAknQt25sCu8Fq4vtfF5R0fSeHg1jHXxBxbvRXyGTCdr3BwMEO5GogV12mXCOIWLuy24fd8ydLdwMfxrMC9NwwEvPC0h0G3jVXRwmy5wle/fA+7l1xcu7Kta0sQYH6fQYMplkgxaAco8tqqZlbi2iUPO88PEXF4nmR49WAsX8RhtMK1F3ZxcC/H8Z0lLl9tI95p4fbNBOM7QHKUAmGO3l4PQcfDcmws5IvXBrh3e4nbbx7CjR1stfro+B1cuLhFJ24ksxRluEQRLbBuuXjnxhj73Taef2Ff7NIbr97D9tDXIPyVL41x7UoPwwuRWSI5wOymWUYhWAv4JMuJ/8n1b+e6jyv7fWx1hoi9oSwK7p/cQivYkVIrS24qUOfmnQwMsu5uBXBLF+2oj87Aw7oqlWqcLAtkszUOT8ZqojteiBm9UlmjeAFOxjN4CHE4HqNs5ejvxkjTSoGR3Jc4OKdCKG7HGopPT2Y4Ics2jjQkXRSZngHWPJS1k4TQ7XhWL7MHYpjPopISqN1tYTlPEHhdlAQSvVJJz7we3SDGnbsLhST6Af0Zffne93sD7HZ72hdn+QxJOkd70MYTz3cxZ3jI/RZ22l0BNjduHuJkudRwNuDz77nw2mQx5wjWIciP9UIjNayZPr8GsiyRTJl7LsEQ872t51wEkSp6uRcKNGq3TX7NdPXtXksg8iRbY/tChNhxcfPNMfx2gN2dAOWcBBsHrZBqH9YkHGAVyHJ6IPY4BRSwTFWhBmEcentreAE9zjhg2hhM1pJ2WgiR7KH+SwV0QyEzGynr4WzvVSgowTyuG8xLEJufVl4ENti3GcOSpAQxMuntqFAJIxCw35XOTWG5NqilTsACjSxgiHspWexNMBD7UiXG8/9rf8Cmh+Kxc12Vr6iGoTVrX9jjWsG2NhQ1+bsNagluilpTD3tNss392UDEeuOu5fdSz8mywwBVApeGOho71DiXtYKDXVbN/Nf9UIfQc3hlDEizkuP+Rt/NYl2h4nXlcZLQQQY+yTGudtSa929+pBrEKjEgkIepvFAVKMfDoR/sCrG3EsGH11tyeofg41oqLCkh+aUwpKpi4j1T2akqoAUCbw+SeSxbwJiupn8Sm7RFWxdBhwpashCaEv/F3/pFvPCdn5TytBN6SIrq1JufPpUEAHk5/uitGX7lt+9IDk6mJffEf/3SMY5E0DjrsE5l1LXix/6uUf/UNWXDZTjH5uTaylCd7/m2CwIomRfwox/Zky/oP/jnr+NoXqAfe7h3dIIiW2Jn9yK++7kt/Nof366fT/YLBrhLzVLm+vOtwQDvu9yVPydl6K/enWMxOVLdJGsEDc4NrGUPygHxx77tKfU9r926B59U/eanPln+LgFIAt20fntivyfQk/XOW0cJ3rk3QZGzj2JfS/C/xPX9LewPQvzRnxzAk7f1KePh9N8bv09RCeo62koD+zyu1d/+ZF+g5//z+fu4fTgRCaTx4zZP75ooIdIF8NqijU99bAf/2Sf66gMPbh/gDz7/ut0Deu43AE7+d+3jKcBTYOgZyGk2Psb8bMBNI6vUw+FaddLcFKc9wOZN8ucA8n3rIwDn45/61NqvmRb03ul2ewL95pOF2I15kWFvr4v/5hd+BsvZCv/z//7LasTjMMJ4XshDpRUEtW9lpTRsMgzTnObq1uTEBD8k47DGV40gvVSYeuYZFV3Fi2eLrBRI9Bdh0SvjYQMtWQxxq2pLlmZe1x4baZcp55QK2JRKwGdZaRLNKRAXPrI71Yy5wDB2EARsVjn5YfNs8vKqIrvUpmLmkFJLw4TsG7Xarwt9SmCSmknEBlLTQJlWrcUU4GSYDQFNm1MGFRWcEJYGSlbeaWfGjZsNBx+kdiCOj/ZRbvyk+xMg4AbHDcCUgmzw+DvcKA1Ukdk+G7AVixL6olDeb8AkZU4satou/VQcSeXKxVITY0p4w9hHki1RLXOlq+dJbiwPgnS1sTUXHIEGbJZkrk5mjdH+WQARpKLsZv/CHhbLOQ4PRyadqNPMCRJRRpYWgfkWOoRv6ckI9AdDJVKOJ3PyK7WBUdpsXa7sukVKAAAgAElEQVTZAkhqzUIyCpGllFgTJOTOwI22RKfPgpO+j7Em5/TeZDhPWQZwvZ6uKT9ztSI7rUC/R3m8q+lTtiSgx8alwmDbQ6e9heOjCjfeOEaa8h4N6sKB9yhDgbjBWrPGCar5gvBYFG9VAxc1y66WdvJ7VzO4ItPRblBO6VutDMPtCFu9EFlGuwcyXsl+JJOQrGIDFHndg8gmzG+9PUe1isTm63dL9Lcq2SIUGdmeBZIVizffAItGPqGe2phdZpBtU1sCTGJVg8AxfZsMTCaAkszmYlHwu2Ng02K+VEEd8H5JUjW2vAe77baKWnqnEthn0R5RHkd6KUFdl9fJ/EuDmCBbjpRG9/DEAub9JB9Ygu5eaXYH+Rpx26+DrMzDJ1lkaMcMF1tjMV+htxVorRhPOcRwdf+FbigZOy/xjTdnksszNKjTcdHp+VjLvxRims7nuZJMCZL0+p4mszN5qvnoBD4mDD3wPTFsl5nJ0pkWyiEpJ4AENTmVNK+ktQoQ/shAXRuipfpRLk82K58VgiD08GX658pJxDZU46/ALWOqO/QdogG70DkCzZBlgdgH/HsWn6Ev5ijB6cBPBZqy2PLdAsWK/7hYVSzAAmCdYe0k8sDq0dPBNfnXeuWjBIO9cgRMJl2HyEuymrnuVYhjMqMCreP0YyJApCKt9JFXPkf5SBNO1Q0MyQtH3zOvQ9xLEfG43FxrSJ5E8EMW72QAE7innIoMYJM1Okz0XPuIggD92ABJbhW2zpExw0ES1xADMI09ydU5QFmGYg/XIm8BJvou9L7GhJQEX8Q2a3B4X/IsxYXjIEvfHMdEtGngZ7LorkE5m/OYfJtrf108KhXUUuQEvNhgzvYxNrKSPjehBU365IZJpjU6lZ45KRn4XOp7YRFv+4mm4aKJ8vDW6IQOIkrCNHW24QE/m2byPO/GyEBGJKbtPZVvyY+skaxz9ZXc2kCrUy6u4WnGOKnXDv0dPa0EatZ8Ucn86vuBzWZlDC3zBLNUA6ZFE7gk+5vHxT2jy7WSQPSKkq+lQia4TxIQJfuC9xGHOrI+Ib+eB8xmrG4eLBTQGMGU3LEOIdhK1j5B4qagFLtXpEBjzgjM1wXjuXFoxUFfPUlV/8tvjsByHRKne4V/UjOA9WDbwIqy0P+fvfeMtSRNz8OeOpXr5Bu7b3fP9Mzs7myeIbmBS1IkxWwrkCZtyoYpm5IDnGhAjtQP2zAMCP5rSwIIG7BhA3QQSFH+IdKkKXG1JJcrpuWmyanjzfeeWLnqGM/z1uneldf+JyuOtJyZnntPqPrq+973eZ9gygtNGbUvix2jIeI29qJGRmCAa4Q+3fSyrjcoKoKTXThY0zFSOr9qAo96xAT4CtcRWMpBB58EDVQrrmkOAEzdoQa5cVHykrtmScKf47VQjy+w1YB2XieBtfJakOu/fT9T7tn6kcKk88LTEWxSSF1MoY+d1l0Nr6HnW3Y4gRxLQWzg+QSp6cVIwLlGXVSStioIUPJ5EnMbbEquvy7dsXvOZJ3G4XYXZsGdkDwhVj39wEHsO0gSbj9kKUUa+nBMX5ElWFGZEOl+R2OGStZI1xX8MMDeoI+2TLBcZ1gu1pgvcwxHwM3DEQbTkYbwBGZPllfIsgr7kz3sDAc4vp8hzUuMpgmef87Hzu4AJxcFLh+u0aY97B1OcHy5UGDQnf1DnC9nyJ0cO4c+QIBnmmBnh9Nr+l2XiDmQ3WxwfpzrOpTLCn6yD8fNUMxK1FUAhzY2SQ/lqkTkxXBGkHeh12wwvdHHZBwiSFpcXhd48GiF2ekaR9NdSdazVYO03mBn10MYu1gsc6wpRd/to48Yp+crBAPWNTVuPOPicrnB6ZtrxEEFby/E4TRAErk4ntc6YxmQ8+iNJYrLHNFgjA3PJr9BsbbhJ61t1osSRZrLN/T5gyOdw3duHwrcZTBlMZyh2uQCVwKGafaAycEQ/Z0dZNc5Hr9xhmKTo8iBO0djBOMA55cZFgzMKQLsBRNUQYPLh3Ocna0VQLp/e4A7d/sYOkPECdUZI7R1ipP5GdLohtLWm/kxiurc5OONjyr3kK58eZUOJ0MMIg7HM8zOCoHpGVkSpe23rJ8mhwOlQKdLYFUWuJqd69ljP8Oke96H/rCnIfSmcXF5BkTBCBezYw3UWM/x9za9zv+cw4mSYYsuxuNYoYjsgciSogUBrbVoz1PlBHxCAfsWikNSQQ/j/j5m82vMV2sMRj68KsTF5Qp52+LocKo648HxKYgbTHb6uHEjweK0wNlFjY989AXshxG+8vrruEgzbApjJfI8JLO99cg4TdAPYp2fqzxFMDrAZHqA9eVjLItz9WPLqxK1N0VE2/Yq1TnNYQ5raydqMRhGqOX1COyOzFv3ctEi2Qtx63CA0/tzXF8VGE8S9D0f+ZpKOhssuQEVcq3UOFb/U/rcoCgLU17Qq529VRBI7aB+Uvv6BqW8hO3MZm+pc1jBQzb0N6dhT2q6bfo5ATa+MdmM3HwZMsVzkwCPhlnE0QjgdaFmTw4EPrhC/UxpqG8roNN2Q/5fDqEkY+X5WHE/7MJ0OqnrFvi0K2XgpnyIO29JKgdIBPE0guFA1AZAPAtNEURLE3rKm+cmz6UN6yoOrciaEcnHII7uWDFlnM5xvo/1Khx4Kiue5z0Zj2I3mpEJvxuvF3tdvr9S11nTcBinPsLOGZ7zUq6zX9OVbsXU9ZWhQFYwgV4fNW3paG/CyqsDgfVZOrasznmSAuSzamx/XtzSqRAw3Nd1QY4nWYn0M9V3ZLXP4WSnYPA2tMBy0XSBRcqvUD1BuT4VOHYR5depksBCrf7493wGP/5T/65qxp1+IECft3gYeUpbJ+jMdSqAW/Vui5//rWN88b0l/tz3HOEXf+9MdhJPZs1Peq2O4NKdb/qKWwslYXBP2Ytfz0Y0RUODg2kfn/nARB7IH392hINxgDh08XffmOGL787x1vFCgco/8embePNkjd9+9VTgJAHJ7euR2fnUaojMX/ZpIW7s70iSzvv92uMVLi8vjcHcJarz3niuh+9/6RZ+7Q/eM//Nb/bXN6K7UrNx1fVHOwJV94a+mKhvHK8xn13p/b/9o8/jbFHi0fnMWKKyiupk3129bQq1jg3dhWqJiNApV0xJ0uCHXz4SEMy1S+/S5XolJv6Tv7ahwQCKBjiuJ/ipTyX41heH2Asd3Hvtdbx+70q1kZicUq19PbPzqXen1CWsy7u/i93Z2TSx3zMs2/YCY3d2as+vY3Xaj3wdIv6PARL5zb7NN/Jy/8F+SedTP/LPb/yglZkt9dSzqgXVAAQY5QLnFPjkJz+GP/vP/mn8wl//FbzyzrvIsxrny1yH7yK1DZWABu8dG/0kbhHGPAu6JkeJctwlNfA0D0EeJgryqSUzI/OChQE3US73kOtU/PuNioOSUIlS1zv2iqjFxtxUgc5mVo0i/TkprTR5XVH3NAUSUbCTZCb+BpN+DyMmNtq3hNf5cmmqximjVJnW+RViTNKAuZWsgg9gxWkTGQw6IDrfS3iSmrARd8Vao8+LsU8J0JAloWaz7jFMDi43fQbNUOoKV8mNfIUybTEvTO4XegRNKcMwo+utlD/i9/HMI4UFgZLaubl2ZyYZIWSMFUw4zypJmXMWdRdrZMsa8cjBaErAjzJgorxAk1Piy02KPoP0RBxgnaWoyHhoaPys8Z02ZwN+oWI3iWKx/Dgdni9XKLMCScJCjZtypIN+TU3VhkCngzDmxsGiLpJH5b37Z8gJzCLWmnI9o9yb2tKmmmRscvNhCjfvCSe/JtNdI0oq7E1HqBtfnlIEy8hKJXDRghQxsurYaNWIYw9hFIlNQr+2TZtJdhQlZJYWiOMEziZSWuLx6RznF3NLc+f1lJSFgDvlxtacP02CtaJK0gxNbPk88G4aA0iSQRYQFW0UuCm3CMMaO9MIkU8rBX5nFnDGtOK/sxDTc0FPlLiP2bLGyTkNZmztH+yzKGXAk4G6y1WLBT22On9BfVauPbJiDZfovDo7HztJhE08IcDGM6YcmQdkOMWRK0AtW69kL9AfDNV2rtKFJKn0siSzke/D96DUOaQMgVJusoN5+HjQtWWRRflgnpFlR3kUaxqTBRD45PrxQ7LCe/J54vPCicNgh5IthkpQalaqSNZ7D12MRx7qlpJ2B+t1rbUTRgnGowHmixYXF4VAUIFU3EcYsLAbIUw8gZdZWmO5qFDkLQ53IhzuDpGuLJmSzynvMaVW83VhBxs9hVwyQeg91iDsDM1ZqJnXn0lxttfZAEADonx+DgVQ1fB8ssEz1CzSNKwwwFXgPV+nJlMM8sA1ryZDJHpk6PG54JDDLRF4DFYo4ToF2qJAONqgDSI47VC/w1AMNh20SgiCQv9jwcbrxGIwpgFw7aJioqdP76G1AR9qFljkk2kDtKWPtjWPK9+j5DIVSO+4fcCdyM+150SSn7GITSKu2VLeslk1lyWB60So6kiAhAYp3RrgPqK1z3OAZvkMpYqYSErGLgPxQjUeJlJnj9KBwFrjHLDRP5bT+y6IjU8RzwaBx1uQp/Nu1DRKfg0GfnZeULrshN4pyW/ITLACnvd8Iz+ozvOSzZhAOXED5Aml0VpnD8Hm1sBAPk5cLxZwt7UWMEYEzwyGSwheskZEDAxK5J8m2Btblvs/VQ929pFRoO/WI2xtVicCS8xEUo0LC3CeX8botUKLTQqbPjIcTTZljBHJ1mmvLADMZPoWVWuNjuTIW1YMzzQqM3ldFD7As4Z+VJaCW9D6hZN2Dg07X1mC7mKGCuLgGUswnExLfhbzjeQ0nP+9aIwNweRnepqpkevAWQOeSbGlv7OFJBDo5JNKG5O6rdHzu6aVLFiGB3TWAdsQsO2AR9I8eqZ1nGICfC3rCxYILHSltDBsWZYrZZfOqybOfPEI8lEqp/2e3ondUHbba+sKMgXZ4/CBQ1ULX7QwBoL8rBfMskfngzSslNObpFCpumq07TkhQ5V7CL83f5RBbBo+tmRMmlrA8jiocDGqUUH0U/sGg1HY3PT0PmqPGXrBoRulZ7LksYZdK7IxNio9pEU2Nes11TFaygyFEKOVw1leATYblHbyrcg8r+C5bDbJwjNva4KgsumQPYmBvhUyrPMMxYq1B9eTjw0Ba8rIyN5mrcdNmF7cXIdd2i9RC3nfyePNx3g4QESfQTfXuhyMmeJNxn2L80cpfCcUqDkJhrhz9wiLaolHD67gVhsMdxxEkYfpzhCXiwxlvkDl0De1Qt8f4vDOFPAGuP/lS3mT3749wOAgQn/CIEYH89MCw6CPi+sK97+8wDNHt7For1G7Be48F2H/aIhN6aBaLeQJWqQbXJxT5UNAFtiJE5ycL+GP7BlFE6BZO1gtyKQno6dGMgzx3IfIXPXFkKIkMytrqa3yRYbCa3DxsEJRkJ1U4SCeKGwmnNYgGjW7yBGmHnwvZIWJpvJxcXWFVZXBDQskoxjlqkXE5z5ssbe3wbMfOsCDkxT5VQo3CnE4DHROnp5zKOHganEpQIOS9GxWinlMkgR3vtvTQ0wnAW6+cIQq83B5fQWEc4z7ngaNrNnyhQ2SWm+Dj3zLXQybFq+/81D+cPS7pLpgdlUjnZudRZx4GD7LpPgM7706w63DBLdujLBpQ1S1i0G/j+loiNab4+yazKoAwe4Hsbx4jNnxKwiiCjs3RnDqIWaP6Vm7kD94POhhNAyxWZsH9mxJgGCiGjDNzrB3I9IaXM4bXKdrLPJUQ9OPf2QkL/LrazK0AwQhk9tdnD2qsciotrGaj+UBU95VC8k70xjvie9jHNIOgVNLT/VPEvnI09LyCFS/OkgGrKtDNHUB5AH29/exbmZIiwxuvMHAT/DovRmOL+eYDiZYrzNcL1INnfxhiGdu9iXbffudBZJxH+9//gh1fo7LiyVQxZLds2YjWSHoOxgn7AcC1L1aQOdktIee72O5nsHr1+q1CHSm1USWBk4+74xSHDS9Al5M9jeZ6LaBjvq0cfKwWufoRT52DwbILnMcP1ohiCNMJj7IIVsuNwoc4v5SKsDJLD22zRP3ToZ8RRya87moyOyjPY1ZlHCf5EkqFYYKJ15GI36wUOZwiecNwTd1pBp4i7coIM/ZBKa+2LIWJUlnWjrXLHMdNk8yAeTRuTXY5v7XAVWO51t/xvfpMYOCZy3rXhJDKjgEO7sATVUF7AXZuwpoNJCQL8A9VcoLgpv8PfUYns4FWvXwbDQrGNYM8nWTHRnZtByUbxraOxmZiN95y9q36tNAWDNKY31nQbAen0WeM6xvFNDDV7BwGf4Gz0bN75l4zxNE7FDLTtA8lf8mc1ONC3U/eEp33CIbtGmgyqFcgw3PS/XWJncXON0xGrfKCItSJf2Cw0MSmlij8A9JltqgaDxUqo0s6JQgKpU2Qcf0lAqQwbkKsOL+akoJEpnoPctKhgAta6mD3V38O3/xv8RovPuEzckzcNo3pdYWwOS9GZNs0QB/9f+6j7/72qlCwb7ngzv4269cbV1nTF3U9Rzm5d2BPN2g2Wq+p/2imJeygtkuLPt5nqWsj7jHUOZ9cxLhy/fm+Knvvo0b0wg/+/Ov4vY0knT9f/vc29idjPHSs0N89eES9x8+7PIPeogHY+wMQ1yvKqw4rKFcfTjBJz+wL0D3K+9e4+XnpgoeogT+3vGFPLR57n7HSy8odOit+4/gkSihos0G4RoedwiKavPua24BSqk2W6o2QxztT/D+G7SsA776cIUXb/bxW197qN/ayuGfyts7T/MtNra9gN0g2hoBw3rYb37b8yP8na88wtH+VIn0J9cFvnb/2gKSOBToAhW3cvZF6eDOjX0NiK7TBv/MBzyM0vtYZpZrwvtMYor1fAZyCgTl/vH3hBdp+N75skvdSYC0U/d8M2bnP0mszo5S9Q8W4dyuyZe//yeYW43YbxAHnF6xoWYhS5bkBh/78B18YPcmRuMdpeB94ZV38dbDC5kp82TJSh9h5CD2GpkZpzkNslm8W8obGwICOYI3yYLbuHpdHWQNZd5s8CyYSObD8gTpGjT+nRsxmwNOyXiAa5PgZ7PXJ0uE+581cGT+cVOjP5BNrcwjzdiRBKZ4mslphk0IDdZFlPfhbhokPsFXJnWZfE4gZNZgReqmb6nwm6pREV4TkJURfi35Wblx4HNTpY8Ew3ro7UfvGc7LuLl3qXdqkmhwzgafnib8LpRxeUBfk8UGq5zgqoGBShEk09WljJwJ88a8YB+hbbFrRK3JMhkje7aQm2qVYVkWyJYF2spDUZO1yYc1wGC0URFCNiAbD7LqeIhzg+eUj001ZeY5Ew9bTqp9HVDyN6tKDBmn2IMm+UlCLysCE6Waujh2EXq83j0BLUwMZ7HCtdBnqqlHebZRwWezJWarwoJrKsHWAibNA8wOBIJ6nGKpyGk4zSNgSICZ9PUNDvaHAofOz5doupR0yg94rC3XSlRScTPdG6pYIztVwTmcEvqQVyNBHz80/7+qzHUo7u3eRJ6xUXSwzthM5JKuLJYWQEDsyqQsBAE8yeEp4eH1MUtCX8xYFr6abghosWCfwKuxO+0hjJkyz//mYDFnQeAiGURYra7QJ6tOcgmCPRHOLisslVzaYDRKMJ2EaEsGMJG1F2C5bJESMJZfpqo8I+8IVOkOXIHlW6aOMce2QzP52MgywZpvenGxEWQKJP/ONbxOF5JXkw3MP5BvXmekzftLWWa6NpN1sh55ffoEOgPaKrCQ78m3jgAAfc24DdBvSuMGr8Egoc8UC68N6oKHoIUOca/QxJ2SIJdSZ/qoVogSF/3YNzYUJfu8tpSSb2KsmObaeliXTK63PUL+tc4G4zF9PzmkcZEXtbyDd/ox3MbF8SWZjQ52RqGm2fNlibIgIGnfl0xPNhPbYBoxq7qpnoBleWrRvN7QZYKi42GIftzDumDjw+TUJZpeDT+M9BkINFR1oeKWxbpkttwPuXyVoMyX4vDCilxJhghSkCxEM/YeE3VTMVNiAo29Ai0bA2dA7izclgw6rv0BHO5nsizgpJozcYaKKblNHnk9L0a9Mg/UjWuWJEEcwvFZOOYqapV0STlVHCMOEgSuNQtpvhSIoZRLMt27oBaCKVyXfH6bjD7BCaI4NB+lymQlLQMceGa4oYLZ1nmFTVnDC9gQmOycjb48BcksInBndDVZFvDabCesvJ4mTaIyQLFBhuebOMdC2zTBNXkZ15OR3/gMuNa0dFEG3Fo14eWgjkU6SQQyVzOpM8Er7n9sahTLQia80kS5vshKsaGhRng28rXP24GZUsIR0O4G2nw2+D9u8ix2FdBCtresHzoWnpEd9Tpk7dOPVEeqGJNduijZsMTNu7aE0kWxGTipF4LJPdr+LuBKQ6ztubLR4FBhL/In2sCXEmNrsm7sEluOnpiYZPZz7ZdijnSheh0jk8zgjE2sAiQsTILnDu0w+D147sQMqCN4WdcCCgU3S6JobGe1V8o+JJBOALLRWScP5A5E1l7GZo9MYgJwCjixEB41DwJbO1mX7oTJ89k0w7dABN2pLYjHJpChNDxw2RhLysRrSNDOpvkKtuN3csmwMU50omwc88smq5nrhTWL6gCxaSg9VbspdoxHOw6CWAWvLy1seD52wz4JS+w78xxTXaDPSCa5+c0pIIMNE70ixajcygVNPMIqiUMONax8W4LyZH7zlXwyh3g/PAGI3LPFJFY6MO+jaRYlxdRaJYOZv2kMTjYU3ANpO0OJnFQX9NiWImQDL97YUJZSfErmCRa4pkzRsLgbajLwh8BFENJeohADlMMHNivWW7kCpfk7DAWqqKZGIKVHGHNslMLzEyQh/a0dzE8a+Z9TBvnic2OMDgZYzK6Q5myMPVxfkDnXYBC1yAoO9HJUKDBbp/BLSuVjbJIIvcJDu2gwHoQKG+I7kTE02U+UBHn0zC6a6wSn90tcl9foBWuB38HYlxUMh3WUIbbrCkXq4p1XSq3n288FyHMH86tUDACB6G4IZIEUEgVZ0djgwx8d4fYHdzC7LHBysoIXhXAKB711gCZZIaO3tR+J2ZxdOogCF9f5NdaXa4z3+4jHMZCFcMsNNr6Ls5MZiiJVsE4sHykXh+MRomGCvFkK8OSmz3Myon/kKMSmcnH2MEOSjHE5v8Ll1Qz9KMTOKMYmdnB2nWH2aIHd0RjTuzEmN/twUhdXZyuEbo39myOcPl6hrV2M4gRFWmIyLnDwDL3QY5EIyNRaX6107vX8ENmV9dRRQkuqFg9O5rg8neP2nQmee+G2bAicrIFTBbh5cIBVvsCb772HeMdHNTzA5fEDpMsTuu8hCSOMJiGqlPUvUM0qBIGP4c2+BvzJNEBOANG5g6B/gKsHX1XAkfk/14hD4GKRId5zZIkwcAJcnBSYLVij9DDZo/KixcX5BmXKYCUPezt9yd4ZeqgQVaZlU97pu5gOYtw5GmG1TvHOvRn2JyMMaRtE6448hxvQzqkRM4mEAJdqg3qDi+trVOy3fGA6HUpdcnm1wGYdYTVLcUn6qeMoVOnu7amG/ienMyyucmySAHdujFE2ke4DygWiyPYKbn9UOHHcwX6HNhQEOQsdKkCQbDAahUhXBYoVPUdLnSP8edZIjVvK21Pszk4izL6PPvP0VfQiT37my7NCw2qvH2EQuqrB0qLFfJ6JJGOScrOaUt/XgT8cFIcE8+jTWJrNiLyRO7sonr2qvToyi5h3vOY6z7YBceZvIrvGLbPdHEYswKdjZNJjU0CVgoLkSimbA53hHG4KMDOIh7uXKQYIhHAQRfau1T56Tc9DSpZlacAr90MjvHDPJDjHM5ZEDD6GLnoeA3drOJTfc/jd+VR7rCfkK0l2uzFeOHhWfoJqZw6seE8EC6qmanvs7M2SzmyFTKKwtUXSHKnm0WWKh0Y1SBciyAA5Xgd6Y4owYRkKignSUWghRmbH1tUIW0ZeF8QiyxuqExzzOuVfBDoFlArcM/9qS9GzoFIGJG3DHWUBo6EpAU0WW0x1N29wqjyJVUjpJLYsFA4sdirPLc8sVMjb4WDPCoouEImEBa4DK6nx7/0HfwHv/8indLaTwcnnk0P3QrWHpY/Ln5OqJLeHk3mBv/RL72C2NvXjH//IPn7v7TnWVG51SpuvD3jckjbNjslA6G8ANdU+fB3Qye9U5vjAs3v41AsTXCxLMTl/8QvHekZ/9JM38GtfOsP7Dvv41Psm+B8/+xCPHz/E7Vu30Y9c/PDH9xUiFAY9hQ7d3on0e+fzEr/6pTN838f28On3TwWcXq0q/Lm/8vtYXBxjMNnHB+9McbQT453TNR5f53j57hif/cM35LP5BHf8uhDKb45iPeX3KeBLfYB5eZPl+e3v38HLz47xN37/BPeOL9UzMwT5CdC5DW+0rvUJ8/YJXfaJZL6RNQjB3d9+5fSJMulDd6b6zl94a47ZfC6g1XzqLdKZOR3D3RvIawdfPaHapMC/+GKOfW9lfrudH75Azs6nU2DnFvjUcMUk6/xZ2ft0mQPm3WlDcMnZNZB4yup80of/Y8jq/IcC0fx/+RDOJ37ox2mdY36P3CzpgakN1UFa9nB7b4Q//b3fjkl/gL/5m1/E77/yOuIktCJW5su+pjP90MINsrTB1ZwniRnvs45i+xKo6SNDhkN6ytWF5WuqImK5UPON6O5iT3bAjG2GotRYEUxZibNBRsN79DDkmLRLcxbVupMsyii67SGTfGGD0CEkaTIHglTEc9oevb4cHUAs6NlIUiopw3OajPccrDu5PRsKftaIgIIO0G3ABJsCS6pW80u2BmWq9NGsN5ivCIIS0PIROpyKkqllzQKbLrJF5ZvCpqWlTx0bAPbo1syw+aHcp+m5IPzCY4AHOEFjMW/YxGw6EHZTYrVMFa7SpPTFasQcUmNGGUTkIySLMnQkE+FDn68K1AWbNAOQWeDocsvfgp44ndeLApPIpqC0wEHMlFCyRfNCwJMfxJiOp4jjHlbpJULfRwOE638AACAASURBVC0LBJqyc8ptKeEhZXxtT0y3xYKpsDx8OCc0KSu/k6SpnRDTUvYM6BTLK1/rZ0IngJ9s5O/FEetysZTXElmjLGLIeqFvJGU+vBc7+1NMphNcXF4jX5ujahhGCNg0O4U8GxlMRLApL1MBsXGY2CRywz+3AsELQ5ye1Dg7WylFUSxhhTA5mIyHAu0p3edBTCYmF4emxfKSY1Noso2dnT4GyQZuUKkIms1zpKl5tYWkVLsZbh6NdV/y9QZZ2uJ6YemFPbfGDpPO+x7y1cwCcNqeCshqw+vBb0fppNmcM4Fd91ThJayoOomFDM/NO47yUT0U/GUFjQgxkFce5euTUYy6yeQXyWclGRqov0rJ7CYgG0harhCa2ia09LHqhWQ0OWhkJQBoKNjJWzMyKQim+BukRY0gpJUFsLMTCcSYXVW4cXMohgPBUf4+gdTDo0BMhevLQmELnIbT82o6pffrRuyIogCWK6bEc6IeSDbKKXBZkg3M9cTkeA+TcaAQhdlSbr1I6EtTMYm1Vor7ZBpiPPUxW5SoC/ruWhFLGY3KXDE/6fHUKgxJ/ntNKyYpAc44CeAH9KkkoN1D46co23MUxQpN3cmm2FBSDrdJ0baUmfdQ5yGa0tYfJeDcUGl/wSGLVpxPbyHuDyzkOPklgMSmj4wqFqC1QFAWatSUk13sMy2WfmD8DgQRaHbMHakeiSVhgGPnHSQwjuuHgRscXgzQ0O+zniP2xuYNxfUhnPu6k9D3UeURNr0VwgGBikHHSCArnEX9EEk/Qom1ClDP6aPMKJFyxOJRCJDUBEO47sCYq06BIl+Ioc1Jk0N7CwaYJNyzKCslY4wgY6h1yeKd6bHGLmDzQjyGrD3b+x0+72JxGHBpBsQ9kyp1zEPy6vnH3BuYSMsAO4H/YiIQIBJSZDYDUiVw6MHXMeB1a+AvEiI/imTdxpykzxdPRPFExTyh56w1LvK9VPPmiK0WJLE8XLkBEsyk+sEUMcYqJBuH1gh8GGjkL6kyva9dnpUGhFnAkoHlJM5yH2a6MQdRAuoMdu0s/+31tWQYWsdzTAB1N0EvLcRPjFKeFUKO+XN2bqrxU3NDxinBV7KBrbmTVJ4+0gS4CG6LdcnKgIVwpcGAzhcxRxnMwSaXHrgc7LnyZFSgDbs/ptJKPk+m73bQxMbPBgJ2dhi7lH7IrEsYCGIAt7G7OWTcsnjFZVSnyT2Ga9rCcdQKKTXdmjJaPigITJJGY6Ko0RPQvkWeba1ElDUy9E/1i/mc1rwWOhK66xiahYk+h2irnaWcWN4WvsF7uvU67vwXzO1M/qysSThw5fohOMBm19j4oc5q1jo2hCGbyPyjaD9jLHECnRuqX+ihJtsdY3GyKRa7maw0MRT4fQs9n2JJCJSrkROkJLgpr/JWyeIMLGkd3qwWzCLK6ZPNs1B4mgHFBMR5tjB1WQ0eWXsM/KJqg8A0/VLpgV6wXbTGVyxT7kbcuwMOTDm8StDmJeIoQeBFOH58ih4HhX1acUQYJCNkmxShW+Hu+/g82XCdYDJDic6PK1zdb+D4TMaOMPBcPPvcBK+9/RjLSw6sPZxczDBOhjpTdkZ9eIMai3WK+VmDO3eH8EY8l1vcubsrNub9d07w3PsnOHtU4vG7F7Jy2bsVYocya79GL4yQXtfIHvdQ0odu38HJY6balADxyKsWkdPHZTqXzQu98A9vxMbeZyp3VSHpu2gKH9m5i507ARZejsXxFT768jN451GK+793hr3JDtbZAqvmGv1xhJ1oiJt3DnHvcYb3Xr+PJPCwyjM1wlRu3LkzwfhooCE0fUPfe+0ayShB0gcWS/O5SwLa5eyjH0Y4v3gkkC3ZSVD7JR7cW6A6q3Dr4AYwKTAYetjkZCmu8cJz9OuM8dUvnaifePmlCc4WCyRhg3Xl4ME9Mosr+AMCq0w5D7GYV1it15juhwjaGI/PK1zOj7E37qM/7At4CoMJxtEQ88sVXnj2roKk3nv3PUSjBtdkorX0gbwPP95HhD6iaIlN2UOP66zm2vPRv+EhvVyj9YFkFMmnMl+0uL5eq4biYJ/PK4fpi3WG+XKhuNF+ROWai9k1XyfAsM8mgLWIq+F+6PqyLJhna5CQuU4zXC7oU9sK8KPv9+5urFr+7GStged0Sv9uDrXMTirqu0iSIaoiR7RL6XqCx28tcHK5xtH7dpW4/MYXLySpZVgjj8+Hx8dGZBhE2J8ONODjrllla4XDDvaGiEZHuL66RnH5EHs36A0bIst51taIfSZ9c7jsY3Fd4KIZIPQnCHqXiKZArzSrjCpLLe18VZvKjWGWIa+F1fI8O0geoDqLllg8k/ZvDJBfZTg5a+BEfXlfCoyqWCvSA5R7qqaHxhrv5M02fjQfbbPS6IZg+icyn7m3d+o52XZYnoHORTEizb5GwxL1XQSlTYKqIQ17WSWFc4BuvRIHOwYOEthj58g/2zpVd4w2fk5RJY1pv30PZ1N0tjO+hlgZgU6FVlngpNjane802fua47ORY0fbCyxdnD6U3P+3XmxigW4zE3iN7RyRqoMEINaFBGM7pjRZsfK91DDVahwqxEjzYQAw934GITLAlguHCkQF1hkK/MSCxsKNCPiyfjNCgqqmrk3Qea2j1STt+lldFJKm7GxWiJLmqaao0d/43uqtOPQz4yCyLo1vauem+mop47jzW72tMovDcN6RukXKeqfrxS2cjrWweX7ynCMILUCUc0wWy0LATUHDP/uOP/ad+Mk//zO6fnrOh4Fq5qxifWIqCQYTEZRP2ee4Dv7yr9zDF9++lKduWRb4+N0d+eO+8ZigGuv4b4K2aMje1QkdJPcNLM5vkLCbXRN7iH/hM0d47dFKMvU/8x1HemE+9zt9X7Lzn/1fX8W9h6f4t/7Ux/H2yQrTAWXsR8qe4PPzc7/2Hm7vxrizF+PmNMIv/+Ep/sS3HqrX/Z9/474S3Sl5v7o4N0JFwz4swXO39vGTnznC5167wue//J4pDBUa9BTEFLdETfvTP/tmOJOpBu2vKl/jA88/JwsXrpa7BwneOlnjzQdn8lMlKLlVQNmDviXpWHjlk2vWgcWTYYIXjwb4wmtnumYCvusCw8EI3/7+MU5nJb78zukTH00RgEhEiRIFZn/uPSrJaqyXKf79b0ux6bxMqVTcBhRtJe0GdrL+M0LFk38WANqFcsnT3PpfMTz/CZOw/8MKdjqf+MEf33D6zQ2ehzT94LyQk0R6sDgo8wqffvnjeOlDH8b/9Au/hDSlR49NaFj8i81AcFTSVGNrEVzLSjIWWOxzomebExsK5rSwgdSUicEaYh5IQWmeXkpT56ZJ3w8zvuZuTvCLYAx7T1rAsNFwFN3ehVpoXMZa3TystCFKMGWeGMSOBKaJ1UCTazZSpK87CNiB0LycTcGmRsRJlnZzy0XmAcdGUiwV6am7xq/toaB0zalMkqgwDGMmyfNlxak8tbsBEoYiOUwo7KEUD58MGTZJchl5EgIhU2UCFZxYCtghWMzrYTJChg/JQ4jBQ50XJz9t4lXYyB9ziVVKALQLKWiBJCB45mJ6OFKzkeZr1KVJMGIvVBOh4BHKu7vvQNCAjCtBghp5cirJg8YkmwxFkezQcwXkkELuBb5SNhmqMxwOxDKhRJzgZtWUGIQMvAmxzjeSBDMxXnFUFn/aiRVYaEjMYdNPrTPzIx31I5NUqFm0iSmXH1N5qzoXe8btDTXBo/+hQg82GQbDFsPRCLPrFrM5U3lNEprEZC6WiPsE6SLUTOJlw7HxleaZF2ssFzN9z+FoivWacveevsPZxQJzAvo9Mlu52HL5kk0GCXqtj9ksV5HSo2ES8e+qgLMhozHFwV4fgz79BSlj9nB20cPlJZOtmUhLX64Su/sDjEaxwojStdk3LLJazxbvRxIxWZ4NXapDLcsL5BmfhUgTzaLOuikhZYp2yIoFxGsqOwBLzTXg06SQ+v9STpN1wwRcSi6tmOSggp5RjlshpIGcQw9eYy2KUUXJalFY2p9en4e1JYGTLckPxcacRSOtGvKcxSDlWTToryRZOtintM78e/kZyPZjQBSLkDJnM24TWSa/D8e+QEZeZ6aqc38JNVVjge1ZoAkHEwHlrkxWNbDY8RhyxdR4WhoQDCcAyYAsR+uYzTVZof0wxGLRYr5s9F5cizltATY99Pu0RNjoMy2WhV6DRelwFGjok5YVBkGAiD6afP/ApFbrkuDAGlk9U6HbYyPGNHrRsXkfTEpjbCwWjJ13YwdGcY8Se1QaK2NVan/swmgIuLDyFrOsKcRqp5eqIs3Iso5iC2+RLptVZIMewQpuf343lXR9JYFS+kn/YO7/LLr5TJKFhB4ZxTlKDfNpU9D5inagr8u5OtnUtAvJuWGxCTKfKbelJ3Ag2X1ZWhhZWzG9lrRUDqxsrXacMwFeft9FWRTYZF24Shey2otipcWyJKZHJwcmXNsCnp6EIhlIJxYedws2PWqA+B6N2JkEr8X45GZImazsJegXZpeIjw2N7RUG09k/0PyfzBJ+ZL6GsaDJ3ut+oPPzFNlU4Bi/Eq+nnYEdzm/7muKumTzQnSm853xdMdEiDIc72Ns5xAdffBHDhMnCJmHmFU0JhuRkcfA87Tw3u0mx1+N1NnaMrD4aNpwE8cjQz5Flc+359DhUKEeaoiwzVA4bz9yoMASN+efySBS/WN5+BLoa2gX0uH/RT9hAOaW8qzMj2G+WKltZvgVBOArb433guabQB/mkcd3zmaW9SCe55iZNNjvXIoEuAmlqSp96Z4oxy4Edj1N5thjjk7YXTWFAIxs5MpPN8MaAXR7kvNwE2+XF2qmxxP7s0mMNaOzujZ4r3hcbWFifwqZA7a8KZ4GYYn6Y/Yd69s5bW41rpwAxmZ4NN80PlbXJ0wR07uVk0VD2SOk7m0+CnRwQ0Vea94UAMn30zBbYpOtF3YhFyGGKXK0ohZfVRWeez31TV8CsGKw9IRO2C6TSbTMAVL2F/EYNNPDJsqlbrEruXQzbsYFIVlpzTIatXodJx20BNzD5IvdFDr5bslQ5cO0CDeX7W+Q6Mwhq9Tb0hW7hRj20HgfEhZi8ARhY5yGIjVXFZ5QAEf3H+JqRvMR6ClMM3D6WVzVW13PUTqmQtqPDIcZHPl59/Qxh6WG8E8NL6AloAxGyxjdz+kZnqinGSYj+XoKqynBxCjy+t8JifY3JaIjJcCCZYlospLQoyQZfc4Amqh5GTNym/HhZixW/nuUIe4FqK7Lg3UGL/bsJkiRGixx1HuHiIW1nKoSDUNJ8WgtRfcE9abFca5h0++au9qwm3WBvnEj+HEQbFF6NRw8K3DiIxZC+uLfC/s0YTb/Bo1e5Z/uYTPq4mp2ImfnM3QkGtyf48u9cYXF1jmEca0DHISG3xMPbIaIJwSIH83mDB2/MLABOvjtc5yXGfow7t56V2ihfXsMdeDidn8j/+vHjJZJigBefuYur6lrXdBwOsPEL7D7blw/5O68uFKgzmrTI2wxe1EO+9rE4o2oqxapkiB7D/RKUKccotPaJUbcuXr13rCHk88/tAlWIol4iCsfYH9ywa7ep8fabD1VXUF7KoKOif0PnAy0SmB0QtUtEPs/sFu5ogGCz1LUjaJLPC2wCV+dSNi/ROBxWegolmY4HKDYO5osV8mUqzz+e3wRlebyyzpkOJ1guc/S8SmqoG3sEE0pc51fmhe40GgxwcBDHIXpMpvf6CP0Ii/UVrrK5PFWTJFCdSZb8wVEsz9CcwUYD1lE9PHgwx2yZ4/bHb+H9z43xxm88xuk8x+SZAP2hi+sH15idNPou050A46MdLMoJskdvY352iTYZCVClnJ6BkfSpHURUGZEFR6VLJIWTglTXFRYlpexDeO1Sw1GpWTyu1UqAkFO6qNYN8rJRwjqHISQFhD4VLJ7siKTQoUIt4fFMS4kSacbzw0JReRbwuvN+cwHI9ZL1fQegaRDXsS3Na5BKgC4UlKq4Qp1oV7wSJtsoxMb6Jb6OSdYJ5vH9KwdSB2qEoqmlKfm41CVuFlvUzhkyLlmzchAlYId1g2pnk0LJ7oWWPlsvYylETAWjkKOtbyUJM/LwJkHA+jcBst2wjHWBS9Ybf4fvqfqwO7M6CxOlkgtw5TCL36iFS1a+mAoWiEdAlZxzI/r48lVljUFSkN+jbNsE7Dy/mWNgxyIPLFNo6MjrQFuFmmqG1nkOyj6k86pWEcm6pdI5QZYm8/V4qJHoI7/RDoyiMszIFx1Iyj6A9YDYpyS2cHBpZCdVigoqJsnCVAmeal0Dv1kz8Czlec/7QaseXgn2HJX6/hZ0ZDKqTIOQKpvGRU6wmeeHZPW0t3MwHI/wn/zn/zXGO4fy4ZwyFwDAkp78XfAQ9xJiBOuSAaY9/P5bC/zVX34THnNJOln6D3/8QEScv/6FRwLLvz41fMvgfEI33Ha6HcPVerCnXpQGNMb40U8e4hd/+57Oi8V8hs989I6+K8HN7/rQDhbrCr/6pXM8vMrx0t0R/vz3PSPm54OLDB++PdQapqpxEDEItIfLdamhJ+uE985SAaJ/+Pa1zuQ/9uE9fOXeHD/3f76NPFshX81x8/ZdhQVdLkt8y90xHl7neO3dY6kdjd1JZYUNJ/h9xcjsPDwtBOnv9fO0ITjZ8T/4iQ/gc19+iCxdIE5G+PDdfWORnq3x1oNzMTw9hh51zE69nogA2/BPA1j5jNw6mGB34OPL75w/kcBbSWaKrw89u4e9gY8vvHGJPFvD93nfjMb9/K1d/K13bU03RYW4XeGnX6IK0IInDeA0CTv/x/OStZnsMkQk6OTt8uzsgE793RjkCilS/WWAeQfZPgkuMhz3/xsk/ocVOPxH7XM5n/yhH9vwptIvR15JAhnZ/PNQtmCHQZBgmIxw7+wUK6Yv86Z3DAR5SbmWmlfSz0qyBZNamdugNesmZWvl6cfmRXIybTpkgFDOzlKWmwo3NW5I3MDJbvQQ0hvMoS+Hled8f03qmLKuPolbLRMtKW038IZiLB4tIQt2HRRPJ4Hc8Jh6ysOMbElOgZQcL4CTDCMr9gUIccrlMDiAUgObCJGpyCaOU0se/nx4dQDpM3rIeLgx2bn1NBEnUyLiRk12pA4m8+Bj0apgHZcsWkdenIzL4VHPEp4TJAYysNGuJU8lwsmpo0l5eG2SzQbpaoEyzeSvmROHKMhYZbocwy562BmHGAx8MdgoRaekuMorREEo+Q4bj6ZiaEoJl8FBBR1DewjCUA2rHvIutY4FjMm0LZY2oNy0JdhT67uwqeT9jiN69pkfoyZwbFB6lH638KIhZvMCq1VnMq5VR2CX7FhSn8yHRcAYD0Fngzjm1DxWwZgWbLak2e/+u/ln8LsRpIriRLJreoH6AX0bDRy6d5/MsMSkzzW9RYF+nyxNYzoR2CQTdDzewfx6geVyoWS3yXgP63WBi8tLxPEId+5M5bvz2lvXWK3IfAkRUFrfZkCd42j/QD5fl7M54ESaoBpQ32A88TEa85Bgo0c5rY9HxyulO7KQIeh6uDtAEDQCHnhfNhXTixOcXq9UOPE6UzodRw6CkB63Fq5C2QoDlOgHVgqY53HPwCHzFLT9vfM4NExM4OFWdk3fIg0ItobPYo8acMbSTPfCZUou74Ud9PwzyrGYzG7e8AaYkrkQsJFJa1SFOSxqEuabP4/YIH0Xwx0P52cZlpc19vYj7O55yNMGK9pIFfSta7C3H6Moa4UI+dEG63SDm4d97RFsbLg+wibCqmixJPBZkGUM3Bomuvz9QYOgn2Bde1jPC6WP86mXVyurXoeBU9wPbDJN9l3S53MAZBnXsxVZJtn3MQoT7XePjnOTiSWuZLkEe+gbmhaVJOehRysDeiaSPdxN7kF/4xXm6/UTOa2sDZ5IhjstFRPvuwNSOxcZ2TpoO/ZzZ+DPZpGFOAMRmMRK3746NTlyuylRtSv9fVuU0fLB82M0JdcbrSZY8NrkXSIvn0w/WmuQMcXCe6nnuG3IDumrgGAIF8N45OdEeWfL5p2AXy2PPfpmCqgV+Mkwkm24jbEq9bSzeN1YKjh7DT+0kBduo5T1KvilA0aU3M6hENnf/H/EaOl/zNeiZFwsDGPCy8uPX5/vKe9mApIcqnVApSwvupRE+WUac4Nssm3uD5HOXtjTteHSJ+4nZiQ9c+mbzmeJzEZJzTrr/o5NSqMr/neFFUkuTAaoMeP5wRutNwtY028qkMkk/hYYxoEAWWk99INEQOT+7g6+7zOfxMH+oQ3SlMb+9DXMnqJUau3WSiMvCuTrtUDLdbrGMluLJUS2Srpe4+J6pj0qCH2Bj/RkInOa151HIvdeK/b5fNMHk+oHDmO4HxPIMy9PSn8J+PF+SoYsQMtsLlzfGBhkVJCpzbRWeY1pqVmjxH2b/0TLEQ4DeJ5yH+L3ZIiM/WxpgCZfK2OCOZsdsxbgmmBXqUAhyroD7o+cV5oCg9eDAJksGTprDg4LaV/D84bXnzxGAnMM89X5ThCSvpSsU/hcUga49TXrKjwOXCW5ZtNFybu822hTQ7miyQz1ypRyqkaxdGU+O2SJiclCj2Ixh2wPjhmaFtFoggoY8/WV5QKfBZcJ5/bPuk5s5JQ63ClACAAwNIqgT1VhmZeyoxFwz7OUICifMQ6s6GGpgQgLcvMo10dQQ0EWNK/IRqFsZIZr7xZTq8KqybXXZ+sKJBPzeRNTg4ML3VEOL8zDWGuxZ/7e/CZssuUuy/OBXuhVq4Fp4A1RpD2B7Q39fPVMt2DMEJUD/sgTCKqgRjJBVRMygI4WLz7WK3rX8toluOagl+s6AF54fgo3KfHee0vkVyHu3j1Eml1ilTVIFxy6coDVIluV8v7e20sQc99LNrhar3H82gK90NYulRS03dkdRpgcTLFcFUylE8BARUy/3yVxtxWuzuZgnnY0DuAM2TDRHsfXYCa9WoFpPPmqh/V1LkK9Brf+BtNxjItFiiV9NYNIjGbWvjGT5Uvg9v6hBnDFZoVVm+LkNEPieBqwDQ76yJoCZ+fXKOeB9r9B0ldNV+U5Dp6JsIkiPLo/g+vOsWkj9N0hRrscXga4PF/K6mE0cRCNEhy/t0DshhiPhigYPti6iLw+3MTDgkzR9QLTaShu+iaocXKWorpy8O0vvYSszHG5PsH+0UjevW4SSUnULmucP5gjZFAJa4MmU2hX4vSRZy0urm1ww3133O/rWQ6SEYq2xPX8IY7272Ln5l3U2Ttw8horKj5u72I08PHoKsMrXztFn89y02B8cBPxnR0MRhmWDx/j4nSD1u9hZxogy2u0YQyvofc4rXVirK5KrBiUR+UHPem9BsPEwWQYYzBMsGBoTlqoNGVtRdCAgAz/3R9EAuOvzxcKWAzdCEeHNxAPazi9ObJ1rWDUZV6j3+/J2slvhgj4aXsBWrfE8eVj7dP7u2NUdS3WKmuJ1UmJq2WL52+PkM4qvPHulaS6/XGI2+8bCLD40h89xiYKsLfnISD5IiOYm8meafd2gmXaw83JBl6e4rV7pVQV6drF1WKNeAD06aVPhjQH2lRvsCZoC6VO08s8zSrtY2XWBRh1QXliK0mWTUJG3cmu+bzbQKIfS9iOaEB2midVDGIPQQ2sZvQpp7qGtaAx/qWaEN2vqyFth1U9RoCL56N6QzL8fMsLMC93Dud5hpI4YmPSRkwdOyc1XpS1UA2X56zjKxSW9QfbmK2nnjEIO79PeRObrc2Wx6lhjlQmXbJ8xTVF7NIcMKkWEHtN4Xa1BfhJXs7/Zr3w1o/TrNZMgcAagZYjlMxTqq4cRKOzdQnlNkgnG1WGHwJSjM1PdFFnnOzfCKKy7qtFomllCsszm6xG84cllKehkoJkeQbZUEvsTn1b289t7sX35Gdjv8FDn4ND65OpYmGPyGdNwzj23L6d+x2zwq49rZr55qz76ecv5QDvj91nsWAJGFMt0A2WJT/n/Ki7Bi55ElT6cLDJM4/9fo9AqA0dNWDtAqJ4dkhlJ3m6ZROoXycIx/UicNpUH3/2p/9VfOp7/4QYmxxodG+nnpfYx5R+nBv24abuHCc+fuOrl/jvf/VN1WjjQYLv/uAOfv+dOQ5GJu3+4ttnCKN+x960tPAn6d9bdOgb2JsaSxrNh6B9leNwfw8fuTPEF964RpGt8ZmPHOFf+Z47uH+W4vFVhs+9eiWCGf0of+RbDvH6MfuJCt//sX2zIKAfe73B//F7j5GVLfaGAV44TPC5Vy7x4i0Oyzf46LNj3NmN9LNfe7DEvfMUf+vL57h3fKW8ix9+6QD/y995R4ns/Hw3bj2rYKF7FxneefstRIMJwmSI3WGIvVGIP3r9nmpIL4j185TeC5dhz8ewITFwS0x3D/DBWwN8/o/ekuenegCGUsZ9fPCZfTyzl+D1xyu88/BENbF8QbVEnzSmTwBQXqsP372JvN7g3ccX3xhA1F1rfo7dnR0ls7/6aIXjk5MOEN3gxWcO8Qf317is+/DaGrPlGj/47BIf3WW91Xl1CuRkONlW0s7njmo6Az4tjd3UypKvb5md3T9r3+kCi+yJ/jrySodx/lOw8+8/bOp8+of/lPJaA59yNLJSaK7P4rvExvURBx5u9BM8//wdfPGVd3A6m3dsKHMdU2ork08rMyrmpItFOCVqdBDmlIbLnJIjhhDwNbnb+yqgu5AFl74nTMQy5iCldeYt1iDndsq0NLIFpFCw5pRgIDc+GkWTlWFHkkmIyVCRtwq9ZTr2H6ENTrsIPrB4JABBvxACmew9CRxJGtgtRH6ekBtGx5zUjkl9Qo/yVQfLlBNQMho7/0lNsYA1JUVKZrfJkh9uEJHVhA0KRIRyEdIVVQbS9JXhNSGI2QVVdIxNARVMQ+aOT/o9AQEZ1gOZCJ+UxtZo5gvMZ0sdQmx6+MD5wi2Y1B3i4Pa+wKHVao6mrNVYUFqrgKKODcLfY91gaXBkyPBwtulFFJk/FgNqFCkh8MYkFCzMJPcd8JD2zDDcwwAAIABJREFUJRXnzQ1jSz9nkUtglKmJ8vPp5QhCBhCNkZc1rq+ZFs3G0tjvFu7AhpUFoh3A9N/iGqT/ZZ3nKKsCTVuKgcnEdfPtNAYNSxTKa4eDGKG8BjcIA7aNrpiuC/kyTYTprFZLTbaHAw9FcQ0/omSHiex9fcbz80sVEWRUrdNa6dtkjFEK3R9lYrteX7m4vCYDhZR+boZkAy5x88ZUJvePHp9gtWLFlIg9Qu+0vV0fUczv16LK6Usa4vTiQmwmBjMd3ThAGALL5aXAWHohReFQ1gDn81RNGpc62c1kfJblAoMhDetZ0DBpL8D1bGEAXMS0a0/ywqJgaI2LUp6hBlKIdUMgVf65budDRCDMJI5GlzUWoawWaoY50ZfRU3I9TfKzPJVvLYFvhsjwpderUo0wgVQyfslqlLclp+ydPJXet2zskzHtCCpcXVQY931ECQ3vNc8V8Eum+c1bCZaLQmmT/Bw57VVdYH6VaR3QLtQvcvmRzc5WcDdspDbw6xCpu8Fxdo5njiI8c/sOHhwzEMmmgXmWal/iek0L+gTSD5dsYPMNYlK4wj7A7wwMh748p/qBi01NT1oyHu3ZkCyc4IEfaPJKhgNfm00sG4U0reUrG3JPdDPkvRnqtkK2jNA2BhpzsMJrruKzRxat/b5Yk2A4lIN46MCPGexTmO8tgR0ysdsQG4fAmElJuXuSNbUSsEvA08AYeoeRVVBnXBdkzXF7sSRqgi9EeGQjEvRtOu/wThQqRgkA8QbzGgmYpa1Gf4jIj8VqpLUB1yNDSRwnhtMMBZqiF3dhMvQgJRBi8m/JpLZyME70KXEVY0Hx7UpXNf4ZWWxVl6C9ZVawhjcPJVXBYnh0flRix3b+OJJr22BJLAxJqM03R4E9Kp6Nmcai3iillsRp8miT8MvIXHgezzxLR93oOTH5Ff+iWoH3Q4J/gk7yizKQVuxFAq8bT8VglEwwGe2gHzM1eIDRYIxELKtQbKvxKMZoNETk0YrjafMgKXzXAKqncBwsry/x6muv4cHjR53HK/f7FKvlSo0UZe9ZkUmiRg8wDqcKekZSpqNhlXmIag/V+WbSaZ5vAjs7Vjf9pAn8qEXRpsEGkyxcMn6N7chLzMGRQrSMcGhnmwKFzJ9S61ykZPPW0r/rGtr9437FZopFpEK65AHG9+z2JUnFLWDAho0EWC0+XndP/tLb1HF2wV0jLOY67QuMWar7Q0/qTq8v3+eOzUhmm4a5SjE0cFwNUmD+uPw9hSkCWAnxswaKXpv0o1MIGqnBrGl8TwM3vh4b7R5lnh6Drzhk4ODREqHYlNBCIWFAThIYi6ELduJWzOqEu7XJMe2zmq0PQRfzI2cjTMC7LbtgLPml83rQXmSjYSeZHgo02gBXl3x/S8Zl0yFPxAFw56ZZq1zOCszmZPkaAzqKOPh2kS1KXMwbFCyytK7tnptvOW0VCpRtiaBXIYwYmkbAULwqDdfWKUPgyBBz4EcuBoO+dP2safiM0hs2IjtCdqv092JITynWfhgGKHgn6UXuDOH6faTzFDvjPuK+h9MLAlFzDMeBZLUxm9TRWPedfuHz1EG+5CAul/8mPQd7ToXDG1Mlc6+qOdwh17SHN1+/Rp1nSCLu0dKf4MX3v4DpwQ0UzRpe02CRyiwUdVbiLDvHUKBeg9l5hsGNCbJiDS90MRx7iDicYw2z6WH+gEnb9Ic0awvfi1BkGfK00Drj/kRfU4/S6NjH/mSKQTTE2WyBLCtUjwSRi5xyqF6Ftsiwd7OP80WDetlDmfVQrmfY7Y/hRi4ax8O6nqOoMtWBNRvMiEN8BxM/wGydIRz4Cmo4f2Aj98kkssz7tsTp+VIUgsnAhxe2CDauAL7TqwxXiwpR08Pdw9ucCCItZ5jsR7heFfAjH16cAGsHZ/ffRTgeYBwNkC5WCsTqU36+yLCYrwXIkHWZ9BMBQ35M79AMO5Ml/MEtPL4eIFmdYDL1pI442rmBvtvH73zlvqxsPv3ys0j6Nd57OENZ+9jdr9CfAqtFjQfvphjsDhEmlRjKZUqiwQaDvRjLWYn0ih6vPs5OWRdlSkff3R+KFU5ptXC9ssGKChLHxWQnxO4gwfkilf89/WNZb4Y9+mrGiMYNdieuvs/pVY2rK1Y/DXbHA/lac+807+gG7x0/0gB7ZzjUOeH3A62HXsE+xgEGBe7cuo3VcYvr9RKDhMO+DfbvAl/7o0c4u3Zw+2CkFuVstcQszTDte7hxFCIrCiSDUEz85XmFbO4IdFxmJcJBoMFUFPsC5shWYv0p64mGCqgMqwV7uA1yhhYNYpQp+xmCVo0FlVKezPVKSw4BbRxgsB6050WhfALWOnckWmalVrfzGSaYKqsUsvyUGG7WOt0sT4MPEXF0oPD8JsPT1ETcr2g5VtMPnioDAksKtNtKXu2s0t7tsnfkfumrRtq6GD/hWsmGxoI5OYA1/2qVYvJNtnrBhpisOeRZTOXLhkoeUwrotRTqx3rbbA14PXTudAw1Pm8E9mRpRVWAQgJZ53WSqo4xL2bYE6KQste196td0o9aNjmj3WgD4NCWgXIQypZ77G9tCGsDcwNHVafoC2lMKNCYzE4ND7cem52ndzfC1TU392xK2zv7q45tSmBan0v+l9ZXMHFevZzez84EHatKrDNw18KmjKGnc7OzYzFg0FQyGrqKHETCA+eZgcgiPCJMXUN1JilOJObYfqTBnm9DTZ4h24DIHn3OCehy1Nbr4cXn3o+f+dn/AvvToYDOBYcQoYuKtg1uT6xwAp7slQVyOQ5GfR+vP1rhP/v5L+Hm3hTf+eIUv/G1S8xWtJxq8ROfeVZhPgQ7KWvfshq/MU1dXbchO1ubqI7dWawX+LHv/rAyTX7xN9/Cd37sDr7rgzu4mBe4f5Hhd9+a4fH9t/GJlz+Mn/s3X8b/8Bv3cL0o8TN/8gV89msXAmcJIhIA/2u/8wh/4/P3zWrG9fBf/csv4Rd+56EA1D/5iZvGVhb70JE0/m9/+Qy//DuvoczX+Dd+9DP47o/s6T69d54q0fyt4xU+++VjfOL9+/jonSFeuDHAqmxwcxJifxTiqw+W+O9+7V28+fqrAkBffOFZ3DuZqe/naxL0ZBr8d3/bB/Wzs6sz7QlbSF8ch5q1Qh8fe+FQbFL+HEOV+Lti0Orxt5qc17YqC3z6I8/iTaa5Lxcdg/KpTP5pOrt5fX/LC/u4Wpd4492Heo5eePYWHp7N8SDvq0ZnD80+/y98eoWAvuAEMpXt6BmuQvufrXy98+78fwCeZHmKCWpEDJH8NCg2oFTaSs21ux7kn7I6//6jnLzG3/VjP6oZmm6AplwmldaknjFsmxZ3b+3iBz79bfjs7/4RXn/vBD3fNm8zDbaDQK8gqrnJD12vgUt3YIKZtAXRRmdSPx7ctqnSo9OkAFzMksBxPEgPR/2vRkbWBYEHGepThmqA1iZgQqsxKMg28eh3pdkcD2C+IQ8R+j1xGs9GiNMoTmpqAa9qePWy3WRs2+AQACK7koc1C7wusY3fV8oDUQ97yOj1lJukXu9KjyzxlQ2wldxRm22DkHIBgZSWdqtUOnrkidXJxc90PRJqKVcgU5SMw1rNqIR7DCxSGIGL+nqFZVah9EJJxIuVyanJruL7khXKQ6OfRCrSvJgy0kZgIyV0ks0RIC05LekYK116IRtfNqMevdMUsgDESdRN8xjKU+mhJ6BZybOD7MexkszZVJNdx42VLCS+Bu/LcrkWOMgNIhb4yE0jRpqWKm5lVSMjcZtsBQGDBRzJ9My/jbLAUnYD3Oq4edRkOoRBF0jiiO3A32vbCmW9xNHNKcWTMnXnGs1zSuoJlMVaS+tVKkDnYH9EGBsB/WWVcE5JCFAUa7F9BoNdrOcbXF2n1gSS9RMA/fFa3z+OjpAXPs4u2LQZMIs2R78P3Lk1VSFycnKBNAuQLckggUC7pL9Rknm+7mHJhoQBLz4kj5OHYrFG25QIIxMbkj3M+7IuCQrSrL7QRirQqkfp6EbsJzXMBPg7UiCbMzZYvCcE9eQBqOkxCyRbswJwOlabDhIG/hDQ6IyYJe3sqj2usZA+mpRR0jRddgeWsMs0ZC/0kKYZ8owgG70d2ZRy+kVGrvn/cII/v8rR0Cct8DDZ5zV3cHaWCqjnkIPgluQ9eo4YvOSLScmCOk1bjIeUjrc4eZxh2Kc8KsPpJYMOWiWm7rtkKRc4WZOhSsaVi2SY44VnDlBVBLJdHJ9eoaoXcJ0RstJYeAoCainNDzUFDmln0IYGglb05KKvpzEF6f+zu09/MwfrpZnnc8+hZLhMTfZ+NSsx2Y2xs0fv0gaLVYNsRaA5R7WZoXRnHUgUCTgN+yyy6CNKtilZffQcNdCJTOVyuUKa0Qesh1GUSFI6X9Migc0SC3/usZ0tiNKYyayiVJlMADl/imXHdUkG3aahMaYx5mhFwMbBBgZkXfN7mp/uVvrFvZZyd4dMOwIj7Fy8HG5UI5B3JhEu7utkfZERGwn48ZMdDa3azRlq9wxekwDluGO6DhFEfdQbBhit0Rapgp965LVRJsIQAv54PpM3Y1V7aPK+BgT8sK5HHzXuH57OF7GTuebEmNtgwwaV+/82tEWNGIdLW8mIyZ052FHIEEFRadSobyMdgZpfS1KUHQn9QqRWMw9Qw2q70BxKeboURp5pYpJ28naCdrKyoKelBom2z4csogIfO+MpdqcHeua9kOz7PsaDHbHWBkmCQTzAeDCGz/Rl/o56hm0zQZYg5cBcv5QTbbDOcgVdcN2RAZhmhZj8PKOzrMJsucKSgyo+m2GgdUiQje3OYpUhXdOTkfuunXHWoFQKiSHLuso5hDDvPp6v/Ed1awTlCe4StCYzkl6cBFJVSphvqKbcqjeUyS1AXZJ1vRebn9rY5qJ6dk0gi1v5ZlpDLT8m2d1QFm0MTAOB6RXX+Z0SrFXQm+XmsHEl+1JALEMJydhRng6HoAwq2yAITb7L0BzT7XGfsqEfP5Myeoz+aHsnn0um0Lu0tLAi19g2xvrZqOG14QDvBRlkHMQKWGTdw9Aa1+SS9Pmy6b9dT8lEyT7mehPT2c5IGetwUCyA1y67FBAs/jnU4kAzYJiOKWSoBBHDlIxXFu9MnqXnuPY8/g4bukr2MlSKND5DInvI1iUWCwuskjUAaxQ2xN1Zre8nINuCmGxAyfvN5rBS6rofNIj5el1SPF8rr2qsFjlWMwZtNbpH9DIOo1DMTB5rIQPs5PfK60YLhVLMbY8TJ3ioig2KrMJ0OMSGe4xbYLKTIBh7WCxKXD5aY3WRoe8nCMdAMo6wvu6pRrla5ahTKhM4yJxg7PZx67kV4vEeFucN3nvrAquyxKbv4tHbczRpif4ohk91Q+vBSTigrHB0eICdOyMUTYYBIuSli1fufxXPv28H7SbAwy+da21RLkcAip9jeDNB49S4uL/GYOyBEhwOcd0+600f0xF95XMpp5jsXq5bLFct0mWAxOujnyRYrtYI20DXrfUqXM9pctgqMGZ4xM/mY7PwcU0gq3WwOxzDSzaYHO3g3bcf4PJ8rrpA/rq+L7XMeIfAlA+mR9+6PQVFMEw5P3mUwd9p4SS1mK9kDA77oTxDR9OB7u3xyQyPL1ZwvBB78S7ypkIwaDAYBnj3jRmyhkC2g/HeDsrFAqurFIPJABH368JDuqkxDlu0hYP3Hq+xLjPsHzKAkZYJGxw9G6JxSoUt5tcNpjsHGBx6KJY5Rs4Y48Me3rv/AMUsxkc+9RyGNwosrk9x/lalYdvJ1QxRv4ZTB1I69aiWaR1Mb/hYnzGwpNb5UF8xKMjBomjw8N6VQM9DslIr9iANbu7HZs/AwMOYUmwG5IQ4ebBSeBSfLw52WSfs7DJMiJLnCL2AoGGNq2uyrHs4mO4gSSJcSaHTYBImuDo9V4/A86Wg7dfERb/P0CBObEw+G08iXJyxdi1wk7L2jY8bR5S055idkwl2A8hDfPVLryH3GrzwsR2Mpg7mZ7nOau5t83mu64g6wsXVAowBHcSh9kHWX/QFnU5inU3zxVKJ6UxFl9UVCSqJJx95gXfc+ykbpwKQ4GjHrNTsgwAVMxdkNdTTcJP7G8OwKOFnfSjwTbEGFsAmCxBWfxyYELLiOSCFH3s380IXq18ElW7Qw72WzFq9tw3ObOClyaax4TtVn6xt1EUa6YYhd3bItGi6gaf6xg5MUSSqFA6UiNuAVMNZyVL5OTnY5mNkwzv2V/ys8qQUBYd9rrECpSzZ8kN5dG1KC1RiTyjVm/lU2vhNp6JlJBC4U8hhB0PKBsV8NynF57Vre5XCaUmiYTtFsJr9JVV25cYTaMs2k+cW1QM8M1upzMiSJPuP67OTBUu2zhpJNCS7mBxIqrW1oaDsqgQI2znMs1v/SoYrB97dOWP+oYYp8KAyHJR1oMmQeZaazNks5TgIlC2PAprMj5WQOq+9FVJUPdICzMWGa9ChT7jVVaa23JKsLATJbi3rkA0cYhk9DntqCh7xH/7H/yk+9cnvEBOSUvWjncgS1VtgFHtSU/J+ygObeIDXwzJv8N/+8rtYZo1S0H/9q5cKqOWVOtzp46O3B2YL0Lb4zVcvUeappOzGaDTGpgFdBphspdhkpBbZCrt7B/jp772jVUAQ9fFlrlCg1x4t8ZuvnCNbL/Af/eS34te/fI5/6btu43Nfu8Rf+5Xfxl/6t39EDE35cQN482SF1x8txeC89+7bqq+T4RSzswe49cxz+Mv/+su4f57it16/lMf9Z7/4Dubnj5CM9/Dyh57HGw8usTcd4r/5114yUlnPUW14vigUdDeIPIU28bPd2o2lhiWj/mxe4G/+Aa1SHPzFn3gRbzxeyW7tl77wGK+8+iqGOzfwnR8+wq//7qvfIDPXtVDfYMA4/UDj/gSffPFAwVCff+MSy6sT+GHyBDjsvBDwPS89g8+/emrkK/ntP63rn06CjfVLIPVDzx3JH/R3v/IWnr1zG1eLHFfLFWbYVU22TnM8453gB14oMB5OLXtFXlOmMKIKloQbs/DoyC2s+T0qZNiTd/60VaEsGu7NaVqIMLIz2cGgPxIeQk96rftuAGLU5A5DsG3gaZ3V7Wl2d58C5Fsm8NM/evIT/7+Ah/8ovYnzAz/+z200seQWzQ2mclE7Mp7RJkH/Mzbff+aHvhPDKMT//mufx8VsKZowez7NlEz13iVxGk2cCcquWB4ml6IKSjoP+VF0RlDc4FnwywDZzKK3U4512gjU4FRl4wNDz5LXKP/yPC5q/jcy37hp9xAPOQ0UzQihJnpdMjqZaIWcHVFqElhTOaQHquk8SOJuoyy5afLA47VQ0i3l1jRqNvdlSRdE67EDNc8Y2MSThdIpsrUaJGQgSFrO4owsMXoZUvrniahkCa1kIpD9weLB3ETIVmHCsTpCgq9ui7yuVBiRITZncE8J1IulGDe1AiqUGgGPYCDvFf1CQ2A86OHgxlhgSaqwIHMrpVxMRZ1MlXktCTrbQ8yGiAFM5m/KhpCMr8qsBvTQ2VSO8mgxxKpCEhhO3uuiFODFQ5kAbX/Qh+8FmF/PkeU5xsOxMTLrAqU8Az3zUeO9pYyEiaRti9FwKKCqqCpkWSYWIg9UMqW4EdLzsK3ohcnGywopsb5cY0LMF5eY7EQ42N9FmuYK+FmuyPqMxFIk+EvJeLqa4ebNPfkQzmfXSCIW1cRbSeWvsF7PMBwO4TiRQKzFshJ47gctdvZiRH1Kmgl+kt0aYrl0MV+QHWD2DE2zRBDUmE53dR20jlOCDDX2D4YYDFycnp1ifp2h5zAcioDxQPsGgYp1uhKTlqwfhiywQaZ/V1Z5uJ4bE9rSCjmJt+tK4ERpxQJpuH12XqZkirie2IO8NwSuaHjuCMwmC5Rsa2P0KDVTUwszmJPchj8faPYsoMc4UTWSpCd2I72qfDY94wHSLFVDqmHHxsGKCfFkaIQ9jMZk8W00PWbKeZo1Yj0NkkCAHgsQuCUGA0/7AJPbL04NeOf1IkvLD1wFJxDAml3WGI5j+H6Ni9MFzo8ZHgDsxy6WDXCxytXUh2RHTfg+hnhwLa1WZGT3kCQb7O95Yik1CHB8TImeg0FEoNM8YiXxYXiPG4r55Dr0XWMysIudfbsGfL54HdksENxazlrMLi0JnEDE7m6C4TDWQfjweCl2HRNa4fJ5uEIQ+xhNx4CTihVJIIQHJ6fLsgCI6aNo3m0ESuucGwxN7V30fIYFMJSFthArHZxF5guoCJIesjoXa9ciSblZbb0cDciU/1pTmR0CAREe7F3KNo0qnZYC0khAIP+SJ2HHNGUyvPiFfI5ZiIdcTyafVchKxTXWsfg6XdLGow6cQBgpdbQxYXPY+WVF9t+akt+X190M+lW/KPWc4A4/bzcUEwPDgGDhY3IPEb+gawzM8J57BdexZFJKBO/YIlK/WbS0CnXZL4jWaOCnOiJ+fnURus/mH9bJT/hsEHyjfLs0MIaNEAGKkCCxJPhWyHPzVCMmYIrNl/kvSnZFzpTojtRB8pKS9Ua5uy8PX7I6R4MRDvamYnnuT/fFqKbcPglD7Ix3cfvwmc6ygwBZoAac7E02YPxOaqDr2ixYGrMJoaKB78ObJIc07fG6w2rsBWISOCPrMCuQlfRWS1W4rTNK5emLTCCVkisyfgxo5Z9RyqizRRJ965fYWLJBlQc3v3dNWbx5TMrH0uidnWcY1yEbKNFAhfTVVaZ1ysa65eszcUwooHljc2DCOoMy45ryVK57yqXZpJYcRpjig0Ml7ZHyfeoIm2JwWsPJeyOLAYU1kGlnbBYy2pVmy0FHZEEQXHiBHyIaBCqKdaPbyvzGKMksLcmdASi8741yZ3heVgrGIsjNpGWuPQGotGcg2MgGL+B+xTVryg6GCTJltEcGNzbI8gZrelH7ZhvC1HQOkHjOg6zRWEixMaWbnnnZct0ZCdPWtaSYNqyVjLIy0FUNovKyjJHAx4T7Awe3vEdb6wTJ7jvvO+5bcOnNbAm6DHvkNWP9xL2Y530pGxMy33oIGEYkf09j3vBzRU6AsB/Iy5fPG69NmbZIF6TxWC1EnvdkMkDqlBp0D9wE0YDPYoPAqSVdX817uL7M0fdj+H0HcVKhWPexmDV4/OAUu6MYh7dG6NP3kr6JfoaDm2MMpj7u3Vvj8bup1tQlGW1zKlFIradCgX7jNdqiwN54KFk9/SYPR4cIoxHefPgm+omv6xl7PtbzCm7gwY/d/5u9Nw+2JE3P+p6z5DmZZ79r3VtVXVW990x3zz4Mmk1SYCQFYgRCSDbGNjiMzWI7wArjEAYctoIlHEDYePnDMoQNAodtEcYEkpCENgZG28x0T0/P9DLdXV3Vtd2629lP5jl5Fsfv+fJO98iCsCP8Hy6pp7u2s2R++X3v+7zP4jT6xTy1jcZmtlF7O1Yb+Xd1pbw8VjVZeQjK7Xtwd2H/xO6u1OqW9eaLdc37hPU11KcWxEe6St2y1iDF03Su5lZDm2ipLST5pY4eDCZql/BurKmSSN2drh6e9nV2b6AG4JY22urF6u11fK+3dxKV5nhsT1TvldRu7Gp4PtfZ8bHu35s4Zfjy5Zbq1cj1TK1d0iOXOg7l+dobR1oMK3rysUc020w1SSceVJ0e5Ro8XCjq1RS1t1UZ97UhrIUaN65rlZWUj6fa3k7Ua3d06+hE43Smzk6inV381pEuk8xNTSg18b7eShStN+rENS2na+X1hVr7FR29nirLpJ0rZcXbddcri9FSs0l4DYYFVau0pNE8VV6TWpWuJmcjZaul4nJTg+HEXqHTYapytaatHgF7CyWtmvavJQ7NQmbMgbBcLO07CUvy/v2Jtg6r2ukSlLhR0oys/Npk6NwWPodhR69SgI+K9+6N7UIytbtt3bhK8GRZD0/6On44Vr2VmGTAMNkBBptYR6cnOhlMtLPX1OVLPdVV0/5BovZ+pL1414GGd477evvNUx0+Fqu2xJ90rkWGkVewGMPPfDbDb7yss/5MozRXuxmbYIF/X7NV0c5WQ00CGs8mmi02ynI8OAs1GENTtg3O7ajiARHATejvQ6if7UAKQI7NA0AuWlUMqpJjYDY+nsvhcA7yT/s7h30PdVmZs6lgCVKPsE8bAOX8xroDWTUECSc6F2dsYcER7EjCHocfdPAjh8DCdWAYFVQCqed0AIY29/d5bJDULP9QB4VKYqUqah/2I0vdizNnHUBZPidn3YUPvmMrPAizFkG5wcYAbjqh2ehoCEHCri2wxoowW7eaAbDhfESGTm1qFQosUA9Ww2fhY1imvKZ2w9OZ8z53je4+c00PGfbzd1vuAHTyfrw3+zc91mIeADpDcFZjYCPAexbJ7wDWPvAuskpDH7xxbxA+G2x7alO7Bhm4LVQa7/FYZdBQmP8UE8iCIGSGfvi9jYdwi2Bjt+aO8RmCfQzkI8DzfBUFcLrI06BeN3BdConpvsN+OSy77FRtDIA69qMfeVZ/9E/+OV3qJfqxX7ijF167o6TV04/83if11GFT/fTCaivIjqkf8b7+iV870hdePXfS+T/+6nERzFdVK6np29+/rZ/5yonS2UTPXN8z6Ek6+9fvTDRm4Jyz+ose2qoM/gmEknKFjICanrrc01Psr1FZTx62dD5Z6K/8+C+pt39Vn37/gT7/8j396L/5YTM3f/6lY9clP/MbNzXpn+o//oPfrlunqX72i7f1PR+/rv/wex/XV2+P9GM/+7ZefeOmQT6erz/y/Z/Ujb2GfvpLD/Tanb4W85kee+RA3/7cnhPWYXb+/c+/qkevXdaf+8FnrMJgjXENuK78N6sghdk+W+raXkO9ZqRf+Oqx/vLf/VX9xT/yGT1xGHpZ/sxf+wdv6Kuv39JsPNCnftuHdfsk1cP7twug8wKUvAA6vfiCfQ57wXKh7u4VffLpbfUnC3359buWxKOI4rvUkoZ++9P7+vxX3vYz8W5qe3idQuT7HjxuozxLdXh4oINuXaNZruNJ8ZrIAAAgAElEQVQhA9cTDdXTeFUzIM8A6nsvv6JeO1atVLIChtqZoUWr1VIrIR+jrWaS2G+Z/prhAqSc6bSv89P7OnlwT7PNWu3dS1rOUo1PjtTZ6mn/0lUdXLuhxQQMK+RyMOytN7AFkwlU7IL0GQQzVcn4KFd85qLCwHbP4a0XKe9FfRbYouxdwZv0/4c8vxWGLX3H9/0ez42WFQyBeajLWiE7xxdys1R5yQZa04efuaZ2a0svvPKqZouRsix4rAFosHmzEVNohilF8N+Aks+GbAmWpXvBR9OsG8ukQAcKPzZ7csIsALTBu2UpzVjsJZVIhqzSOMHeBKjZmN03IAxkAQBatsx0gXyXoBY2SpDE+srBQrD4FgBqME/mGzVLQfLuJO0oUkyQjNaabQLgVanAamMSVVe0zonXMCttAQDMOxcyhlJuXambNkDi2GttpYWbZgI9QrI7bcksK2k2onGpqhmTYAl8EFIH8Vxhj8aHs26QCG+cmdJ0qZOT1CwmQA9luHIiE6ZTq2hK04UUuWhaGkzmd/CArNqPa5Hnyok0LKSX9uoyMBCu+zep8w4zAeQIfhP8Ot6dyHvmlqNTyFAqwYIJE1L8rUiZnud4TQICVIPfG4WL5b8rnZ2dqh5HardaYWro9KHgpUNh0Gp1zD4ZjcdqtztOSnt4fKzhKDymfEzWD8UEmx7ALE1EgjSMzg7ZBVPL+VyrfK5ms25wtxIBPq51fMJ3T+wxB0uk0WClzxQnK+3ttD05ggnK38WDM8sABXLt7nfMGD0+GQbpOWEJpaU9k7Z365rAzJtlZg7x+bVu6ewUQKBgLgMqrmFQwsiJ3MBegA6NuKJmK9ZwxDOUamd7S3XYPgDSBfvRwUUAavNccZJ4jc1mhBPASIHhAajFoR1S3d1bc299Xzk8coMvTJdolM0mygMLl2dxtQhAKf5k9kwrikKYS1hObG11LRcc9sd+TXw1wXewOwDEgqmBT0kJFiA2EWWp1cFvZWX2zZSUVpFcOjPoiVE3E38ODAIykBAaBF0APofUV/vJ1qSdXRoF2I+5zs8yJ6MmSOIL+4vdnVjjGfYFwT83bjKFXenml0/sKbXdY+uK9fBkbqZpbwfAeuRnLBuzNpfaPazr/GEA/uNYunSpoXoDf6SW+qeBvRcnJU3xkGX4czEIyZbBy6paVyUiGKumFH+2BuA/zMJQ/BNA4Rr+QpqzqajTqblJOxsuNCSl1OsbP0KuESEMua/NEla3E5IrWk4BgqqWl8WtamDcKNOcxp8gLBKIG23VkrqBOCSxXItsMlU6yFx82kOYMCH8mOxXaLccgw5RPQp2BrCHYu5zANrZjGCaAcIEGjv/X3Wqcp4G8BtgEZwUawnWjdM7i+KNiQ7FNMW8jRGK4pZwkWqp5QJ/vs5UqmUq4e+cV7RKS1ouCDcKAIfJa0UTAfMvMAIZDAHuBvlwYOGGvcu+zYX1CgMvA1G2XcKzF5Yekl6GXpiJB4uF4DdKM1Ekd9rPKXxcN3NmagaWK69P6Aq/ZA8wkxwLqfsFWAYohoe6j7iqA1MAZgzgwRJcWtVpuRuMR79uxNkVgqdC8RuC7AAiaRYZCPEdrbCwTzSfoWBERARfVB1Mdmn/UHGd5HnWWkf7vR112l3t9nbV6W2r09hyMQWrxux+MwtoLgqGa1EwhdIz7PE+Cvw0BHawPURdgMLuZK9E1Bo4hqwnrA0MBrKOV4Cq/F54Rb4DABGAaFrsRX4de/+Ga1E4mASXNDNKQoSQ01gJJ8sJ2KEwJMmb5w1PUoueXPhyr21tkWEVkWo9Z5+EqYhPbPj9YF2AJ1hgqgQvWNYyDMKQTu/UbxiesJjCq7tJQYHBM22fMljvANY1nhPY0TSYNgFSvp4XQ9GN5rOF9wP7k0cwDyOfjTAoaSL4ltQtVrdUQvgDyhOY7cg+eR4ZBDskEGal/Sv5/mVLSwmZALy1DzhMSssikQ+iVci1WYSBIg+MWa8GJgLDFuDXYVFm+YQBLQMKfLCDvxChHnhmIntfqRbn7HiB+c13hSUNEzULzxqAaQDzq2SQmfnFdaIG5+yGDQ6jHF/hoHBBgWLflAA0WLnDfk7wWbhH1FX8PJ3JZzTPVlKpmuWcrkkEH1vWTQPQrDXVa8HCX+vofKjz07lZQvhaXr16oHunY03Oxjq4VNVzH26p0Tb6o5dfzTS/i8XNQrV9mHSR+vdJAa/o7vFYx/fGtp5gvbKnwoBk+LXVbqm5jd/hRIfdPTX3unr99lvaLBZqxnXVOwyjNmTBGeiej7H7yb3vdLYig6cwVJdYhyhVvZZ6BdW3Ft6vPBCPmmYFLmc0PXUNhue6/VqmbnlX4zXn4FhxraHZNDWoU4lL2tlqalkpO9m8ndW1s7/rcKCI1PbFEMxHcbVlT8HtXYBbwg1ral5uaZWVtRgOVG6UVWtTq8bqny00PJnq5lfva+uwrVWLc0hqriOz/x5/X1NnD0a69XqmRitRpTcPtjVRRQ/enursVqbmwaPqXn6fzu+9ruXgpuIG5/hS13diPXt9R8fnU90bTrR3EJnpeTpbarFkmBg7EO/0ZG62HEzKFgE6lZq6ez2V6ku988apBudrLVPAzBCAmjTrilorxT0srhpmyS/Subr1hgYnfY2zXMPpXK1m3Wqw4dFCs+FKx5NZUCsBfjdiNWrUYUvV8BPfQeEQ9n2YxA18sRMsiOZ67et9//7+JdLEGbznWpJkXodVvrY3+GAyDwxy72tVddsN+2qvyrniqGaQttFCtTPTMquFfqyyUrNc1YPBVO+cTAzWcjYwkLzxeE9PAIwkXe3uX1O+PNftt+/qzp2Jnv7QntbpUufHqUEtfEzLZYgT5BGU7BF7fD7W0WCmDn6oHOainiiZmQ5QN4EprEhjgi5XyPXLweaCM5cQJxoe0+nCEIlzNPWmH9iNwfIkBPABMPFq7hWNAYYzhb8Iw9x7Cvspyj57ynO2FME/BkcDmGYZvM8uXo99t1BsFLJr6iZXOMEdxWpDHxEwsCwpD+Qc6hW8o+2biacozzd7mJmk9JkhsTtYanHTAwHEbEqfIQzUgucmYXI+xwo/Tz5bpYzlF7UPbMkw3GSvs0VQwSv1INCM+/DrEG/47mxy7j+pT8z+fxca5IqGROiAE4bwuKC8DO6inFclM5MZZfCM479pT1Jk8u7tAa3C8Jhzo2aSC0zZC2/08HlCMhF9fJHebvCWIS+gMABpAJChCXC+ET5cJsyzXBJREZa622+uWB+uPG1kZzJR+BEIVq4T+LMMgQziFpkb9nk0XVTOco1YmwtncORYu8FK59qhAKVWssNc8NRfck83JYtyYJ1yTaulqv6TP/+f6UMf+LC+8s5Yf/vn39R8nqrZ2dZf+gPPqJGwH2LnEwb7QXJMuHJIjv8/fv2hfv6l+8YxHL5TKul7PrSvX3tjoLPh1GQG2Jnf9bEbOh8v3PvASuQ1GQKMCxCVNdCsBx9Ifh9QcJot9fz1jv7eF95ROh0Gu4dsquff96T++Hfd0I/87Zf0Q5+9oX/js484PX04y+2l+d/81Fv60usP9OyNfb30jTvKZiP99T/5PXruWkcnw7n+0F/9Rc1nY9dmn/nEh3Q8muv1r7+s3//dn9S//7ueCPL8grV6r5/qqJ+pnQTfUuqQfx5qZqYnXtpRxX/+R/72yzodz/UX/uBzZn3+V//wTX3x1bsant5XZ/eyPvnsI/r5X33pPWzOwtP2WzCpwnKiYHiaACDpiRvX9ORh0+nzD+7f9Xq5fv2athpVvfzGHZOCLmTwBTG0ANLfBVPD2zB8nqvT2zM4/flXz9Q/vucw1IfrHddKBCi3F3f1WOkF5fPMpBGTO/DLv3rNxKpGNbLVAXsZ9jGrLNPRg/saDE9U0lT5GFLAUjtX9tSL65qMxprO6T13demRx3XrjTtazs6VNLHxmKvVaascR8qnmX21UTti8RcliZot7K16ttApVXM16h3XmVbHAnpqrVYz1nZvRzs7B6rXQazeJRh8K+T3L+fPSp/9gd9tVGlBmuocmA02X6CgX4TvIHYCHKvUS3rm6iU3Uy+89qYvtKWwbkjDpUXaY5aPU0qL1HS8RPDoK1B3vL5gIXLoLZF1cRDCClmW7MVBAAKASkJirfflsjbR2pvBaFrWfF1WXEz2VlHkjXpDcjxEVANxayUx8iz4xsE0mdeAeZJRfC9Cg2EpXAUvvOCnkpPGzIKm0eGwWeLplFnGQTMB68ysTDZsByJx8MH+DH4vAUDkAKXhKKRFa2mSljQlmXBOQntFrWSjequkdhTS5tjfOdYNFm9KymaZTu8PBKsVuTJ9EAcxlOvKJjOrks9jCSGeplWp0627uDPzoJAZWhpo+WCRpsqhXAuHO8UjBxQPFI0ejEcXCDBmkIRWIjOkxuOxn4xGoxk8K5gsmKKNxHYWZLyAEwBoyMsjEhRhkS1DYEgRUUBjOmUDaXbCNBGAtlzy65fLkfb3DzUcD3R8dCZtOuGwp7iqELpTU76cqdmoq9NtFGDp0smPeG2iDOi0mmq2Gg6yyGYbPXyYaprWHD4EcF2NcpXLMyWNhba2YVGw/oJRcnlTsd8ovkHdXtcyutF4orPzqaJaw16HWCxcfaSnen2p44fSDEZDPfg3ZikgZ+IpefCsw1h7pQ0AzpqgE6ZBeUgjZLqNP5uDXMrqdRKObOXZxMATxREWAeaOlaq+jg6DqgFWkmoOk6Ak+nYkvphOAyogr4K1xMHLPaVQr4McMrFlnRssBoAEuAspm4QdGAhgOkZhRhBEaa3Dywe2RRgMubbYKMA+kpmPMMVq9bIT1meT1InkAEIwxthymU8goaUwzbLM1hOkoIdUOvaJkLQMqMMUrFzH0zNTvYI/J98ZGVQA4kck11N812tmcgOQwTAjIb1CMMZ0rb1LSM8z3Xq7b0YdrNtyXtUiC35v7XZVW+3gudTbZ29Cvr3R8R2Kj5K2t2OHzZRLMx1c7mmc1jQlzGcd7B4oIgFTxjM8u0KSutc8DK0l3yV2Mdjo1As2QwhmC0b4hfsTjXtpo06nYo88Bh7LjKYB2WuuVSXVYjV1si1N+nIRPIhh2JJcbt/jQjKEjAc2rmy3AFMteL5UKEpg8kQEAuUGNPgNhgSwFisbmDorlaMo+KvmKz08OVe9ETmUiQaq3x/6vvG+SEcBw3LsLJzuEgZUpVXVbDdnRUaEM9Ut1zM7zN5KFJQFOw8PTT4c7FUDURTp2DBQrFK0hoTmHOl8lGs+owgOftHrvKF8CtsqMDVdwMPwMKAfgBn8+7gXUZnPUbYPGSEFsK0BFPEkxIqgUm6bEexdFoAX89PNxh6B8wxmIB/bMXS29CDhm/PPTFCDX0HEZU4B7DsaABhzrN8LzgfPHqxPp59eTFSD5AzJ/YX0zGb5zkYL98diLRoV8E0PC2H+Bz9pCumCfFqUaGFFmbECgIpMGJaJVlouClDLoV+m3IQ9oEbQRENb7W0dXjrUt33sM7py9UZg7dkSNjRbYfj4bvMUmAZAC0HCZtn2xXo26Bq4fh52Fs2k/Xc5x80E5b8LDgNDkiX2D6mtTMaTmZsLA53u/EOCb6ioC6k2UXsXEvWCdmmWYAGyctZYKuh/bFrte8Vext6C158B+ouQKKswOPuCabzfrUgBNTGTZ9R/Pnxn+4mb4RqYiKFDLoBvA+QE6VHnhCET4IMb2wIwXq8Xms+CKsHe2ewHq4WLbIIAGTBx/sIg4DMCWDNMm8GSVZDQWkaJ3N0BPytfI4dyFTNKzmyaXie8u2kKIZCAD7BVA9uaz2gtafCbxdbH1yBA0H5uK9QjWLhMVKnMFSUoMwpWK4x15P4OzmWv59mbWzrIPuBXsZSTopt7HKSJAE40fXU8XfGlpAaaLDzw5DvkyHGWNJRBps6eA8BMvWL4AKsh7EOimkq1klIkgjTj3tdCNnNcjR28l2UrlXMaxrYO9to6fKrmMKG3X5poOSVkaEvd/abeuXdPnVKsRz/R06Y60mYxU7Ve19lppMqwrTRd6ei8rzaBi1FV/fHUQ6DBdBZCNVD41CtqbdVsyUESb61d1mw81vsOn1Stt6UXvvqiGlXYs3gowsSOVEXVtCmZQUfQ0VwLqxEOaETvTnWOlDtqaG+XQmtqpn+1SepNVdGirf7Dsm1KWo9Qzyw0Olkqru7qfDTSLEdiXdNkinwdYJTndqO0sjB779H4kh595v16885NLeYjn2mc4a1WwxL0vYOSju5NtJk11L0UyA3rdWSmyXQ0Ua0dKZ1vlE3WatXLOknnlmozDN3f2dJqOVProKy4IU2O5/bJw6d4MFqpsV1Wu0ba+pnOy1fUimJ146Xi7NxhoEm3okcuNdXbSpQS9jOfmWjBXjNdzPX20cxJyg4RyVF2REpXC7Nz291YlXmspFdV2mcoOle93JZmVU0nI+3s7Wq4OHNQErP6ci0OARKblbabLY1P5zqfDl1bwE6c5RvdP+q7TnF97yBrJNFlDSczVZolXbu07QA36qntrViXDvCx5lgp6fx8oLyY/pmTMF0qKgEussY5a9aarTKrWBi8p6h8lhs12jV1W4nK80inZ2PF7YpqjQAQOfEbwHEy1/B8orFtbyoGXifLqbZ3tvSp5w9Vgz1KEGsp0ehorNP+1KFReSnVXrPn74H3KgGzBBShqAFIJaDu/tlQraTpAEhqlm67rk6b2mats+MUXoeyPFW+rhq0h8UV/Jc50wCVYSeG847nflkAma49wqQsSNINiIYAoZDIE4ZKNucCxCrgXxMtzLQvPDENWIaQG/ZRTh1Ltr1LBs9H79eFvza9aaAvBiTQA0ReKjiOhfcvmHSWN3sOG6ycnIRuwV2wAOF8IfDNwXNOLi/EtbYSCRJywoYcD1mGBIACJqCPAQR77/lDZgO1D/UhA+gLtqNnLWGgxpAJhZ8VFpBbghrFByxOKj6HkXiH4DgDqwxX6dU21PHAi4FtzGtyfvIzzsL5giYzBA3btIRhFz0QhZ+DIYOvKZ/DCiUPL5e2LaLHNOjrM4V6MmRKOGTRHqmhd0XWCd7kAMciTIj61GdopQg6LPxMuYMW5jvJPdyv4OAfrJcMZ1NS8fXJsIDxj+AHu7VobfCSWwmJCFsW3oUQr6B0C+pL24gC6jqgKNgGfepjn9Af/eH/1DXgP3nlXH/vF19Wb/dQH3+sq9/98QNBRDHA6eFiuB78Gx/PRq2i//ZnbunnX7xvBiHkke/84BXdOcv01t0zs+9g7D/7KJLrkn7967esAOCa/Y4P39DZONf9/tzsZ56lz7xvWz/30ommk7HSyUD/9uc+rj/wqStmcv73P/O2fuUr3/C5+u0feUI//H1P6K/8n9/QP3vxLV29etkDdCT2f/2PfMD9yU9+6ciD5s++b1f/xf/+qn7nB/f1Oz90Sf/ohSP9jX/wG2b5ESA0G5071f3jzz2uP/W5JwxmQkDhupPa7rVXPLvvyUz656JjPN6cOQ/7mf7iT7xqv87f9bFDnYwW+ut/6ydVa2JRtdBnPvERvXp3pPOHsDlDcBM/whp4Lxj5m8HP8Hu8Bt6fH336qgfEX3jppp5/8pru9ec6Pz8p/D7/eR8zSOJd8xV9yCpHnXBo5u0vfOkt99+zUkvn2lJ5tdRoMNZnW19S/+EdM/ID2C5tXdlXsrWrZX+qdTb0MwLuAgloOBzatod+F4ICJBi2x21CcfONvZ0brYaSZuIAaYKE8WJezzZapRtFLcgkuf2goxYqwdihtmBUpYjQVwb57DPY01RVb8YmWy3Tmep4HEctHV69oUevP6PLB5edNXJhGxjIKqGm/ZfxR+kzP/B9G5gDbKAcXSbKmWZfDYuiBGcAw3Kam5WeeuSGJpNMDwdnBZocDosw3QreVHDL8Z4JzCCPycwUoHogIYvXw+fPh1kRQERa79zecQjUF6H4RlbAJs1mbd8QQKyyJlloQtu1sgEYHhdk1/jq+f+qK8X1lRrIoiqkJPI27Jj4jm20WcaWcuGvh/cPrakhObw0TfQomB4U+0wnKSI8HSLZdKWo8N8ENjJ3zd8pnK22mC4o9TA3zIyFAQXrFKk6XjjefzcOUWGaGZgagdHTH810985IGUbpheTLMh8mJ4Su1EiuXRqYtG8k3mDtWEnS8sbOoYYMDsmDG1NAEqfyhUaV9wgsTSlJADORHlfdELNRmiUDC9RNd91sSR6RRqOlkkOjYBXOzBhEohfCDUMLvKIIjfHKhFWTmqUJswaABfZmAOYWbs4BbpGss2YazaamKcFE4TMirel0upa9w55AipmlYxvn09jRZJriTbhLPXLzAdgR1ZiKL3VyOtJohIdcrGqNCTvNHQWy1MEc3sFDC4O5MGbwr2SC1+vtaJalSjNCApDgsSGX7dm53Uvst7heT3V8D9YScnhCFfAm5YDFqyQyo8UAuK9wzRIzAERL+kwAYwML4ST25iwhld6o1SBBnbRrfHdopMtKZ4Q4bdTEML6QmMC0BZiawy6BjbfAj29eMKDweMoNRtsv1qxB5Jy1wC7EI5NgKNZbDV/VqeIEbzFCngAWCNYhBAaANQ8pzK7b+KxzMSiiaWVzp1Ktw06DfVQvkj5HuYvqWgNvrdBkz91Ys24rmoxJSIcVvDQ7sNVNLF3OJlkweo7KytOl6hENQtkhUItsbkZeb6uhcrTW6XFqsCk82wvt7HTMsLDfFGgKoL6TGQHZkN9FvtdnD9dKOrluXO9oMi1rOlyYzYIUYTxN7Se43jTV6uDZWFea4705d9J7kN0Gj6p6LTS7VGGsZwz3rz++a3lhfzh2A0+IQDoFkH73MAcMNCuQog3mVYVJnqmCLsoAexnE5EiV7ONXNAcbLDAACyhfi6EQzInNzKCY/QWXC3u7Agbb66hMYjgekXUHTvi5t08vQB+MBUDnkLTLC8P8ZV3AFMfegGbTsjQPSgADoSoHya6fNeySWNNVrhW+EgFECaQKmkPkuOxykRkFrBeno8LGSIp01cKjyb5RFxwXWBaw66M0hGPNm8oXeHHCdGEfC89Xq1kxUxy2GE0nE9g8HWu+5LtX1MbzM196MEag23rFYKHoAWheYCkQgrZcB8AFVh/+K/hWrQhHSdVpZmEPpFGGDZvVHHB2kZANMLrkexpQ57qFQghQNLB5iwPBgUYMiAJbwmcFRTv7PXsz+6gZLQzrWPc0DKGlKriU4XMQHmDwiaJ+7f3cnkSmq/jg8ZtyTcyWsaclIF0BRJaCF+enPvgR/b7v/T3a3btsywLbsJihV+QwOfE0DAu5p8F/mv06SO1phoLFTGjA1oCeK863C0+hwOBALm1JemG9TzHO+sNjFt8i9gUYDmwlwZ/Zp2I4R73nXIQABP9p65rp9yyNh1F5IZEMq8ceadxTWOX2BAt+xMb9LjyPMAnIscNARhZUJiWK7iJQ0c2pacBF4JXZ8XjiBq80vkMIsQhMoQB/Ft5sFBrcX1+a4GP5TQDYjRvDAOT3uQdTDCmdUs+wicRyP8eZJWalVW4wYW0gPdeS5OPJRNmsH1jZAArWwKcqcQ5uclUaNgxxLZMg1a7BJHObZnnpBcAAPGDOUynXOsoKr7qV13wjXmiZ4/XLfhBYrSXqsRJ7DWAE+03Brga8QAoPiGdWccG6h4FqsQXWDdQQ7An8Wc9AtNxUlU1XtrsJz10Y/AGKclEBPxhURXmQ03LmLzYLbbDE2Wrp/Gim2EMJ1gU+yvghbxQ16urVSrp8GGlUy7Qq1VTN6rr31kC9WkuXr7R0thgYcF2UphpNFmpF0rWnm6rHXVXGbZWTjd549YFmRxvtHHR1Nh4qXWND0tfOQcOA0rCfuSFptbAQkGajTNXlUu97+oN04Xr9jRfU3Ws7PZyU7VozUcz3mFc0yTNVu2ttqgTupbr0CAm4Fc3OU5WXiba6sSaLU1uAMNy11HZV1+BBpEYrUudGWVsHbS1HK92/lTmEKFuferCJhBu/dmyNiIJelFOdnQ313JWntXXjml595RV1qJ3w6J2vbL1y5bGukvZcq/5Gi2msrRsMapY6v1/TdiNRVppqVSYBfK2ktevz7ktfuK9skCnpJq43acJg6GIhw7D96kGipF7WNIdJudal3YZufWOku2+eOSH8yacvqbONZ/lSrXZPyyjRYjJRJQ/WGOkMiyCq+LVeeWOgL3/jRNVmTds7eBaXlUM82FTUbbTU3YpUv9T0wKkKiQV7qHli1te8n+nozpn3gNkkd63jILV4qau9yxpPx7pz0td2e0vj4UizFeE8U9VhGFaC1cD+dqzzhzOdjRZq79d0+XIzMKQXZdXLNfcwc3vtR1qV5prMFmbE0nDA4OoRjsWQtrlUKylpDpsLFRhBntlM/dlcy1VVnbjn90UemeZTRW2p0Swpz9bazCtOgb//zkDr2kbtVl35cGN2UFyr6cq1ju2juGKtWkcPHz7UeDZzHVjtRtrd7xpoZ+hMDdpsJk6L7g9nOj4+s6VWXK7rzoMzo0r7e03tb7c0Gcx0/HCq+nbJdd98Ems4ATxPgyzaQ61AQqFItBslQaUMMay2CTYx9hEGkGIvMTBW1KXsHzDCNqEv4od3EM/8aOY32jAFgbxi5CkwES8Cb9hM2O/Zg820LIBNahcHHfpsDOcWa8lhjIBpzteELW4OjKXo63I9qA/43PwdcyODcgFAk/oXyT09VVCMB5abLTdM9CGoJPhP257FB2TwkGSPCsMmGP0hgM4DQF7LUgJsdyCwWPagdTmATXjD0xdSNzoAiM9iSX5g54dyK/RpIZwlgPMGkB1ia91++HOQeFawzrBUodevGjikhnNAE/u9VS2BLcunNwHfii9qfxSWnEeA71R1AcwN15SyI+RyXJQ8F34wAVPaeOiVF4M1FDn25SxUkMY4Cz9QK2kMdIYD2w56VAaef2NvwKA93DN+KSq8LmGpAnezX7L+cHbifQOTmP40gNRAq3/xP/9RXXvqedc4//VP3XLv9NHHts6SbOsAACAASURBVPXlt/r6M7//aV3ZTVz3BquEMMQDDGzVK7p5murLbw4NCP79X/6avv/bn9Plrbp+7B99TXGja49/ei9Ylj/1pXfClbTXaEnf8fxl/fyXbwamHXYcUV2ffPaqPv+Vt1yHLOeZ/tQPfkL/6iev2u/y5vHM9RG2EdQdAIjbzUh/+C//pAdCgJVJq6vf/W1Pmdn5h77zmgFAbPtYV+P5Ul9+s6+v3xk5aX27VdMb9yf6iV9+RfWkpVYj1vd9/LI+9/FDA5UAr9TLZq6GOXAABouBsCt71qqB/OK/C0CU94PN+dZbN03G+eiHntdOu6Zf/LWvmZm6e/UJPX9jV//0N75ikPO3gtqCR+dvBj5/MxszBBbtHF7XJ57Y8vX4X3/xZV9nrvtv/nHxmhdd2MW1Z7+iJ9zbPzRu0GlU9cbbdzSbjHVWPXQPgJqyM7+rg+xXfF8ZQNhuiPDOGPITNjkMGYKnOv0XCiBqRfrnbJprTs2+mDu8D5uVFLuORa5Go6ZabaMyOQiolPl7sLArFZNfMvbJauZQO2zJbKW03Hh4QG8Hz6XC0Je/BZGPcFcH5QV7kVqjp529fV29ctUDv3ara4IZzFBClv5FP9gDAhb6/zEgarLC/5vXDc/eb/133gWu/4Vf5j2/WfrsD36OusvTtpIN7nlxmC2FDJcNwxR3OQWT+RXF37wMpIcZcLjZZWQA+IpBNa8gTSRgp6yYjozDpAIleKPzs6UP9a0tOjW8GcPGCmBD4A6LhJ/Pw4gwHAoOPqUAAYgldIdkcHwug8TSucCAigsSnknoAkjikAlsuEWVgCCEpgG4Xc5paDdqkIjudNaQBmjWptmo60BCsqyeJpLmtayVmWjwGsK1mc7C4W0ukKXnFlEGJRaspBTWScmMBPteVkkj3CgvL1XBVxSTaVKO81zZhKCRTOcka09ggOBLGO61E1ItqYPdFhJlPW2qwnaoOcGT9Fn+tBkV6yC9MXNoWTSMURHYYw+dpQEmTHWt5lgipwIciR1oQ7BFuPywNArDcDfj1EIVzQ0MAlCG0SzfN2aatSSMyKJIM1Hs47rI1Wx1vdljZo80nGctJL4h74+cpI73W7USO82c9HEAHHv4IeejmUOiAguyQtr8PARTJYk3Za4HEjU2DOTSSHJK5brZazt725ojdV4t1GzCMAmm1pPhzGAefpxJo6xLB9ueVM5gIaYwR6qqx60i3CNT0kASGimd9TUdw6yA3YKkDkkVjVrdrDCYfxQOzukopJehDISJ5mPbtgIweVnvS2RR1bm2e5Ha7ZafPwMwNEYTvHDxI0O+nqseJWagwhayfx0yY0WW5FIsIMkN1iSBLc1agOEKOMJnpdDidxeLudcPmzVsWgo4SgoYpfiV8rrBfoACFcl7KMxgkJVgINrLxxQfH64wDEh2xo8XIBCGDs8tTT3PLK8BmEby6wQjfA/VA4Dohp/nvl72veWZg1Hn5N0I38PCNmFd8r3p7SZ+Xb9nlitJYjMnkO51thONR5mmY1hRSKsiqG9azIJfDzIM7n9vu2mGLt+ZxPT5IlWz3dBZH4/LsnrbbfV222Yt5NOyzo5SnQ9H2tqL1e7VtFmS0jpT0pb2DlpBrlzCMy9Vvd4wGwMM6fwU4FNqtjq+nnUH/OR+JmFK2gsSQHGDH1xJGWzSSZikA8ovFtyD4PVlc3g/MwEsXVfODGyF2TdwFIxNQGSA1MA/JDDGDEGGCmkAF2CpY84OuASwWa/Fms/nBggpDJC2zcbTwus1eEDB0GE92Z+Hxq4OM4MJIkFThbevWYTsKyFcioRX25qQ4p0BUFXNnoLPRFpskgTfVT/jpFMH51mtMsCo4BsKONjb3VeCLcJ6YpCKgAKAFRpJm/hXEvsxZtON5oRC8Z4AAEssGxrea5armTZc41KkPK2o26krijcOJkmxnvDgKCRAcxjCcqDHwhzacu0qgVuwaRioBfDMgyn8DB3Okmg5izSzPUCRSs65VViKOMU+AvwP/jm+a2aJ8F5B8gt7LQBfwQ8RSTRDqsBEXQU2W0bzxTMbAnnY/Bx/4AkKo3XudZDW2UIGpQP32nJlCquaHj24rB/63PfrqSffr+UiMCEMRRnsLBoMdwd8kNAYhtTcixohhHEF5kqQPheRs4G9eiFz4146bCEwLxkSso8ARsNSRy7L79mg3wzFwOYwR9BMitB0WX7ojxVojA7qocEKXgYh8Rdms70+afaCh5yL2UCd9ZkMmSgdnerk6Bs6enDLqfQ0G/VGbAVCPSaNGcuSRvAOJTDBIWotxY0tixIrlYZqjY6HlA4u49ryvgaHaXhD2AA/BwAMIHJgshcQbpDMF88nlinBJzO2p6eBVjYqah2uRkSQGOA2gz2+V1mbfKZ8PtU87SvPCe4i2I3AnGNt8okHGmY9r/MgLXeoHGfpogCjOV8C+G7AokQi+sxMztzrOYCZoQEO4KQvf2nurjOE04XkX3sQu+EP/l2hqUeaTw24Dl6oFYYc3J/CDoPhogMjecaR8M8N9OLhxxjHPtJ5RY16Q81GW+mUvZ59taKoEWk6XagKODjDg5VzI7KsqxQR5JirXIcnm1uCWKpFGt1b6nJrT+WtSA/O7gQGPTXRNLLke1Of6ephQ0kc6fBR0rCXevFXp1qOmprWBroPINlO9OizXQ0GU43uz/XwfOL1sdvrKC4nmqUTXb1yRTc+cKBNqW/rhJ29RG/euavxg4lOj+eK823VWmWdpycORaqtIpVrC+W1pbrdxGGG/BrPLqnovfaWym1AD5itnDvIJ1OVamU98sSeTh4OdfzOxLVRt9H085WynqYVpZOlep2aFpVUjfK20mVN4/5Il3e6OpsNdfesr71WQ4c7u2b99XZLGsOWsm3HTFrXdamzp6w017q68EB+hQS71tbpKwO9fY+0dFLfpUqtpKSSqLfVdABgt73WtUe79tvDMoVnmMFyNoVJilKnqWzV15JhwzpSo5wYxI6SuZpJScPx0kPC3W5LDx+e6gtfuaPZDCAef9qK2vVYnUZHB082FG/VdXQ01fFZX91GVVv7TQ/GG92GIobtg1TH92cq5xVVUIPN5qpdr6lb7+n1r5xpNB3bB63kgKHcw1GeB1RPvZ1Y+/uJTu+munc6tWfo9k7DPdB0sFJ1WfVAfLZeKuki4VwqmyCj5fXbHpgjd49hZ1ZL2tuNDFQt51KCPfWmrPPRXDfvDJSopWtXYBnPNZrPlW3mQb2lioPj+mcrDQap5qJWJMAquB+y75eROFYrOry6pa1uU+/cPLKcGyULQOFik5GB6qCns9OxettburTd1nw90GhAH9LwXtCfDpUvM+32uuo1Et178FB3H2TavlxXd6us2VnJQZgw0dnP56TBmzYfTg3OqRCkzTCI8y2cRSRmQ7kwEYZ9xYbbyLhRo+FOFvz46mWUGTWtTbMkcGZtuwcnrnvgiiLL/hhhEMW+bquo4PlLnWPpN/7N3ncD+SLS3OAYPpec6wSI8FlgRltVAviPksN7OmAioGUgkfjsZ9/lHQ1+VazkK7QdZjsyfDbXvZDUO3W+CLDx7MugL++/0sbemiH7gpPOXqTWidBHlVXCz7lMzcbwu6wFP6d/pHbgesD+97GMWRt9eRhyuvMz2BtUAFZr0Kva3icAF9QptssxOEO/xLnkk9HXLgToFqnzBSiBBYQBzQUDkvB+tUJRkHuvp8cOHqz06KsqVicBVKy4AXo3sDFY1AHQBq9UbDao1bh7/rj24QzrxyBlId8v2QcVADhYxqCeNPGg8ACtMUhHgbnZyPwDuKhB2Bak9VwHA7PShz7wnP7Yn/5R34OXbo/1U18+NqPvi2+cqNtp6S/9gadM9ECOXZRCahBkWqs4sAhyCTJz5Nn/3U/fcmDQC7dG+vrbD11LwOb89HOP6MEg01t3+LWaFRzXLu9rtxXpS68FNiP9dqPd00ce29LnX3wzDPnWS/2lf+fTBvB+4eVjPXW5bQCOs5y6e7pYabdVc8jQa/cn+ru/9JauX+rqz/7+Z/Sn/9bL+r2/7VDf85EDJ6Tvtus6HeEPOtIrd0b6kd/3tP7Hf/y2/uGXHmiW0XdsNDy+43CgP/yvPKVPvn/PYCffk/Mc4NRV4QWe9H/HG78JISFR//Ffvq3bJzMzUV95+StBIv8pktv39L/90zu6upPoS19/U3lGvkawWgsBVBfeukUJWbxqeLvifwt/+6Iy9e8w7OrtXdW/9unrTmb/0mvv2LvzW5iiBXBqaK1gcb4L3Srcl2vXdT4YK5uO9L7HH9Erb9zSMFtrWILVSX7HVJ9q/roGp/dM6LpQZYEP2a4QIgfrroZ6o6RlBhZCn0O/BdYB+z7T/pVYTYhFw7kDprdahMvBlA8KlRVAPJaLpcih2agsF+uF4iYEtrqqi6Xm2J5gRRdvVEKttpLDsEtVSF6BYLGYLEN4UszeH5SUwY4yVq+3q8euP6ErV66p09lWHMdBPVFwFrgfJriACRXMbbM/XUf/PwQoQ6H4zbXx3jVk9j7AuFXdFwB6cZcv/kpoHwqlEfVuIK643ylA9tAnvAtdX6Tafyvg+ZtB2pJK3/1Dvy+0ODS0eCwBX+INscwdJkSxzysnUPQrNUsGONzZ+NgkzQ/YlMWAnoacg4yEZdKrSCDe7XCIzJWtN/apJPC6Wd5oO95oWQEopbCWpSN86IZZlSXNYVCuSf7MFZWrAp/y5I/Dhs0aoARQD3lnVQ4mwhONJjiJ+WxhoQWvr+CtwqbB4goBPCUnuMdR8FvBEwm5ORMvPlCMTwtywhAC67GSzbLXHDplZZuFpsPAZiW5rmbqG1QeTreVi6XNPHwvHgKnCtaqaidINjNVlkvF65KaNVhsM21gmvj+AFbMdXw+ctiQ/eRgPJC2W8PDjnTjsPjcLAY9W5goGNSkMQ0eWKSVm4viQy0A1l7MACYQsUBOmRJmwX8HBhjNv4ONAMmKoAqulxlW3v85cNeW20RxkPCxEAGYWYQ0sRy6SFo465BzWGozGZv5Zdkssj9801YLhwlRzLPeYMLx3Vod2C/hwcDX0xMGDLT9GcL94u+0Wk0nlNcM+AC4bDRL+ayxad2k66K5m88AQvBC5B7VHLhwdt73utjd6Wprh2Ttcy3mEzUa+IZWtZxX7OPE5KXdqqnhQr+s89MTVUqN4NXKE8CayUvKljD5Kk46nlu+HpIoAYkALQGQYVu1OjVd2utp0D/XYDRTpRSrmVS1u50YcAQsm2cLxbWWWWnsAe0OgO7STAyaS0BH+3AWqW8Atr4/eBNGMDLLymh68EQogFMzidicYQYir6WYcvALkg/A7aWn/fh7eDJfePHBBAhcIVLpA6sb4BJ5/WIe2IPMMrj2NLvI8WHhmLW5WNq/ElkbgSh8LjZkbByYUF0E7UHEDIys3HJI1jy/12jz2VYan9Okh7Wws9f2lMtpx1yv8cK/3u4goZbGMHkXsH2XiqJE60qudETybVnNbtVp0jShyEycGp/i9wOoEanZqeryo/uKGgH8Yt0mTCDXmFFjF8C12LhB5r4wQUN1jTQGoBNfYCZykxET11iD/lDdXsvy7nt3z3w/4oQ/G0Bs5HcR7GKt7eG5WlU0nuI1Fpk1QmCT92VA5yKFnuvnNiceab6c24OVi7WATZIz/Ki6eK8ScgKgQTHJOqpGatR4vsJUFEktjNW1QXIAbSR5Ug02K5LbbG5Q2LiMWdOA+ayxpVn0/B6hXByk4zFBaYEBzZ7BPtTsJg7JWq2Ra9R8gJbqPKX4hAG+sRbDYA3PMAYT3v4YkJktAgWMMyfywGIBU6yGDBDvYPmZLkd1Nbp8jpqHHevlTOO+REB7vVpTq7djmdMG72gGbbA8h6nyGQwlGDnI7gp/K6eJ57YNYYPBsqFGIAqfm6K6lotsm9EgKBO81wPiLQhLCcOyTUy4TNWTWXtc+dSuaDWHpVtI3QpZv8VCZru9K0X29y9oESGJNUjDXGaYEVFSCbAU+gmNiff5IqiJfaEwii+yxNxMGUgzywQGzVoHe5f0A9//Q/rw8x8O7IKiiAlAXOEfVuy3IVWep7/4WIWEvCA6BIZnUdsEwCsAqmbauLEJRSZHFOMvmkD2AQAuak+YP0HiCBAa2Px2WiK53XhaYKQ4bZeCzTYMoakxM+ibpuvh10OwUQBKzTtB3r7KzLqfzAaaDs50fHKk0WgYfErngIEVhzjNJkODbL3elhZ55mEu0/FWe0ud1rab6EZzW43OrtOl/Q+NuYd6SzfEDuAIVby/axhvcX+DlxcPDmFly4zP8KZG4zeU5wTRXbGsn+enUgVsC0F4bC6Mk2FwdLtXVUu2MEpRNryj+XTkxorU1/n0RJPJmWbTafA2B2T2v8N5TfPsGS/ZTRYphBrLDWcl9zlOEzt3Aj0DseBfmy9JtIUZFCT7gJ9+XPBB9NCXhHXUAbB/A1O5iqP5JgoDV258uQiPsvYUpU0IbOO70rDzZ/CkArSol1FFlJTPpFY7VqtX12IIu62u0XSmdZrbLiPuNHV0NNLgLkGHHdtvEMLhNRABuMxVRymwqqhX2VKj2dHp7KHKlcCaT+JYzXVHm02kW3fvq9uuqNUr6coju2rvLDW4v1En2tO0tNDd233FyVpXn+6pFq20AxtuvNBXXjtRTTW1Sm31z2bqHVZ1+HxPk1nmAdBWC/9Fnp9M2elEd17GmGSjtDTWg7dSLSYMwKoGaHd3m5azz4drrVJSzSPFrY7S8thgLnt0azfxQI5yvHMJFcJU+Wxkb8VWZ1utTqy7b5xqnbIuy+peqmrvylqTQUv94zJ4s6LaUrdO7unBw6EOt/f0/uuPqz85V7m+0Wg+UVKKPXCGaXL18JJB7fPxQMv1QjvdSK1ubLDi5V9/oM42w6e1ai0a95U6ezvKhrkmg4GuPtY1CYG9JYSEhGF6t7OrWqWphw8eKKFOiRM124H1SA1crc81XfTNum3FHY2GY/WnEwfIHB1PzDY6PDjU4Y2WFuuJzk+XmvQzzdKpvVkPntxWdVXSpD9Xj3Cf8lyj02lQCCWxKliwNEuKex29+bVz3Xnz3AOGne1E282uKnikbcaqN0uqkCzcLms5W+v27ZGiVqRugj9/WdP+SjmqMiTpm1zlODASJ4Nc5RWp6x1N57lqyNYbwFh17e91tNXp+O/BKKeuYV996+Y9jdKFrjyy49owXY9UysvqlFrqZxNN51Pdujk2eGUSAucrNmBlLLCSkGrejPT4U1fUSyK9/todVesVJV2AP4AoRotkEFS1mFbUaje1mM20dr8DYxL2b7DrmmVT1eO6r9VsPNJZP1UtqQQfdPomA4uEwK6UpQQjhtAhswrpKeixqrnKDHoDDc9yYQcI1arBPzhAawYyqdtMaKGHgi4A2FiFT+mRh/sK+jnXqSDEgF9UP1aDhEF8iboALSLsKUBKu7AE4CB01Cy+sok4hX1n4e8fzlUrw8mHCLT+IKFmcFb4Udr7mb3SvU9VS1j2DP1R50Hq8alFOc4XWRYJ5YUvKcQAn+MQawpfdr9XUCyE0Jww4kU16HLBtUWwUIO849Rrej1PA0MQnEqJh2om4WyQ/q/MaPa5V7gEWZhARoBJRPRbASAubEcD4FgMygFIISr4TDCTtRhy8vnNhgx58GZQBlQVt5kAvlbKiqzogMCDgibUEWXbETAoDt6otmQuyB5I3VkXfHYrY8y0xSOfoWjwwgSIdeAUK9c1UWDiooAIgaisrWCLYnsuzutCdh3sWMIauQjT45V+5M/8iK6+/xP64ptDDaZLWzi8+mCmUf9UTz96Rd/9wT391IvH+vd+53UdbtXN6GzXqxo5FDOQlXhngPCfffFEf/NnX3WdA8MPJiMBtr/9iZ5+5otveYDi+iNf6LMfelQv3Rpp0D/13kz9vb9/oOu7AICB0dlo9fQ3/4OPG6T88X/yjp6/0dXV7djvBbPzojR84lJTr9wb6y/8xGu6fe9Iv+Ojj+v6XsNs+Y88vuU/6xrfdgMb/bn/5WsOB3rh5tCffzI6V//BbV158oP6wPWuPv8bL+u//BPfpUu9WN1mCDHlR39Kv3oBN74LI10AUfw7qVXMhP3R/+EndXDj/Xpw+zWv89VioY/99k/qmSttPTxPzSj9Oz/3VYf+0Hd5oPvNb/Tuf34zTOhbUKuC2Vf8eZ4ngpA/9sFn9db9gdnJn35mT7/yjXOdH71jH2tfq/cAne99uQB6Bhu36wCdw4kGx3fV7Gzp0UcO9Orr39DxomflCT3Q7vqWOsNft7+uDajsRxwUvyGcd+NsEE6AeYpNYMCpsHkMJJON4u5a1XzpgESCXCJIFRzIq+DLjGbafrYEZpqwhNd2RW0rI8NwKyOTbk2mBKB/CFGlxqT/K61KWqQoVMGWIgQdKqGcQ/1F2B82cfWqMa1mp6O9S1fNFjVRil4R6wIs9SJsS7rqdnfV7XbVbm+p2WwqolYz0zNgMu9dAxfr8pvX2LMW1v3SBBrb6qWZLUC6nY6q9Zq/B/sUnwmcgReECOSKmQC1LHUmCfgVvXxSD6HXcbOp8Wyi4flA3U5bEYGrFYKBAW0vupTiPLpYVrbjKKn0XT/4uU1gIhbm0UUXw8YDy4TCs9WoqBU3dTxJvWnaP8wTOz4ojDuQ6bVyDvYIHzp+vrSXY5Ig82XTDhPjDenJBI/AyCFJGEaQd9+SvWxg8mVQ5dnEaLLNJAteHUx3nGZnX7FA52VaGORm0OGDobONsVk+gDDcFWcb0ARdhMcE/yi8+mwET25RtFFUeOPZ6pD3rIVDGpChvIJFlGs6L2m9qCkF2AUJtWQDP57QWAAAg7I3SmXVuGk8D54GcFxU1K0uVF2PPSmqrPDgzLW73dR+u6HzwVQPx5lTbh00JIqmlqKkbp8uDjaSHvmHG2xWHJO8IkDB6DyNIIoGG3j7SA2TSR5KM8J41SAhthc2wRag5oEEExg1BYEmtXE53x+PzNCG4utY1lI7vViNBMCKMCLSvwmjCcxLChgWV73WNuB93u8rqUVq9baCjHUxDwXXIvV3SJpIvXIbRcP4pPkyFX2DR2jm9dYggAjvUFLEkYC4E2ahI8sZ+rV2d7bDdMzfuqqzwTQkveK1aJ/LxJIcQB2kr3GjpiuXdt2oDQYnLiSajZamk9zTeg4ZvD1JFU3iROtFAN4rCWUZcjwkMaH2GE8BfAFGYqUzJuXBy8tMAQc2IOmbaXu7oe3tpuWbD4/OLYnd2ukoaUUaTSY+BAGU6nGY9eLNxbrJsoU3AB/s+PJxP71JRQ6OCp1s8GRELl/acD/YkBmvcg8J1lkWTNkgN2YjAUzgHpOqjCSerds+rUC5bD6llRqNdnjuNwFwhEVS0LA0h3GDhNGeF0tL1M2io/FHpuN7hmSqqk6vJpSiAGGLOQ8F9xuAf6UpbAiAW8tlAUvx/ULOjg8wtgQVTcdTDU+RtsfqNKVWD9/gIMlH0sxamYyW9jvBcyWbLqRaXYtZSGhPejVNTrELyJW0Y+3st/0ZHtwfmi3z1LOHihusveAz6vAYwpjsvVs1ewK/IMKRzk6menh3rBvXLjtECYk9oBo2ABTZAMZ8EyfGziZOfh30c3sUHl7tqNNLLB0yUOKCDannQpmBC+RvDeXsNWa8BzkUwLFtLqKyRulQc1gyjVjtnbbBI3zOAFEDazA8/2sm0VnYm/A+NSu0UtZ8FqSz2BpwXXmf+Swzq4GALu4LABPSKToY3tMgVb70EKfZCVYCMDP5tXS6dENCuBtAK/tv0qoXCaZLxe2aNlW8Xnn+NwYbzVJOQHBrmpfqBj3wJw3czqCFokHm11n3rDP7QJXCsAmmaJDMh2ajAtAHyMjhT6GH/JZ9uIGXjVSNV1qmuab9RWii8LOD+b0pqd5YObximUqjE0KXgmcZTAL2Gp413sqDnMICjD3FDBYSus16Rr1acsHtvRjAD4YHAQ4USWa9AFYWRvycTZ4TFoxMG9zT7AR7AQqaAIQGNgQKCfv/2g0inINhOlp0AgULMgykAkjqqazPzKpq7URXH3lCn/7kp/WB5571c2SPTRoaW5wUwKp7rSDLs/zNLI5Q3jg/opC1O3XVYGlhmGVGZeEDVCS52y86kDZD7JkHGqgKis/F4chBDwOQ6+ywg0JyVzBnwxgrNLBBrVaAeE615RkJ1ANY7uxphAEAZOIhPUsHGg7OPKDK5kg6L4BbmNGRwRZA7eHZfTP821vbWpqZWfeAFZ/k7s6+klbH7H7A0EWKvUJd9aTtszOqJ4rbO36GjST6uiApL1QJsPQmJxqPSWW9p+n4bWXZaZF0X3fRvQA1WDDooZAmYbPmaw5Dg+YlTnbU7HYUJQvli2GQ0i8C+2+1mmqOHHyBEoc1RCHNvnnB7AFaQM64UiUJCgwaVZfXBGM5sT00Ry42i7AJi/+ijeLG3D67FYa3xf2F4czQ2/65BcMXRpaT3421BkuB4PUeBlkAwnh4wzBF9k7In/cXWP/4WZUiNeqBmQ5glDQie1MzmJuNqbsIAoI5VNLZyVL9W6mDtwBy8ai7tLOjM2rUFHZHWfNJrkevXtGqLWWTEy2wHATtWJXVu9zQIzf29MbXzjXo9y3z73W2NcVOp1LRwdWyDq7teIh9842H+sYrAz1yLVatE0uNSLdeP1Ejr6rZ2NK0n6t+hQ5HZnDSLF661lC801I2memj3/a8ZvNUL3/xDTcz1U1Nb77Wt2dXvVTW3qWu5uVMtRX7sszMq9fbGgz7GkzHBntch+YrXX60qyQOwU3V2lrpZuqQvRYp3a26ju4OlcLcz0vqdCuq1xpazdsGC0fpSIOUZ2HswJwPPvmMptOJQYnVZqrxLJcqsesLZNfz1dJDu+U019VH2tp7DMat9M4bmaJ2rrpVITVl+VqTxdL1eTmdWzlRTapWJcRRVVf2t6yOmMw2OjlnCFhTr9u25zUBU7tbbe11E42nmfqDE1+DFin185lmsBO7NafXv3Z71czpNQAAIABJREFUqMZOrKee7ak8i3yWnvZHHgg2SzXVu101d5p6ePdMq0VFzbikUn1tv8xO1FCvSz+xEI4xm1akB3cZbmwcMLnV2Fa0SXQ87Wu2mlvC3GmUHTg0Hq51PJjpcDvWZLZWOl6p2magXNFoMPQ+QUhkf5wpny6VRO3CaxclQKytTk293YbPVS1qri2w7tjvJtpsJjrqD63u6TS7ZoBSzsVrVCN49qa69+BER2dzJRW+c6oVgSxYBpVD0Jbikp59/3Xt1Tv6ja99XbVuzVLbbDXzPoAXKJZSjXriZngynmk8C77BcS3ykN6umwSk1ctqJ4lWm1QrTTQbYRcWqYG/eBJUbDT08zlnfsXquiBfhtvIIARrrRDKBojpwTBMP2/zQU3i0HrY/XMYZEFGHgZ2IWQGD/moYNeGPiZYbnFuECrpoB/3Q2HAaDASRgrnJgMX/DQduhrsgsD4rLpzkBPkhIvMgkLFYOp5sNYJjNEL0+nAkrSyAlahJetFeFsxyOTzmf0JKcjM/aCS4NoaurQTStUp8vAEsFXZIC+mh72wjDEwaydSgxfUMCSc28aDOsU1ekikD2BDUE1e7NW8lss0KwUKr0sHGYYQu6D35v2qJs8E6Tj3qgACUUG4BywZNPUZDSsXWwpeD1AF9Qmf12cz+zMnHP0z9U4RbgtmUNi88JmQ0NuGumCcuioxWM1+DYBb8XDMYYNOVec7c3YFv2l6HNQ5+KEjVw/+gmHd8v7BAq5eOCbB9mQRLW2bF4i/3Lfgb3zjyhX9wR/+UX39wUKno1yNqKz7g4Uenp671+RzffTJXb14s68//0Pv06P7DTWjspmcwbs0eKdSU+20avqP/udX9MrNewY5XZEsUn37B284LOfsGAYgA/Ky6nFTn3nuQD/3xTf8a9yPPJvpxvWriqtlJ6ID/tHDf9+nn9HHntjST3zhrh49aOr5Rzo6Gsz1mffvqBlX9XCQ6e5pqpPRXP/TT73o1//jv+cj+uTTO7ZJgV1ZVIZqx1Ud9VP9u3/1pzUdnCpCaVYAr088+xFd2U70hV//stWfjfa21+JHP/C0/q3vuK4b+033YTA7qT1ssfBb/OD9fuzn3tIvv/C2/uYPf6f+7N95WV/94j/T5ac+rG9734ET2X/ttVO9+sYtffwDTzoY6dVXvuZ7DAPWuMUF2+UCmPomQPmt7/le4BLm5mc/+rR++YuvGPSMG2196oOP62yy0Fe//rqf+wsc4Fug2uKZ5X2p5Z58/DHdfXCidDJ0nwExYnd7W6++eVvn657rpfFooE/Vf1WD6XlQ0PEMQA5xaRd8iB0gxsxowTrYqIaPboIiFEwLcshckRWJEJDAHpZqemgGQQpmdMn+3wymUD2DGezsx0pgn89yh9FiK4Bax+0uDaekDMuiRfBTriRFP2MGOPVcrsWEfrKivLZRsx2pkmPntlajwUY+12i20hqruupaDZpezzdQIMfaanbUam6pvbWnK1ev6fLBocOia/W6yXL2r7/oc4phSjafa56lvuRnZ8e6f3SkLM0MfO93t3Xp8EBn44FmaapmVNe1Rx+1XQt5HzzZ9bjhGv2dO7c1HQ89CBoM+mpWG+p2euoc7uvh6YlWs6keuXxFmyo5FlXt7Vxyj+6hQy12KOuFF2mapjo7P1Hps5/77s3aRtN4Obkf8nSoxuZI4nqZ9MiKw09OhlPL56oupktaI6PGI9Lszo1SNksHhcBwgGXIxchVXYaGisYWvzkmknyzOoeht28AuKql5nOS15HMMZ1TMKv3oYAUBZ8RfASBDU1nDR5kIO3kQAKGMmEN0zEahQvTZ3q94F/luRueKbAO65XQuK7h5wVD3ggPQftysqETmBKKdmQXHGSTDLALP9BIKy60ZRhLF1ClDQ172NhxGq2uczerLh5qS7XKK9VXqYbjqVObW7WNRtOp2p2WhlOKtpmDlprdLdXbjOhCTgRHZprDCiL9tGC/2aOxiN7jCAaVp1EBcAYEKzYnHmr8F2G4ca8AJPEAC5SZ0KjSdMLiY5tkIfOdF7O54xJgWg2HmdIsmEdjzItX3f4uZvZBwjdPEydFOmXerEGKFdgBTIWYgIUkZc4pfNrSGaFAkeJ6zUnSk+lIecbfi8xIJDCh0WwFBlY6U8SUYk3CM41PTXN7hAIQBbr1bDZWp9PU9t6Wjehn0IbXNQ0GmSYTrm87pCQjF0kamo6RLFUdXtSocz0XPljxCqWQMiMvqjs4BkYKRQ5AIZMNwAZSKAkOQfoPW85gP+wu+9vCZpw7bbfXa3vSvcgye5VivN1pNwywptNMo2Gqre4lg15pNtbpyUCNRk/1BvLnuZbL1CzKRYpEOwnBE6x9r0UWQmAKXbCyYhgJZscA0hIsEIowh9QwkQK4hv1pX7rAurLClWI4WxmUhq3Js82EBIYnkFnwWOTzzDVfZaEAI4meEKd0FkBO1gbpfZ7s0xzHZqbiy8mjH9XX2rvS8MYPa3h7p6P2Ts2gM80fG/xOr+uAmSWAeb4RG2elUvPnxw+Vw+74aK6zs5Gu3+iasTudsC6DwT/WE/2HJI1OnOQe1wEy6r7XMFN72x11t9pmReFjx2FHII1N4KtVnZ1N7NlIAi1gC+tzPJg4+ZYiB/ZJ3IL9O9PgbK7peKHDg5ay2UzNdr2QayIx5Po3fE3PjsYajUg+JXQD4G+pS1fams3mymZLDScTdbodhzkRyLO1Fav/IFM2kbq9juXrXF7WJ56pFG4AV3duH5uVyfN86dFLLtCt+mGyuFiY4Uka+/h0rHS00HoB2FjX1qWWQffzByPfZ5rOKK75nkYEM5Q3Gg+mareaGp6N3ADggxfsLkp+XgFcAVaBnygS+U6wWqejqZJOw2xJ2MbsXzV+fZIaKK0SKmY/wiDbVnmhpAODu2ZvtvExIF5gDZXKmaq11DJ3rykAb4riDJ8cn/babGIzQBiY0UCZZGmSoBNiLCUxqQzpvYE0ppzhzLB0P5l7ap+NY0XRWlELdht/v6o8w9OqqjRFVl4Ajh4UhWvsJsP4YYBl2fgdzmIWRADt7ItvtnIxFwjzvMD2LDzE/KGLRo/XDU1faMQMLXoIyOct2JsXgKMLjULQQ3FiKXsIluNsiWptDxVKPANRolZvT/t7V/XYtWt65OplNbF8oAgrWJFWPViqXjR0F4Ovb4KtFx/ugqlaFH2AXD45AjszyMlDUqpZ+e4bg4+lgWDLCovvWDAgw0kUWDR+rWJg4wRwkGBXlSHlNXyclRtC93BFKizPK8uC/WR0/lCj8bmHcKPBke7e+YbSOfILnvmy4npD9UothOLYozowV0cj1ntgGCdx23+OuRLr1oB5JVaUtKwisPetmVAwwffV6O6avbzAN3MjNbp7SlrbSscP1D+77SEgfp/j81saTwZuIAgoWUxSrTLqiSALfy+QG1jBNIzUI3ir4e1FIFrNXtcucOvYu3DNuM+whvGJwEqnYG1yRpuBFFQr+F4iY8SGpwSTmgGmPRGDLzADKCTspJNhs3Pl8rb9F0/Pz8zSJJQwaSTKV7DEWDMlM2R5/qvVuhYZvKeq6zRkcjwdANEeuuDLB/OJ4Sx/20nAgUvsQI0VrE6Gi1U3DfvdjsqNtZOeq+uG1khPUQHNyzp9kLkRYUiaT1ZqHmy0fa2jyVmu87enBqoOHt1WfV1XtZ2reWmpuppmLN28eWYg7frzh5ouavrGl9/U4f6WDh5t6/bbA53fXGv/cqRKi5Ca3J+rHTU0Gm507/6ZFqRer5YGky4fXPeg52x2pHSy1larY3uORrekajfRydFAO5e7Ony0rYdvp3rzpSO9/6PbmkzKunezb8VAFCc6Pxtqfy9R72rCiNh7YTqYa7IYqxojkQ2AzpMf2dHuQcdnHkDS2Vlf6f25B47xNvUx/uJzjU+CjzYBBfvdHVXqa71961zno2HYl9Ylvf/aE9pudW2NsFgu1B/DfJ4aUO00OwbZFloYbGbtHO63nSDO03p6ulBKYN9saSYjQGa329TOXtOemLPJXNcvt7V/sGUwO8unrmHu3T7XfB0pI+k4qXuwd/lgS4f7yN1RYaCKWaqeJNqkUw36Y42X1Iol3b57z2wVpPG1KkPZtY7vTzQZEpQYQu6W5ZWoXMenmdqk43YqBscZbGKNk6dz5Ztc1a2q6glM0tz+hN24pckw08nJxMBUXInVTapqbwHELHX3wVjNuKIyKORmoxQ/bc6yafBXmwAKLPCyhD0XlEfUU9RqVx5pqV4rpMgw+hYw4srq7kTaO4y0Rl0Be2WOdUFZ6Wqqnfa+es2WRotzTYYjvfbqSI1GQ814qQfHmSbZStR7KGZarZre99yBmqueXnz5NQ1LmbYa2D+RSE59hyKjpg1WXvRZpEgz/ISxbQskGm7+LAGWwb5othqr2cG2AIZNWZNJkA9nE845LJdo3EMoEDU4NUrZA/DgvoHkMC18irmn9GQ1y+oWDl61rzNhsxyR86rBLOoBsxQ5/937YBdD/xeCjCyUd4BewRIsEeiEDN3blTaoAsHp7eAUshVsCQLIWQTNovyDoEdPCYeIZG6epcJdOdh98Dcg0XjgF8gynC+BQRHqL0A/zmr4jvbNNLsyhEZSDZvrCfBZyNj54CFAKPSXALC1QrURanq5DuYS2ZKAqwSb06nsgCWBSXtxfSgIgwIwhA/iNRj0MuHM4L1QKV0QW7kGEIrIiwAEsRbjm6oRM4Fsl2bRFuQR/FCx2WJvzgE6ETVyHQER8R8NtRYyb9iXRWRhuI7UEe6bw3kNkcqyX9YIQYEMbWCt0ndiMUCIndUhBTnJsvwwKGY6uopCMKNt1Aoyj3nBsFrxSee6o9rxPQmxVryoc0UcllTRd33uX9dXshv6tg8+pnqlpFvHqW7fPy5ARsgAqZ578prVjM9caen7P37gHgK5ukMRC5YwoUT01n/ib7ys+0cniur4wWfa7vX0+KVEv/byTT12/aqeutzUL33lvra7Le22I730+i2DolZKZDM9+/RjHmK+c+duobLCpobvX9H7nnpCN+8e6Yd/4MN67nrXoCVA10+/cGRw9KAX28fzE0/v6FK37t/jB4NKPic/p774tdfP9MKb5/riCy+EuXilqt/2kQ/5O7345S8G9Rd4TBGsuJpnam9f0l/+E9+tpy+3FddCGjx7zYVvZxjhFwOMWlW/9PJD2z998uldvXZvrLeOJpb3f/TxLbXjiv7YX/tHmgxPTMx67JkP6+nLLf3KV9/W4OSur737meI1w+P1W/38AmWF2Z3r6qNPqduI9LWvv+JBtTMjNtIzTz+py1ux/tlLbzllntd/7w/L5W17BNC50tNPPqGbt+/aH5Uf2Fl0dw99Tr345pnVk1jTPV37hrLjrytJAqua2BKHoRIqxTChQr+LfzT4SwjkYnMAj8SCxMFlaylFnbFaqNeGOFV3yBxYF/sL3qpYe42G9Nm5Ll2l56xoPAbP4jMv1MSDtQzrFmC+pLEyezjTg+ApvZoGmzE8zZkT5ZO1+tOl1tFG2+3IvTdDHj4Xde9sFsgHgKxtlDCApwTlpZli8h9QaqukpN7Wzu6eDvZheibuGzjj2DO8J2mj6WRgBqetPkob9c8HGg1HrtPxkgZXw26C2g7FJpZx3a1tNZKGWkldO7v7Bj3v3rujd27fNGaCcpNLeXn/snauXNXbD+7r4fE9RctcH/zAB9TZ2dJbN9/S3u4l7+GoJHqdHYPf/X7f5yZDL6wOS8996js3KyTfZaRLIem5Xl9bis0aNJOthvyIfavuJDjAyoZp77mBPosOq6XA2mRDApnmEGOiQXHNLmkJFOyE4EdSRCp4c6XHZyUg9TCwwkHiiREMjyAViGEB4GtomjsRPlKrznqCAbp0uNCcUSGND8yOItEN6kJljeT+3ckSnxyvD3vXkKYJwAnAWq56QuUkPxtU4ZEGW40HqaS6fWUAsoInaJpxvfBIWKrqgqGiRTFpMvEOGrIW2qmlaldzU5pp3B4OhhqmyKCqalU2OputVWuSvthSWm1oXfiywaBiwwrvD+vhwuMmhDEEL7OQTM+14XAIkrngccfSxYsB4I3rBBjKYeFACw6ZchRCfQgVKjSS3W5beQ7ghWcXix0KNybpgBtLNVt17e60bA9Qr8JaWWo6QQ6OFADpC55nHA7I4FPFccMJ7flqYdYXD3HSQH4fADiu04zkJafHM+GGNZVbGmuvFSDruGbWC8xFJgSwI5AEJP8XYW8aK0t6n/c9vVZX7322u88+3ElzRIlDWtRuW3YceYntyM7mIIGNIHacBE7gDwkMIzCQxPCXfDBswAngwAEcREgcLxJs2VIii5ZEkSORFGeGM5ztrueerffqqq6q7g5+z9uHHFkGcoTRDO89p0931Vvv+/8//2fp2BxRw37XXhZMA1hzeM9dnE0N3ket2IFKAI6UH3UYPFU2kLn9HRmIZ6uFvc46HaRniQ84wm+2ZRZk+XFdTejbW4C1VBkJhkxpufZM6fC4yXP755EmjBScSUOerDQa9p0Yy026efO22UOnT88cNsQhCbibpWMfDrstnhwDM3oBczmwO07FZupC8uQ1SENR2DBjEWCTa8K9bcPIBLBq4LsWABuo44AMNJVsSHimtiLYscHU3HJkDnEziZqBIUtSMB6JewsLwGykMoCJFMsApKsEX1ck1YWGR01vYPNxqvkVzNaGOkP2isy+JLAm2u26BseE/zQ8XTIrt7bTeLywXO+FF++Y3bdMMo0vARJhfux0+86xgxlYN8t0rf5RR9tdZqAYGwkmz7PJSovZyqbLGROwRkWHN7rq9VsOXbCiCCkrhwMJh6uViwLAaZgWSNbNYt00tM52Ws1hdODnGZuJjXcxA4DVnHU50HgyVlqs9Oxzh0qXiZJ5aSYGDXy2Jmxk40mufWOLUk+eTH1oDA/aGgybygkdWG0MOHb6eEnCIA0m7HgEzc7ZqJc6vjVwATi+wHMXzefOjdTk6dQTqfaA8KSW2qPI+2kyTTwUwPcTOSEhJtOnU2WLXM1OpNFxz8AoIPzF4ytPv5Bv86wPj/t+Vlh3lmuzLyM9wK8wIPi2JEDO7cIEP9yLhYo1/mmwuIIXXxtvDq+PzEwsDvTVMvUALe4iv4QpUFetDUvS6E5g6jnpPAzajPDZkHvnBh2wf1uEIjfqrX2wlznMuZgYd+/TrONavFNUzVRyjjUjs5qyJanqhSsT+4h5ZgbLB4ZsGIBBy7aihX1375tpxxaSpWG77OVafJObIDPYOCau/YYCkyGgSXvJnCtLUypD8W2GWwBKgywuSITMy3ATtQctr6Xr+5RHsxLYa/BptlUFk7+mU4QbtZbtRhpI7Fs93zfsTWAadjtdRQyt6viwxuq322Z9tfGw8+Ap2EPsL7bfawDKw75glqgFA0GqEsIeGK4F38uQdBr80MyXsd9S8MDebPEuCo2YWS5+3cBGtm/mvrDlPoBjhlY0+BYHIDg0uhRMQTkdxGoOs7LaILBZObccruWzK4SQIe9dLc80vnqs+eSp8mKlJ08eajGfW3VCc+3wPZPaq6rEpWrteTCax9d120GU5QK6qpZqu7bDrCj+2v0DDUbHWufszRsP+WjAzDiuIS2d6mpy7t8J0Nsf3bRBPQOf9iA2uDrs9zUfP9Hk8tx2DwxWYOyTe+d1ViXcJIDyHk5tm9rWARFhsgCwcX5XnS5PS83vodYinLAZs0/TxYc9C0CQewEzxh6WTvfl+ypmdHvIiyVLta7mLgTYAaB22lil1NTvdtSJY0v/uX7sCd1+10NRmtBOt2MvqgcPHtrmg6FJFBNC09K62Gq6XIXhKGx0ngGsC9bbEDLhCTL7Y3CoiyJ8JjfarjYGmZhQHB7FlhGvko39qQCGy1mhkxtD9QcdgyPUKMq2SquJ2o2KDm6PdP+NmbbTUh/7sRv2C336OFGznlglgPd8gtdEWVW+Jl08tkcX5+zx3bYqzVzn765VZm38kQIzGLZHXzo6OTYj/OnFQmfvLzVq93T75KaKVqZ5PtX5/UTtZqznbh17APSd08e2ojk+iHV0wl7b19WTc939aKx6r6uv/b/nrteef3agyXTqgQz+0Vz78cNSiykMyxAs1eu3tSgWGnZ3OvnISOuyqtnZStk8VVyPdf50qW29VP8I/6+6rghNIrTAaoSaXnx5aMD2O29daZ5xdu50b/SMjgcDLdJcV9OlDk5iJdO5SkIFmy1djscmDjS7SOaa/t5qc6NmXGpylev+g5WHVLBxBzFJ7l0tqV2oe3ot3brXNbs+3sZ6dD5W1K1q2IpVbmsaXy09AEQu14ubunHEUBXmcPBnRUkCQWmTVfTGexe6zGBhlToesP6oH0BHKro8XVp6XO3VNJ8llo1RnqHKeen2sbq92Pc011rzcRhiwrThjN42C1VanAPYMUWqF7Fyaqot7Ki2h3qdLhtSqsk012K2cfhDI95o9rSEgK2oHTzFV9jlmPkewuiwY+AZGw5iHR5FyouKQ5RwkZimWw84j27G6nVrajF0AMTJYw+GJ8lcw8FQbSTjyn3+JZAg1FDvpvT+G5eaTqr2DI/b1PJND9APepEePpqYkMIQHt/IVqti31KHGwqgk24HFlLwIEah1Kp1XXMGK6ugQlhXZm7e6QWxtoBRXRCUscJ3Lnj/EiqWoyjnXtSwVAmWYNYv7FmKnBsO0agFpQN9Ej0N4JQxsb0y1WxP2Hp1hrlSTqCOmZHhTICWack7BBQHOIK8hZoDizIH1vET9KXUDeFIMJBAnRoB5DULZagO8H00bBqGehZNXkuuGdj4ZytK99JU61NIGiengRqc17eQncM8NPps4GZ1Gq0JvTODCe9uFDZ7KBXQzQF9eMbvFT+sdchGWIIE73EUPsGCpI5C0ZTZ67yKijb2EIUlGkgFnBsAkADV1BWl4QtYnsEmwPPHCmEmQULCcIuzlbPCrebe059em2sIIFFWAd1hrpXhc9smp1TTqhmULnuixPVwmb58fw9tHeBCy79tH7wY7GkYXprByRnPVeTfECQAgxpBgROUhft8CyvagsLMcnTXH/TbFQPF3L1VgKyt/gSbcJW2D+HlTRCE+8q/9Zd0tu7qlef7lq2//v5TDymRnJ8cHxsI+olPHenFG20The4exQZxHQ67oTclQ6CiQdzQfF3qr/7M2/rG24/UiFrK00SvfPQZsy7/yKu39MJJ2z/3jftz/ca7E/2Tr97XcnZpD0mk1fhJft8nX9Y7p3NdPXlP/cPQFybzK3WHJ/qJT5/oH3/5Df3o93/ELM3nb3T0D7/6RJNlrv/ypz6iH/3UsVbU9it6jQ+pg/YhQYCTSVbqv/2733Bdd3PU1ptvvqEf/92v6I2HC73/7ddUa0Dm2Ks+IYHVm/o9P/R5/cK/+DX92Jc+r7/4Rz6u+Sp3iBHgL7/LfOEPsTsBQv/pb55q0G7q1ZcPfKZ047p++Y1LHXYa+tnXTvWP/8k/c1q6CWbrTP2Dm/rS5z6m7zxN9O7rr5l0Awjqx8bPoP/rdwCe1yCo/T9f/axee/O+suU8hF3vf4brenj7eX3+5UP9yhtPNb968jvAzhASSX1U1cdeelFvfefdMJDnz+Aa52ud3H3ZtkDfeLg2NlTPrnQn/xWVxXxPpoBEFAhiBtJrMDIBmsFdggcutSU5EF28wiEF2sIlsMWx/DIpbYWlBwQTnh0k6rHVAvm2Yns1iHqrNbs2eNhGse0ogq0F/SyKC+8+WMa1q9KSKjs38x1AdL3eaZGC+RQa9nnm6t4DQtgaFnL0+eBGwQ5x2G+YEAOBBnyj0aKHLz3AxfpqMIApC3ELSTrDr1JZDjsXm7mqvaIhKEJ8Kuijc1Q/bPCc5TBWYb2ujUkNRyOvec4lskmee/55jadTPT091eX5WWB5bkp95JkX9aUf+xG98fAD/dqvf5WCwMGXvW7ba5Hh+ejg0OdJ3OrYVm61yjSdz7VczHUwHNjqr/LiZ35052Q6fPYsh6IRILgj+GlBAW42SVZs2Rx1Y7Bvq3gXqV4JMk/kC8FNGEA0pJiyMdIY4kBnRgegiqfS16yYqn1BQiPYsD9oAYjy4WbQFA0mSIEaXNtufHBxeGx2hfr4hjYwtN5YKux0P+RfSOphbPoZAN3mcKmZ/u5EZpKxbFtFSivMU1upqb4Fod6zDZh+kYYFQo0vDvJZy9npi7daraXNGvAJH5yKFzehFRyhHMr1WqmeFqpkC3WbYfFzLVdZqekq8aKj82ggE6k1Le2t8YYb+AEWWjNB3TNiHB7gKRfA0sZUYLOlSOa8fog8LWRyENJI16vEBv40H8jDAQmZ3CCzsRS9wD8PH7KQ6IxRMIbvAIZ5ujI6nq8pepB1tg2Y8Y2AlMhKzJLH922TaTbP1KhFipAJF8ijA3hG42Rmk335VgYnorhlRgwScU/v07mbP3s5mRmIN+FabcbwANtl6uImX68MxFg+UCUVnMCWyBI1h2IVTBMKtbsdm5oDxPFyAGEsSXbaFQdDyUQDWTdSGAJtEh0dDrVczlSsm2rFDbVac40OaL6gUyMja2sxzzW+XBrYXCyRGpYaHIw0X6Rq1ptaJgsNh8jKYDOVSrLE66nf7YW1W8Wrta7xeKUnp+Mge9yHA3Ep2zSHmIUDQNeq3mAA6iInsZN6WChN8b3kM9HMYlRPUj3p53U3DOsssdfF0XHH7AMYtbM5/k7hPvI+TfUnhKbVsldGySYAnwcmgSdbeCCFdHZ7+AAcEzzAPSCFnalhreKGluIL300awYyqP29ofJ4ZGK+3dmp322ae7rapjm9HTo9v4ZupTFezqUMWkJVhd3Hzbl+VaqHLc+SbeCrmGvbDVGsyXoXr0ISBiE3ASstZ4dCq7oDPxPQ6FN6jYU83b/ccNkJCM9OqSD0noM+TsWYz2MMUQ6Vu3B05iRXgj8/V6Xe0nC/NooMxwj1epKmids0+Yss5RimAmWud3BkZ5F8uUodFkZZkDPa5AAAgAElEQVQ5vkrtbdsbdsK63FU1m63MtuIZGIwiA6aT8VLTq0SHx4fq9AJrO1vtNJsSSkTtvFMrrurWcwMDCVdPN5qON/ZXGV9OlS4z9YYD78/2BtwAMgRZTJBMNJTMFmZ/rZfBX6jRadqLdzlO3JAmy8SFJocwTM92P9bl4ws/v8jS2TdYB5OrqUExniuuP+vThzRyqhVsbkD5tQFT/iH4ixAK9o8I78wGgGnuwwy2P4Xhcp66EMb709AaE3PLpwO73wUwQSd4fTFMQ3PmrojWAlk6TJTAPDAx1GUU/zt0TbAxnGTNoQuAz94IgLn3EbOcysFBgfkZKNGcYdcM+VBw7QXoAbzcv7NgbR8m56Hm23dqJjoFtmPwAt5Lx32eBeaKXwVAFialU1HZ8wMr1s0bDAjLuAGrW6rhQVMHIIlUj5A+xvadrbXafh5ajZbq/BPVvf86GICGkmaNz1tpGlBC6GcJ3N6jGT82PH7wIgugZgA0aZwMMAacOQC0++Zth1Tu2pDTH3vPREVm7MaF4il4wjJchCVvhouLwf1Y089BAEZJ8zZzxxJ5FAdLbe1Tyai86YCeaq0VCuu9r1Jw1QkBB+yJs8kTjS8f2dMoT8eaz881mz3RdPzY1iAOiCtZL+xBUg2fopi1jd/uQoqyYPbepIaZqNEmKI9zNPIkfpfFUnGiVv1Yq2miBN+hlMEgTWeqcp1KdRKoketS9FBcAtIgb11YvolslMEfEth2K4Ql8RnxnqUxCs8S5Cp+N0EIWEhs1G1XHKAI6xvOEHUZ69k2PGbB0IDth1gwrSNqOEwRqbwL1aPS/kwUNihruAPcb/YV1txsjN3OTp1BpP7ghrodmBFYo+w0nlx4wHHr+ETJfOm1THHKbUgpQGtbnZwcadgfaj5banw1tan+5SRVmm4UxQG0mE0LFR4KhvWRw6ZIN6rlNcUA9e2GoQY/wZum2WQ0wulsaxl356ildjfIBqf4P87x/5M++4W7eu6Txz6vAFgB+6/OphrUSq1rVcUNQsg2WrMum5EefDvRgzdONejFQbm0zXVzFGmcAeBgsQR4OlAUD7XMp17H8abvkLTuUVOTJNPs7EovfHTgmmCRFnpyXip7UNOzJ7d1kZ/72k5RtxWl7ty7qYvpQuPJpevPuFvRi88dq3s7VrVTU468udfUfLrU13/lVLcPTtS6sfPna2ScNaS75w5O6vd6GjQjJSrUP2kpebpQ3lyp0+zp8EZHV0/nvuaLVa75NFWvE6kb9/TgdGxgp3sQ2Sf+7lFbL73EILfQb71xrmwh3Rvd0zPHd/Teo0d6dPpA3UFMuqBBb0DRs+nYbEYaWlidfZ6dJh78UjPe6vHjtW2VlotceZIFKawBj5oOR7GHVLA0ht1IyXqj2UWpYS9WPOCZ2CmZpe4XWu1INwct1WuFDkax7QCkTIvVXI0aFkcbvf3oVI9nmUatgY77+Ho2DO7AcryYr3Q+m+j8fK4RiplWCN8b9vo6OAhy7fFkoXY3MD8Ls4szVRs7zWalVkt6hIbSvBnYeNWNjg47akctlSkMY6nfa2hxUfg6F608KJkSPGMj+5VDGMhZi7umpbc8n5x1cRNafWFGJOcxfzcFtCxTRR3p8LCjUZfBUEe9ek/nl+daMGxExVQjUBD/xLX6h+yZucEHPM47rcaefIJ3JsggtX5V8/FKixRGbM0SeHva1kmRxwoIu5e1JpeFWnFHw6Oa0hmqFkKTYm0K6nRqPBROQUbOABYvUgBHKglsdcoiKIm4xpyj7Ae2gOToclAQw/Cw95gOw7lOf4WqYz8AI4CVmhPQy4MdAwXX0nMGOdQEwb6M49nUGM/grsPvuB74/EPyCKMye/g7BD7YmFF4Ay6wp4T+C9CALZSzltcKvnAV2PYOeawH0Bz1igdpyEJh2V1bkMAS3Ptl75mmtv+wtQ02TdRusN+CbBtANagUeP+bEIjLOQv4Sx1Nj1oFlAQ4bLqWAXC2/JsZKvWNZ18wPfcSb5Mvg6ef/fwsl+d2BIk1Z34Fdq4DnAAPA5xrqbqZopyHzAhCzYXHK72a1Yx4ju6ADIPcPgwPA9PfFj5Ijk0QCox9e2a7X6Y0q+2Za8Gn9DoYid7Y9gH7QBgATUPMPsqo/8L+zuuCs7qu2wf4eba5p0VBoApKl+DDTd8bsdrIcSDHwooPlB68eQg6gTwFqvGp7/9Bjb7v3zPgfqPX1NffPQ/9X1noxz73vP7EF2871ZxAHc5jJNcpjC4rDao6nxOmWtW9UUuPxpnPjv/uZ97Wa6+/55r7ky/d07/zpbs6HkS6g73FtVVUHWuJuv7B1071S69fWrr96P572pS5fuCVz+jth5f6zIs39Ae+74YBo9NJpi994kjPH3f05qOgLvmFb57rn/76u/ozf/DT9rp853SpL3700AAo4T/fzX7Zs3v5F96ZfN9/8dd/Rvkq0R/7w7/fn+9///nXNLt6ahn7ddl6DXaCEYxuPqvZ2X39mZ/+ffrpLz1jiTxfw3ao0wE7gyNAuOcwXT84TwwE8974DOAJ/8eX7+sPf/62/p/XL/U3/s7/pSaprfs3yjXnd376d32ffUH/xVe+/tvZl/vv+51+ndQ/G4cQfeSZY33la6+Fz/Hdr32vmq/V7o/0I6+8aBuBpw/etmXdh7/Yn5qtjp67d1tvvfXtYPNnsDM8J7zHW899VI9OZzqdYLWV6IcH39IHH7zjIbk1KAzZ9wGasKRb7PnYSu1Dm50VU9+6dyRAeFeUBoxZp/RWDFAraxTLVRM02Jt2WU3zdbByHEEGYojSCAooAEiTRegVyBsghWZd1booVY22HnhpU8e5ISinsZ1cw9RHlVBRp7XVelWxHy7DJh5Hzm32ToIV8R8/OmIQvNV6sVMEuYggWbIpViGr5PAkkMaWSzIesDGBIFdTC9YqQ9UK2RIQ6MApNkoIY0JdBJhb4zQJ/Q7EDe+ZjYaybGWwstVum7QFCxM2p+3Emg31B0Njj7N0qRnD9l3u4WGn3fJzxF7aMs7AXtDwEI3+gLM2W6VKVolGg54qz338h3YkJeNTmHNBSRUHaKgiA4fS0XRiVBVJQKupbgfgAISZtLPSUm0M9XkAWjZIhoZeM2unWuHmQqbngwU5eg3zbvyrmCbYxBhsOvifMW3b8r/waCwAk2BxpWrFfTUINIGxt2tbOpSViVrBcTkEabCLsdAw+W4GiTsNNKwiTOFJ0HYoUA0qdqpWo69GEaRrmybJiHXV0pAyWgCoZgCNhKEgYwi03ijamBXANAuWHCxQfoCCmoOuHksRSP90pnq+0BHhFPxdtebfWQgJDodpRUsWkHVxLDxOtRDgwoNAA8Pv51iyoT1MsbwwOy1IAsM0zUAUBxONPcBDgTx5q2gP/hnc3ODdVbqh42BCdko5squG9F4O5sCgQRYXrApovPMs+LHC+oIhgHQtbmOwH/k6W75sjxea5bV6cc+HGww9GkxYhki9mVYMhpHG0ytVNq3A5NjtzCrMbVxcuvlnI2QKniJ3L3K1O7Dx6lomU8tokd0jgYKlxEPKNA5mJ+AeQUhghqwmCl/LMKoNeyHZ17ASwrEAwau1yIBSqxPb8DaOIh0fHWo8OydaVMNhW4NRoTZNbx2gP9Yq2erp07FqlUi9Qd/+ZskyUyNuaXK1UF4wlWnYIBf/LC6R05BDxqQZBFwnpvbjyUqXpLY6tKVUt99RvzMyYLRMF2o1kA+XDlihAcCbJ08rWudbT/udlA5gsU8vq9K88+EBhQsCwKq+HnG7aYuIxTy1WW87xgc188YaPIgo2lfKXVQwidoqoVnZyUbETLCR61PAExKE1QBhRvx+CpFOB3ly8FzjysNQfPpkpSwFoG36ffCctoexhocNxS08JLGYwNsxlWq5Tp/Assj1wksHnkSdPV2q02no0595zjOns8djza8yN6dpmWnQjw264c2LhypeqFgeUGzAiBoMW5aj4U00HJEExeeN1CiGZk8SNMCwYZ0w3d9pns3sN4WfFwxKmvlOD7PoPYuMBML5yv5bfMabxwMXZRn+w9HOSaiwPjt9DonB3n8F+Wbw1bu8WFgOd3JyYOC62QleWbCVAfuo7CxzrjMYaSpZpRoMB2r3ODAy2zbAMGWtExw0mZSKOqTBB5k4bAxYFKs5e2Rk2TSWAbA3YWsg3V+nHNQbSwnTRWqJKE1Fd9QJYUUErnTbujqfajFZeNgBkyXP8gDIIPtHytBqGainIIbLvAY5ptwpg/8srM5GVNNinPi56416Gh6ThgwAvfJzAPsOb6+oG/l95anT1nyAb83Wg52OrG+LfV8AgCDpwHKA/emvmgFk9kn24GvvRqvZLUGuqMTnhntmbVlgWQbS3zVrcs+8NDD3XRePPUi3B173ptqhiodtS1MRwEJeLBTwoUEITBIGRmHIVOG8JJOxCTOWwBHYcgCceKSG/dXPcIuE+o5BzGoD9jDgY2iEaoA1TBHtz8ckFXAsDMMotq7PFX+vQdW9caif56Ck8/W05+1eG++guj1A658JTBaTS/cptQY30ZgZOQ5FVmBgBsaIpee27tw3HRuGLXjD8noUnrAmFyrzmYrN2kuk2QCUXytHvto6sh8Saz/4/S68T5bZ3M1fSUCB01ybijsDqbpUkpxqtZ7basbn3zq2ZK0Z9dREOpYvdX76lhaTS61T/JpzrZewalq+1jS5neOK4iHhXSs36jCTVstlaMBbMIZLA5KkYjI4ineFBjc6arHnbJkC5x6cpIuQag1tjGe6Plx5qMkAqiaKlI4iy8VJQ2f6TdGIx3mkZrvmiT1sRywXmjF+2qWSRaF0CZuSUL7A/mFfRR5ktmY9NMU8B8w4kaIAYPDegxySgVNT9QrsL9g0gaGOF6zBzwbTcdZNpCosNgSntVLPPn9bx0cjr29qIxoATqrTJ099vrfrDU0uZqpUYu8rDKdIXX7ppbsajroGwTmLsaOZjVd6enZpoIi1nszXujxb+7nZAtKGEF5bSMBKblabZts1YqxrSmWTXO0GDPWOVqtc60mug9FAjVjqHTa0SkpdPV3aD/LgRk3xUVXtWk13bnXN4plN10onuVnnw5OuB0jsdUla0dvvXun+Ny5tEXPrZGi/PHUI56rp8n4i+PBHd3pabCuan2Ua3oodhoQd0sV0KRMNq3hJ73T7bmQ52GK5kRZNDWoH2tZIFNhqlQDk4wG5VG23U9wlzbjQcLTTi598RrOk1MP3zj3gaffq6h82NT8ttXxSUV5dOuG6WbbVa42UFaQw5ToeUR809OB06f00m1f0znuEUZW6/WxXq2VVFw8W2kQrNQCYN3WNYHe3GCCMdXCrpjne4ouqva6oD9/5YOk94c7tE90ePKMHp480yy5Vr7W0KzbqVju2qprOZ5bE0YgUeWZG8vFJR6PDpja7tcZj/rEe1WAIgCtn0CaVOlGseguwD7ukphuji8dTjYZd9Q7rXt9ZtrNlDev65FZbn375rmrNhZ6cMxTfKmpstEzxo2zpYnyhNx5Mdevgjg3/8+paN44P1W139PD0vs4uZiYk3L55qC6NZLq2Ldbdk6GfxdlqpUG/Y+utorpS1AkBPYuZlM03WiU7JeuqvdLxWOU8ZR9YznMHwY0GLR31upbnPbmcatdgL0DFFELTABbxxt+tg2cb7wVJZ9xuhdTmdGmZHvXv+GquA/udsfcGxqy2bd06uKFWtNLF/EKPniSqNtuWDkOMaB9Itw+aypY7TVaFGu2KijlyyIpabfYu2Ap1JYsseGY2Qk3Ezs12y3prOdwid4BTZdvQwUHkg2I8o25umSzAcBxf2nodZis1IIw7Bu3VIM+3jQAQE/+9MzGEOhOGJXUhwFvY2QNQR3gezye1hD2gq9SP3HM8gwE9ADm/d56HMJsAOAPEBdUBACnKEoZCIejPCjSsMMyjCWNEAEAf14HWgj9OAL0cLkSzDZux0NYDfGqZYKWyT/cI4I+l40GtYHarA/Go3QHPgvQTIJV7zJ/Ztoc+02VwkF8DeDCU3RJ8ugte/2avb8g3CBYxeHK6liI+2SzTEGhS2eBXF3oywOOQjByGqZ637hma1j5C9OEQYHi2HxltadQBJrel8wP80zv81jmfg8cy9QvEHQhOXCGrGBmSuxCjBw2MT6vZWFb46O3rIPxXYWTzfgCoQ0mFlB3wJ0jbrU+xL2roT2HZmnfoYKVAxoGMREUX7vE2BFgFs9dgO8D37i0CDEbvr8NeRBPqK9ccpd8/bwMiktmrG95jYM1x0X7wj/85RTc/5ZLmbJZrNptZifax5+/oL/3Rl9wT/daDuX7p9SuDmfjl/skfuuN9AIYtIWiXs1w/+xtPHezzb7xyot/8YK7/8f98Q8vJmf7CH/+ifvpLd510zjNhgJhBB9evDsgbAowAQL95f67/6R+9rR/9xLE+8/xAtw9jnfRDgA6gKudbzLNrye3WvpywKgEvkZzzWjBOD7r0v0Hx+a9+8b3/8s1L/Q//8z/UJz7zOQ9meY2vv/meZpdPviuhvwYfYTMytGUt4zf++Ve/qD/9E8/r5dt9D1YAqwZtVIVV7z3BUiHQAGCPfud0qVeeJwhp4/f5i98808+9dqqPPzPQ//1zvxiYmh8CMHl+YF8e3/uIvvDJZ/SVNx7r4tHbajQBYD8cPvTbPxkqzi+8+qrefP9Ui/HTkOPhr+/5edozFxylWtUXPvdp35O333rztyWyU+dg5TQcDHT/3Tf3oVVhogKYyjPP833j9nP6ze9MrXj77OBM7eLbIRjafDRCpUI4GBkL2MoRigxpbpsXXn8wPXcomqs1WzCSJwPpwjYTXANCSr3mIaqEAegKvGlXKu4AnIa8FWpLwRtApUvIrMN/S5Njss3WmBw5MbbOqtVspVAkALf04DurYiC9ZZONNhAhCAEybsTgJuRrtPv4cu9UJg2l2VZRVGqVVjRfBbLi4ZCac2NiEsMv7F4IqmOvbLAnQCjgwjhstDRpi/2Hmh6bnyaDpjqEGXpKclVCsPLadnprE+DAghZY65S+Uu6fAkm9quOTYyWruSX8kMkQ3UMaaFQbXgeoUJ2tBF7VhCDGM1XVxfl5CPR+4bM/tIuY1pGkB2CJp5e9sYJvQbmBWYIHBnKWhgvUDp43caDBFpWq8iKY/uJVCTMEXqZp5jQtuIbs/TE9WTNbBAn6TjUnmQNAWyeo1ZqpTsuphPViq8nVzH4q9ohDGr/LbSZvViZMz70nmDl9vrBIpgHrKOSD6TRYLQ16A5+jNuBrbqQ7bve8iTc6sYo60zC0Z2zwLDDkVbBMKlohs4AlAUhL8nskxSysBsxFqveqckz4+b9kqWI2UzIem9l186inUbumJe7nMFeQ6fTb9j3AX4kHwDRfCoYigKvIlDnEeIgotCxZ8EEY5I0cfExd2Txg/uFL43AHm9GFkBqOFcDrdotUciTVwU+MQsHTtZJJEFOAKKThlYHZCWDK+yAAiWZF+H2xSTdgLCaeBpuqTajPMlGr2fJmsS6v1MBztN8LklwkeSn2BSR9rw2KsS6iRtfeCRRKIBSAmhETcWwAVrAG8eHbqd8LEzqCXKp1vBKjoAK1tlVar5Hd5WYYwl4DxIXOjKTQfF/kXq3INHKaKqYbSVoYAOclAK94KA0BsFH0eppMJ5b6jA5iF62k8Kb4AQp/WYDypn2W1uupOlHHUq75MlOG74Z931rabHItlxMzR0YHeLlhRl91wU4BaLCtYO1094AznyPVcHRiQGE2u9Jw2FWJt9xqamC32ejq/HwWmEmYsNO415tmmXJR8JuyFDtL1enG6nTaSvCh8mSZQzaA0vVq05vzjRv4WQB8XWm1xq+KAg7vtI0Znrw2wHxi6bw135bi01jDog6aHNYjnq87dUkvJ2F3V9flRaZKVOruvYHypKH7Dy7UGVR0685I5YoiCn8ogoAAyjLbLZw9WWo0inTn3rEurma6cRIr7jR0ebbS7GLtZPTBQcdsIJipsFYc8oJkk/e8Wtu3lSIOD7vRYdcgImbODCUaFH6s6zU0+8LyR9Yt8nGY07C7AG/nc+j2rNmlRv2eIkKlmA52m/ZunVwtfV3YpEmhZXOmUbpxo2dm53SWqn9IgNBaV6dL1StB+nJ0Ejvo6enpSt1hrJs3O1oleNfxaAU7BsuVODBgfjscqFSSUHSEJG2KThq6s0czPyMG3RoNe88i6oGFaqZao6nzJ+eWMvcOu560JeNMj985U2fY0ejkQOkc1m/F6aqz2SIU5Eg/k1StLkFaqfcZ9tx6q+73jK3B6btP/flhxZVrQgsig/EMkmiu2K9Y60jXuf58L4VTe9DWwcmhLk+R6gIIlbr98g17o84vF362PLgBv6FRNPs4POdG7Cz3CIAdrIXQ+ATmIWA/34KtAXs9E0Az3QB4sA1gjbqJoujAGyYU6GZimlkJOMS62XM390yBOr55bPROYN0X2RT2e/ZlAyATsNKN1dZSE7MxKw0H0ZmpDXDYCIAnSO4WabBznUjq5r0EufEWX2KbTdL0wibhjAoJ7X71vYeR27L9e7fUf49dGnzdk1zCpeE7w/WiqeC1+HwExvFzIbsp8GbN5ryWilt2ZkM3N4cu1g0o+7+CLH2zB0XdtHA2JNoWicpypWodc3n2ZJjCoeOAycP6Nn86T3T66F31ju6Y5YTfb16utFrNfT4x9FkmS1VaPQ37SE6BVjNtlChdXSopLlXWp/b2U4H/Ntenp3rZ1yYBdED90VQ6n7mWafVgNyNL56zfqtrllmRKZ4S7EHrT0/JyqwQPRuS4G7tq+2zZllXF/ap6g522862SNLc/E/cz6nS8UKtFxX5wtMSNbcvPSFqs1axGasKe6hXKslLrAmBbakVVhy1y6iynFKMw/7cepu2aMMNLnT+BddpUVCsM9NDUc6yXRcUFK/VU1K7aO5PapCybPsdgl+FpTNBXsxukszyPjrNDuWKVQFi/rW5F/cOG2u2KDo/6asIcXadmrLO/L2YLF47dTqR0jrl8CIGYTRYeet64g6d0256j1D+ECjDzePhuorPHU7PReZap1abjXJsq1wD7IimGaQxTjbO9QQ2JbyAstEK1sup9frooVF3z/uo6OR5oW1QtreYoYkjiM/oEb1HA3KqqbQZrVY0OOrqasb/UFPfrOhruFHUbTs1+471Eb/3GuV58pqXvf/WG7t4Z6ivfuNIb71+ps5Zu32qpd3ugHcOXekOPTycqljIwuprP1ey0dOtmW++9NQmMjA7+cjVt8kj1DLuZCipqJevcPq4fPDzVSy+29PwLPU3KXfCMPorVKmtqYG/UqihfMUDMdfvWwPvGg4cAoBtVo6767b6HegzUKvlcUbVUtu2oDus2L/T61x7Z2mUwRE4/1NUlg/+Fbj070HSy1iefv6POoKZsQcjSRqlSnc+lxRkss0LTCUyTutrthgbNgcbJVbBHKsP+Wc3DIG5V4GXdUFTFvgj1BxL+mo6P27ZSYCD/8AESbWou9MlEuze0WeGQX9OiWKk9aGrQ6Xp4RQgBfrejg7oG7UgXT7EB2nrt3brXU7+LP/NK0zE9Q0W3jmOdjuf69ncSr+lhXNELN2/qwf253n9yhqRJvWHdoURqVjToRj5zqV1v9PvK8pWTkCvRzsxkPisD/HV9adaxXUvWVa04i2ZhkNYdIDttmfUCm/pivPTzht3Rc8+fmDH76OFEi1Xi+oPzmSEfqg57N1Zqms/XtkyBDaio4hCiTruqTjfsi8sJz0TDNQZDEh8XZLM3I9291ddyPdbD07EArXpxRWm5VDWSDg5aKlYbLRallW0EqmyLMPimaaUWBfzAsoi6du82YkY9g1ma/ybsomzrPYvnZlNZa5pSHzGQCrJhztP2YK1GBa95wFFAzpomc0AWqdOtK4JVVAICYWAWmH0EiNGAmsvQgD2EW1nYx3ymcYSFDxvCw0PWecA2YFTtJenOzuHsImSMF6vU7ctWGoQIwVwMBAGTWbc+Y6kj7IkZlBOWcxoA3KpANomqBZYoy9zXgdN1o5yhpcuNoNTwgNBnIK8f2JAMygLSCEM0sL4c1GgfyH2CdDDyDgNHGKwG4ahBqEGtNYWDFcBZC7qDpYjzJWCmOnnd6YsGWWA0wQ7jolHnwLD0S1umFvy/DSqj9qL18/ULrE8YoA4KAoDhvtjOJIDDVmo4Sb3ia87PUY9w7lMn2OKMu0i/CnmJwS7qRtcDcN1RHTBoBdSERBJATUDa2paKOIQEmX3pkoXfGbwyDdNaCMJn3dcj25CB4BRphqh4p9Kr+rri/8l/BwSaWicg6AzLIAcAeoeAKucDcA34gSLgEtzHg+MD/aE/81f0ZF7RItvovccXfiuAIX/5pz+pO4ex19o/+tqZTq8yff2DiX7fZ296uIQPJMnoeHb+vS8/1t/5B7+qn/jSZ/VX/u2P6slkrT/7N77iZ/zffPVZ/aHP31a3xXkdGLwAknhr2ov7Q6npqDhgSsb41gICu8z9HlBHH9jBbksyMMo65fzme/21t0jnzyE0wbL8cFiQzQlYE+VG/8s/fUe//voHunjwluLBoX7fD7+qf/7LX1OaTL+bfL4hoU/SD/zgjxlY/cav/ELYBw9v6k/9wR/ST716JwxLtjuDmPhSTxLOrgCEswc8ukr1wo2Obw2g7X/yN7+qr//KL1p5RH3wO772nq4AcigbP//9n7Us/41vvhZIBEhs9gD69c/COO2OjvWZjz6rf/mrX/mu9P5fB3T6MrGud1t94hOf8iDi9Tff/C4oCv5x+7mP2VpvfPq+mdz+hayf/T2hJiXkqNXq6RsPEj3XzvSJ4evKsbMDlvFKJ3hob6VUpS4jCAgyz35T4/vw8KRTjDeu+Ykc44GB2b5BaQq+wZ5ok16GNWAWYWCCChr7IRMWEExuwXLwFYantOHI83tnydusEXKSasphK+dBIbfNdraf4Wu92GpFz5xsPFwvwdRgkKMg7IWU945vSZoAACAASURBVJLkeGySuLdFTbsm5xQ+t2vN5ws/+7zVMoW4U3dNyX7E78VkgqEKW9SaEGiz07EzaKjVwPos8vDNwU0ZZy8fG5AGe8L92TjPVGT8HP2+tWbe14ZHB95ztpW1FbMM0Hjv1yQWQF56SfAOlAJkvNDnzxcLqyIrL3/2i54tYS6N+tRTOCZ6bL0RiHCYxLEOQKhR3RPIgXcnWFg4tzhsmy7ckbjBgvRszeOXIGEPDR/+U3tDV1zFVdHicqwizRRVCxUpBxWFMA0trCYSmbjwNSV4u0FXr+Ez4zFUkMAh77B/SmjevIUj2zOLlPdCswvqyzkF24RUQBDw4I0XtWNVYvwSu9alA8ZGdVB3EECYlCwGMBpAmq1qNNEt5F8EZ5AIXDVlO19SHCeKKhVLORfL1Mw6C7d3FbW7sboHPfU7bR+WyxzvUOsTnNbJBA4CDAASXgb1JhPZiqexnpQBejFBvA4XsqdEaGI4UAAvOKioNwEAYf3ArDK1twkoDUsUs3fA5dILpNNBoodPZ+lJPywrChn8sniAygJwRzo4HFp6i5wZBxjuOF5epGThBXdxOdYqSdUbDM3PnUwSM+egbw8GyNIJaUjs4QJrDdksTDgABTZQkH3AVk9XSbUb2Xo/oPI7PB8DY3aVrOznGccdFevMBSkTdiTR7RivQa55Vd02BpWYqK9d2NGRAhCleI/aM620N4jZZUj73eTDmsrNMlkulgag2bJmk7V6vVi7CmxQAobaOiBk4OxMaxLWWDcVrmEwbEYOiDyKDZENtduOvRkCgBZZoU6rr05v6G0BIImpJLIQnptkufSBjSlyvYWRePBwm86WZtUND040GMHAqWoymWqZIhMvLNOnSIZRSoGFlQTp3xSuBoawWshyX4uD4YHW+dKTZK5BhYCNesPS+CRJzDYBgElWa28k+LvC6kQ2b79133tAuLqLIhLO8QEDOMu5j5WVRoctSxanl4lOTkbqEWpECMwu17qYa01BngJG1DQ6pGmmgC38/tnAL54unEi7WfOM7RzWs8yW6o9gciFPIW2YfaCh6rapRpP7ACOYIj21ZBTPKoYbHhAgpdpsXeiYsV5j0kRBCbMkFJw8h9QSbKb4fzw9mxgIvXky8h6HPP7pFYEmsg/byfGhms2N4ghvT0LIcm2rW80ul0rmFB91ZWsYEaWyZaZWBzZwU616Q9MJ7KAwaMCmAcbtYrqyL0y3B+W+VL3TUgeQEcCiJg36A53fn/v7hkdDbxv2gyF0QNL8amHq/8ndQwOkrF8bwefSo7efanhj6OexTHNL0y/PrjwEsfSsgj0FYDEYDkztirr9tuqEnuRrTWF1YTyd5g76wmco7sVaI+vHPqNe8/uChd3utXRJk8bwyjYTGHWH9PWGfwcFqkveIBejKMuRu+6ZsOz3ZitwtjQsy8aUmnAwmotgUr9Tlof7B7iJlAMf4KjBwCkAczSXTfaYiPUdgmTimMILuTB7WarB6Mi/w3Ly0OF432Ny/OjRI+8NDPSQJ2L7AOsWy5G0rGieoDbIXLQHqX2QlF0nqLvAD0T168zwINveF+AGFQ08MgSjQAisUcoaS+U4VXdIeUMYkaVg/nm7boV0RHvCBasJUsvt17wX3DsOwZ1GYMUYfHSTE5o4f6fTtWlCMNgvVNml/jzsuZsK7G4GaoUKGhsByPIZV6pW8ALGH3PuVyL5OzBjMxXpwhIaahS8nteoQ7az4Gu9Zo3EiltDbUsYS7FWZaqrS6w80HWktotpdkobq1vqvCtcEPEsbZsM0RgSVLRLA11puw5ynbjLNTT2oWbEcKyqSrc00BZ1kPEQ9iEVCexChjlI1wCBw/Q8nbUM3BHKAvWwe1h3E7NZ7ux5C7MNeTZMSfYfvKcBKwGm8V/k+l2ew1Sv22sRoD+Kcp+96zXsz4qmyczFHmFC1c1am2yr9jHnLUARwz68fpE11TzF31UAZaUi5XojI+yo04HdnKlMeX8trRY1LZJE3f5Gw1HT4HKSkQzKYLYZ5IUwdCuFmvWKh3BHJyPLp/BDhmlrX1D6Q+qtTelnqlznalQOVN10tJgvla5Tndw88r6QpIERw73gOYuaXb37zkzT8crBQIRYqlGqrGVhaIvX+XYTDPd95m8sp+fcrm2Q08KAq2lwq63xPNf8vVLtYV0nz0SK6x0H68Bke/z4Si9/sq87Lw61XVH0VnTx/trF82ZA8V8oG1fsVQ3j7Hd9YqDWra6D477ztQtVB7BDdxr2YMgM9PXfutTqqtBzz7ZVP66aNVqs6jp9Z+4B4uguXuRIUhkU4x3Z0Nnjla7OF6p2qqqtW+pVuxqOYnsCEygEY29ZXujm7Y5myIwXctrzurLW0bCp5146sdXPO2/NNOxXdXQj9j4PM+7iO4lVNNEAELztBNcyoyNYOfiz0Wrp5KirR4/nmj5NbU9x4/ZII0KI6guH/ER52wNRC+zs613o0ZO5pkWqDtVZhO3SThBVD5AvR23N17PgJ79t62I2VVSNrFhZaaX+AWduRXkSgB/2a5r0/kFdu9ZGy6tcFxeEN9Y1GrTdSKFE6EVt+3UC5XS7kboO+IOdjKd9xfY5MDIYIjSreLFiRxLSzqNmRSc3ekqSQk+mC12e5jruN/Tcna7P0GxaanFVaFlUNGghocv1YEGoX1NRpe77ODw+dK05nyceyAH03RpGmi9yLXapjk9iy8Kz1UYpabTZJgwmNtgzbHV81FMySXU1WQVfz0ZDJ0eHZubMV3MDqnmaKUk3agxaihpVAx2U1pM57NdId7qkyGZOA7ZSogPAT1r5VpNJYTYmwMeJ5fpNNdohQJKgwko1N1GAQUYUZR5GAg5FsHHWuWZpVX2YOnUA5KqSJXsMcmXAx2CHQX/BWV6pM4SE5UkDCwQdOfUWm458g0UAgxXOIs6IEH52cMyQKle+RCJZajqvajwxTUWIpthLvK+h2ENFsQwe8lsYTPxy+0hWDH456MwWJSHTgOEOvQrhHQCBzg4wiYFzLXipB29IStd68INEmk0AK30eBA96ToeKhMC+MMTDo5Hh/14pyJFeKVTW+MyExu602gSyQxMw0rVDTTtqdTNCYTqhOqRbZZ8PCgY2x1CyVFUBWOa92PB4r4rYB/A4ktee1gGAdOltFQTna+h9OZODX7dNzlyr25vUhtgASoAtWM8ELwC7wvk1TYc3gEOITxhLhkAhPrPP33C0+94b2qCP3KfEm2NrvX4A1WzQxutCfiHbgmvs4ehesUinj2oRBdBe/s8vofrgnhnsBTXeD6OxEXLLD7ModKaGc4PpGlc3qD7379r3jT3VyIA/5HUYYQDAuRdOggfwsPLp2nc1gKn056jO3OkzdHaIYAjrtJWOa8WKXvnBn9AXf/Lfd/jQr799ZsYeveMf/ZFP6N/90m3Ns41+/hsXOh1n+uq72EJN9ZmX75qp+Ppb7zjs7j/7qU/rb//CAy0mZ/rYS8/qxz99rP/1F97T7aOu/sJPPq//7cuP9LG7Xf3U52762gaARurj55k6Hsp9ulUZe3YnXp/jhEP+t8OA15JwQEyS1Pf24//qt/l1Rt2mwVB+3/XvAABF1t6L6/qbP/eOfuaffU2t7kBP3/mGBif39JlPfkxf/+br+1qwqqPbL+h3f+xQ/9HvCeFI//nffk2LybkmZw+UL+f6r/7cf6Cf/L5bBmv5nbBcYXdOGQru/4zfz+896mFRUupP//Vf1PkHbxhMhnX8r0E6v+vH6SHtdqOXP/UDujVq6SuvIWVfhp+99uy0SivVq1/4gt6+f6rZxZMPeXPuoc5/JdToGhWGpf7sy5/RrVGkr772m4F9vN3q45/4tD64f19ZMgvv0aA8++YecKTPLNYanTyry8VGlXWqe/W31Cr43Ui1GRoG9Q9Jkgwn7L1bK92vwDQE9IQBDQpEmG61WthG0ZEr7I/U9ZtCcattTAZ7LQ8w2D4FpgBjvlCvB5koV1Gtqs2wBR/N2ta9SRd7JmM7Gyt4Gg3CvjgLgjohMikp+O42IT5hd8S+uwxsUOo9QENvGkjjwcKaqNNiZdvcKen5fGUiBz05vpsQ5gjQ80ik4EzHkhG28VYnxw1b3ZQ1bDGo61ALUXdARtwqR1EBsXIViC2cA/RnQLQmtlEPophElc1QirnOeuOeC4ClhV84ahCGfZ6osEemrs9tCZARkBgGpZyd1Or+jJ/4/I8bKaPAsxyuUZgN6bTsZkUZaecZDAQmU8iwdr4YHP7IbZlkc6i1kRWT+kkjSWw7b8BmvtUwVUKOSHYMfnTzmbI8bHzLy6kyPAKineo0x5uKVt4kYbNVlUGdJv0JzT6BRUxX8TjZkJ0cQDwancomAALbCknnSH3DQQSg09xPgwBAQUmZalOw+e/3PgtRu6saculmU+3m2g0GmwxNXlpWlXLwbkoj9ML7rBpSqMt5omwxN5h31GsZdLqaJQZjkTNXm4QJ7OWHoOO83/3DxnsAaPEkkQcFaXCau5mqNrlJAbmHcccTAOvSibRI+Aw4hRAhiofAXiIhC9+D3MxWPm+eET4TQqQyWJPV4EVI40ecMOEUPOQ0LfMl2v2Guv0DNz1putTwYOBJzmazNHPSPkHLsUMKhqOB2XyTcan5AhkgrD28e9h8WfhVf48DSbKFmUuddtsFKGcBwTGmiRMO0YL5lhk42ZZzdXrBf4MmAwADBsl0MrdXFKxDHthup+eQCD4T7ASKORhENuHebDWdjF0kNOqESwCItSwzn0xmBq+R3OGVlqWFX6vVgR2DB1Lqycqg33eQBBPaWiPQ0ou80DN3R/aSKEqaat4nrEhsAQh9Csw2GH9xTMOYqdft+uCPG7A+YTCQ5sv9xfulqVW+tBGvvVg9WCrNRGCtUOwSWgRrkfs0hTFMINJ67fAv7ArwJO10Oi7gVquVC0KCmihsqY+wEKDGWZL8bkCXiQ8BTRSVgRnsgg8O1Tp3wQ/UQmOfpWnYC6JI6Rq/yY1BJzvZsYHVGmra+kK6ulxplQOk1c1oBYljIEKoBR5eXEtKk9kCXw6kP0zEQxMJS45Bgun7S7j6FPWAeMj7WwZuLZ93cFbT3l8U4P2oYz9PQOssYXpYqN9HKg+jILDxkH6y1zC0wApj0A/y7HVaUTKlMQefgIofrCLwyKJwGA66GsEIKaum2G9qgDulGtsDA0CqLPz8xVFXG4KXsoV3LponikEYv+x/PA9Mt27dGRg8yUmlRXYOg4zmCqkDU99K1YyRgxuR2UikDXMdDgYdp/NiI4Iv1nJCOi7NEP57Vc2nia7OZzq+e6T+SUerLFMLKQCBRHi7Ttdq9mOz2/FuYv+gCV5ezA1Itg+6LpLTKQdaKFOR/lGMMqBJ8RTeSqsFMt2aeocDS1nnk5ll891B1/cWxreNt/HoZMhi38mt2aR3njuxxcjV+di2Jyz04aivdLkyWMJ+R5FKonPTzwkME5gwLQeg9Xv44yFFpqAOe0YdXSvr2XZgoYjk77Ae4TWR9dO0ASxhUcF+S1Nz89Zzvi/41F43D1x/hhVmo5GCC0t6Q+BcprPzSy2WmXbVWLt6ZOlWAC0DrdLJ0tUg2fKIjwHWd+fHYe0hzQ9RcuFnKGgo3sOfXHtjwiC9TjUPsY6W2ZpEHYaNZmOGpRLCIwwZhwbLvjde86EBsAemG4oAx4ZOI8joHGR3LSfiKlbY595QXj7RePrAZytNTDI90+QS/+aaOt2Ghu1YqKHTfKIcVhs2AduN7RbqlVJtijYGHvXUchuceWB5A1husarJM59XxbylCoFdvbWmpwzBpLjfUJo0lE0rWs1KdQ/xySY1koZeanZryvDetHk+7I/CAKzDz7qFOj1qjK0ywDbyp2qxw8EMFiYMf0IibqvWUC1ioNhShQFMBZ86WkOaKYql4LUG23dT1LQFiMvxug4eq4QmNFqBlcgZx3WCNdCGMdmBSciApe5nrR6hiChcqJ5e4DWMbygg4VbtIcxh1A9hKfUPGGjikUQiZmDZMxRipzg4wZOwrm3R0M6s8rXBxlGvqyxJXdz1By1l6VbTK5rqjgcacX+ngxHqBhgF1C3sOXmwMKg3NJ9NDa4RQBQ1m65HXCdtKdA7KrNq8FyOGt5r1sVCjWjj88hNWa2uyXmmb795Zuk0Ayc/D0UWBs6VpvKsYckwElCAQGo32MGk3/a6Te0aTc0nGzdQJJWfP86kVamDm4HVSdE7STZ661tX2m5TvXD7RO0+4DfJojCkM1+PTo9AQllWv12g1ljq5scPNGgAnNX01W+P9eidlQ7jUrc/eeA9enq2VNxv6fCZWI/fX+r+m7lWZ4laXVi9LdW7NS2wTylLHd/FI3mtpx/AvqzqVvdInUZHd28f2pYoSdYquwtl9ZnSvKF3Xz/TcpLrpNPX7RstLYtCx8OK+sexvv36QvdIJb/X1zItNF4ttb5o6DDualPf6OxRGGSyMGgEylahk4OWXvzosQcX20qi5XirfnTHoHJSLJxa3anetrd0mqw0TTJ1DhrKl4QaLNTCVz/C7yrR9HKpQb+tdqOtJFt4z6htY6tT2C3OLi/MKIsJFXShQU1Rd2gTdeZuE3v4c3ZxZhYhyar0AQDElpxy7lk9UVFv0NCwS5p8xeqq5XStXbWp4bDp/b9R69oSgYc2jmsGP28fD7TMVrp/utARXuUt9rdYvU5TzfrWSpKMGnNXqKOWk4znMF44lsumUogSrqzX3wU/j2/GKspU4xRblq0ygh6ynU6ORz4jXv/mE9vDFKRNtwkHooYNYZSduKEbvUOf38t8pVqMb3yhJw/ntkA47vfUs9fvRufzRL12rE+cHLkRfed8qnmeqdZG4scAOQS1MOTnejzzQsPDjmS61WIdsgP6XfaiXHkZqd+vK9o1tVwGhi2BDKcQWhnmCCZ8VWkWVG0AV7YdQmEHQ5OnlN6I3qCbOwQSGTqABcN/En1hvBDSRf0MiMfzfetepB31Y15XcrnU1ayqqytsgaoaDqkXsVLi9yNhD8wuhl8OKjOTkUEryoIG3EWDZliaEcaDHx1NMo1sCO4JQKKBIAbO7l+3qtBrZRV70NHTsf8CpMHwA6QzE3BvjX3t3OImfO/jbFyvFgKBGOQ0GvidssxCACD2apFBVEgWwesT8CLoS6DF19RgYGc/cBihweLFUvg9aws2Jp9hYxuv0AfYh3mf9u5Xo7+1z6chvMAGt9KktKoJMKDF++acYut1EjIgManHIf29gSWNg45hz4Zgvm0F4DmAgXv65F69FWoF1gMXaOPag5Bgd1SuJ1w57AE5+md/zz740CGlLm/43cFf3N2BA4hCYcN9oA8P7LNQf9m/dM/k5Izml8OWDZhr6C9ci9R5HfYQQI+QaeGBrK9bTeXeT4gaDbIHvYJXBRYI++EsIKaZs9d+6XvfyBASG5QpBML8yJ/48/qRL3xRf+/LT/Tk7MLrClXbX/1TH7Pf5i/81qXmq0LzVan7j0lhD+fzj7/yrL767kwdrNfaDb3x7kP/Hf0iYBig55/8/a/qL/+xj+jX3p16DwRMC/B08K+kb54R4rMHl12f7hmcAJF46X746/rv2V8J9ZkmgYkX+uD9z/q1Av+YBHbOhqtlYdl+v43tRkVLgCFCDqsoQbZ+H3/+b33NRIr//j/8vP06rxIsKqo6gFixT23ntfj+r759pV9+/UL3LxL9x7/3Bb3y4oGfb74sw69Vddhr+v0DbPI1wo+/WtHDq5X+07/29w2W1hp4rH+vFv7eZw1s5+uvayn7ybMf1xc+dU9f/o13NHn6gRqk9gDkl4W9OT/x0l39yq/+mhUnQQ5/XWRfg/f71/weQTaoFdepbj7/Kb1ws6dff+03/Z4+9vFP6vVvfcMvsNc3hXVq1nj4h16vUFPP3LqtZbLW2aN39dmDdwyghxDNYN1HbRWRmYG1QJXBPnU4vvkkprMXV1RbQ8qT8ywYeqDsRdmHBzaWMCiasIYEZ4h2Ndt6OTSutVO3H5vs1O63tUHuvlqp0YtUaUWq0pti47bAMzpVRJ9Hbm2lohfu3lB1VWi5RsFbOl9kTRYCzyiYHUBpI7Y1ybbIlWGBCCBLLGBa6tHTM03HM/XaHa0zgnw3/nPCfrE6SlFDsUdiYZCu1RhGuvVsT9tl6nPQjGvjLCHTht9LSLKZ95vAikdKz/PadJ4CWy79Ws22SMvFVtt1VbscG5UQ2FfvsncX2q5rygoC0AkI3ungZt/ZANl0o11GT4IKBmZ9UMFWfs+f/WveWrekoZvZke8nZuGNcdBnJUhwmKQwbW3Uw8Ui1ckm1BT6e8p2REAM8VCmuEA7D0mnSFDta7LbarUwXSEEGuD35n8Fyi+bMQWAKcyAojkSmUAAQmrOn31XumcWzN6jbG8C643d4GU41EwWNtOOjRTYJGzMZhXtG1UTupA+Ytzd7tijrzQLIhQKlqVlqb0jq2Wi/PId5clU29VKFadyBtpwL27o4fnck7G4GanWikLjD/IPOxHWpZulvQSQFNoNmxHeLVs1Y4oz/MmgqwMWbJww7BANvoMbR8IXPg0UNEg2oTDXm56YBkNmmcnYhjnSbmoFuMXBVSUEiJYpsENBMaBMw/YApAVIhGWH71+1gg9mSHZtNZFKAxZtLFlh8tjrkqxOuheFU1PLBd5zgbkLMMeBMJ0mWi6C8TC/j6lDG5l5pxskK2Z1NCy5ZuOA6QKTikOh3GaW6iYZPoUhGYy/g62JRBx2Sa8fq93smD1AAidhJ0wFYJmxtEh9JogGKW1U31l+zBrmz0krwwcozUpdXs1D2BTMo0ZNg9Gh0tXSnwUDeibrZmo26i7AXfhW8PBEutt1sjWhA7DFXKJuA0sUr1AObtZFh65sBwAWOlozffEkLbaawTpYjH1IDAbDIFXAe4JFiHBm71vLdcCMF9alwaBmYG5QUOKBGHfaBoSRIWZUyxRX7QB6tFqxFotc48nEvkL9ztChS0w6kjQxaAzow73Dx9QsauRO9YaZgRSPAAZI2A+PemYMQhFnAoOdBSARmw9FMMNZ1jMBP0fHfd2403PwRAoLwwBnYIMCmnPNzy8TzWckGtcUxdDwYQjCvJT9QEZHHe2qa1sP8JkB4GEmt9oNS94A11h73MvJJVL3UjeOu3rmxZFOz2eWpbHe2DwpkGHbErwxX66EEeQ2rWq9ZLIWktMBpC7GY/VHQ906OVZUjx068OQJnjBbv5/zp1MNRgD9bYN3yEiRj1vu2m/Z5DlZkwBdaNSnAKhrOs8M+APms7eRWDydrTQ5h8XL+mNL3OjgpKfBELYJoVGxOsj52ENzGpOa+oOu/cN4xh+8e+YkerN/4bF2amp1GsHKgh4hxR8mMNOKtND0auHDBx88BgYpwKUjAmFrIvss1DvqWua94L5M5uoddNTutrScJTq5d6JmveZrDhuDUCSeCwr7XjcO+zrBKO26rk4nHoTxnB8e9h2+wZ4GeGl5LxYpUWSJOH8/GPT8bLVaXXXaPdtAAOi7qEEOHrT+lpus04Wn+IBAy1UiZhEMMhiguBEh9MbMEaaqDcW1utcKz/Hw4GDfkFU16OGdGiwQkjTTYrlwsc7hCDsgMC/2SZ8mLMCT2vt9uqKl/A5Dp6C0oVkIzBWzPfZNQY2mlv1571kV5HoB3AzMDJ7T4P3J77Zk3kGzwQPLdb8bBxgrAMI0hjRKe9N/zj77n4UJJ4xQhx2F7wrVoP3Dwju10KRCYji+TOzRDKjW2u7OtMrfdbEL0xjj8UoVFjMDT8Duuirrjjb4YBJA1RwojqR2Hw8vgixSh5TAbA5hRQTmBDkanyiZ1e25CuuyXmn5Wa3HhVmIDByRHPdHTSUXNGNtjW4CPi/tecw1JDiMPXg5YYCKZxBBgnhQw/4NNg/TKZ+SYWpF2wxmYV0d2AFlU4q2iroMauo+o7Al4ShMclIkl/ZXpBFHTho8TiMVSVWrBXUIwbo7NeNU8wnHQ8usNBofmLUMSBqtta87QCl2Pkiw8DJstEiWjLRLgQUKzReJlhOpcwCwSFEaKZtX1T9k8k9g2FryULiq7RqFyNZ7S7VFtVgT6v2gpyzUKOtKxjvNssThNQwSj4YDHQ4o8FInZ7ZiEuSl0fDEe9Pp6bnWeW4j+dUyVdzu68bNo9ChbUKR3m7HyvOV7ymFIk2nWTgN/AjDquUcpgG4PJ/bvoLzk8WKpzJS5bC1ENYSaTVF/RJkSiWuB2vUDOjpqRcaquRV9dqR2sd1gy79dlO9UdfPbNSuaDJeaLHe6uz9TJ1arMGNhqpFQ8km061nYnUOYj14NFZ+hpS9rWG7p6vzUsssUbrNNLqxUdTtaPwwU7XMtYkreu5uUy+8cKBvvYf3U0iCzy4zrc5X2tRC2Nx6w/kISF6qSGSvY/Y77JxevnXPDP3nX7ijddnwsHJSuVC9udat454ZIfVtqeliqcWCAJ+Wa2D2Zeya7t06UG1Q15OLhe4/uFI9jfWRZ26qfRvfzaUevDNz0Ja6hBc19AOvvqgbd2EJpiqoe1RTa3tbjx6UulzeV6Mldes3/cxfLE9Vq6Os6dq3mrphNpHeen1q0OfkCFUWgaJ1zdKFz/1BF8Z7rHG60CKZeX0gH2cgTs3R6+HDDJOuoUfvr6XaUGk+tuoCdnCaF7ZegmFPnYo0CT+tQactyiOD5TVqPqxi8A5nkEAdW1Vv2DUrMitWWizmunUD1rE0nYaalyDJGgz3SlXdQV29NoARMtCVwaFBVFNa7Dyk7MTYKXBObdR/sadPfeZFfe3nv6PZbKx7L/Z8nt5/uNCjhysdHrT00VduOBDxnd8801tvXGjXbKrVwt4ipEJTH/c7HR04xG+hBmxeGFeE8S1X6kS4uWIFgxQ6N6vn4y/FGunAoSa7bqr330q1LkPYHAExACEMZ3v9ig6OalosglUI3mZUp/2u1O9XtE54LCMzMRnyxm2ID7muLpADQgbJHHC6ImiiCEEWKPPMvcMjkADBIliYxB0G98Tc9QAAIABJREFU+zDUkUoC4qLu2nkIU1bCe2k1OBsYSLdDr4Qf+gR2I95tVQ9oOt2aJetJEmAdQMCqmfZY7HTtkbdYZx7mM4zjOeJs52G2csI+g8Gb01YqMD3xcDOGA9BFw7exXzcoIwNBMw7RlVnuHaAzzkSHk5r5z/OLzD6cOxvCgbgG9oWkoWY4BnmdBrNqKzQ2/yZZBbzzsuYBKf7UZqgC+FOr70P67DnpMzgy+LejL2AIQY8LnM6ZjIwU6wA+IqpIn88os2B2wXzlNfGcpe8KYK7D6HjvjiQPYCFnKesDNmyOV6fBBF4vAJob+7YEX9IAQ4b/b/B8b78DIEi9Rd8V5ONkvFPBwEYNay1YBpGkTlhj1RkdwWc8BNRy/hgzdOAus68QFscvMsQI+aYWPHwdkMp7BgsIV97XKXKQbt2fCy/Cqs/WumrYK1CXci2Di873vLsZekOuAAj1e60ZMMXuzngDeRI1OjiyQsLnNwsYr3sPQMEcpOOjY/V/+C/qCx+/ZdZmnq3Uanf1B145sVfnv/zWIx2OhnrxZlu/+q2HIX/CoGIIQP6933dPrUZVf//Lb5nEA/gFWebzH7upX37tLf3Y5z6qH/7kkQ77TT1zFBswvGZWEkLE1zUQeA1wXoOgsC4nMDo//BWw4ZCT0G4YJL1mggZALtxxc4b3LE68NwEheZ/4e8LK9KXee2iGwKuKJe68vzsHbX8vz5+/d/87HTK6B2j5WeopbOyC4nJfyH7o/VG78rt5Db6fvQjmejuq67/5u1/XV3/pnyjqEioXKs7/vy9qWXw7O/1D/ejv/py++cFUj779VdWj2GHKP/ojP6zXvvW2VrOrwMD04H/PyriGKz8Mfu7/LPzenV/7xrMf17M3BvrOB4/UHx3pwdtf9yAmXNvgvetQIta495Q97tB/Ri8cNvVzX3moP/XZb2uzzbzmeSYg91H/wdwEXWFPMBmuQR0ZwnII/tquCGqqKsVaEDVfM4S0EshdzeiLqmoNGia6FCusywoHyKKuhFEN+aJ31NP48Vz13ladQU+z2VbZAlXe1vvebp2r3o1sX3SMF3YjVrnKlXEGVWA5Yp4RguOcRzFkmEcPFYKO8gWkG/zjN0rXifJVaTsSguwg56yLugPyhu0QcF3pomiCXNa0Z2hwENmpumbdhIEdA9Itdj14jW4IisLyK2B7+J3ahpHBIkpuvD5RH8DKT3fO9GAPtEGU1W5k6ZDvw/e0wnutEqzXNEGOnmS75r5gw7Ennxjwr6ryQ//1P9+ZZu9wIIyjg9zVuK69NcNE5fpguWayIHXhgpmoDnGMJg/gjh+2rG4/ygH82jMSabWqbIj2GAuBPqbL40O3X5D8Oe0jDBYnrNnfjGsIaBQ8DGDtOHmUv7fHCOpvHqhAeQ9/HyZjbiX9nPE5rkn1nBeBeeDH0NIAmHH7P3OIRWgarS530nSkFqyXD35Ws/e+7MMVMBMJC6bj/WZNSYmZrGzsDdCIBwrGxjDnAKRIJ3Ozu/eXY3E4fYtDnkRCOgM2an6fqX17pg6f0QnB+4krcvMcIJTGqmL2lkX7TL/wPME2ARp/AyauERS1GlCcoQLj3VBVSvBNs6aDUT88TGCfxS4wSEDgoQAzyKdgAUCFWdmqazQcWH5PQQrAxq2dLfCH7Fj2zdSOBQizhH934r6SZOVCm9Kj1qybocUEHbkzjMcsT8J7oLBwEozUrDWVb0otl4RdbHREDPr1HXVCY6EYSSvVS62iJFt6DdMEpKtcUTPW0ehobwC+8oMNS8u06LijarVlCvlsvvR/I5+cJWvV6l2zhCqY+OK1Fm1079mRFsnE7FFsELpOe+cwaWo6G5tZe3xyaMkzRrrrdeb3DNcEdlej0TeLk3uNnLMoMy3TlTaVlhmZvK+oUVO329TxjUNVtnh9QqkPqbuLOYBkaTl5uwvTM9JsMVUjBjBEmku6GV55a3XtIRcklRWYjNWtpVCw0GCcMPHnaQKMhVJebHJ7Z3HPzQ2rhTAQGFhmzmEIvKlpNkvs69YftfYgIdIQDNap9GDZhnVP8AZrGUNwpGTdUUPzcap0aWK/ZaI0CYCYZiIXBAuV2u6QIMI82qrTA7huGuSmN4bZCNgFeyhNEoMGNN1shjSNKG86/ZbXKt5lpHLfe26oXW1jwCHdA5lDgIV6Q2dPM5V5oXav5qQ7jPFpEge9wLidzJY6Ojz25mlG67aiCUE9Nak36GiRkogI2N2z1Ah/KwBUUmPNU8dvCON5MKsdUjqKDKxAsDVoO2zDISHVmrLpWhXM2ctg7jwcUmwBnGa+njSDbKVRPTLrDA/B2/dOzMa5fDrTk9ML9UYdN7PTZWI2NxJy9lYX2rDK6g2HUiFtt/VFjsdO6dfEsgBpH566PHcAoGYcYtjda6nd7gQ2ZbOp/nAQWLn48JVbza+uLHdAug4wSCI1DBWacxj59gSuRxoMDtTvt9Xt970vRs22fYBJel3Mp3p6MQnpqJZGswwbWszmGk/n+9CA0IxZqlRrm3VHInelhpycwpbwvGDMb49lp72G0LeQM+qe+7ueYAEKI12WsSz7LAU42z0F/r4o+1AhFdgbwVzfTGQbZPOHwRvM55rPDPbtkGLKnwfNQpg8+yxyiEJgcLrwBZRF6gwgWWOvyJSurlSsCeNIVKmyR/ZVb/acHAnoa8YIAy+Q8Q0DqiDls+Lc2CbXJch+THrw2wqMlQrOeZ7wIT/n7MCe4Wnw3s1hc5UqStLCq5pePFZr0Nfw+AU3O1nxlrLyvlaLIrA0imVghZdtr7kUX+0mHpMASsiRUSfU1CHlu1FoV6074IrPHrVhYVY1n7Oeg/8n148hz6BXU7MVwhD9mZicVGLLU5kC79ZdS07X28ySdAf62FIF6TFsxhAkgkyG5HVuSLsSq9Psq9tvqlSqMUOwuKJ+VAmSeRjp2NHsaiqWVGRIhhJtsE7A2qKKByxNVKx8lbkIBNgM4Q0NP+8wspjO75CdFzxzTdWiXFtCPZjmFy3tVjVtDZZK88dSfIxlTOIGMt+0XLACAmGHY5kry5PkX6TP+EX3SX9uO7m8rGRW2GyTWJt1yyzCVnOjO8f3dEDgTrTQarXUweEtXV5eajEntC9SCjizIhW+0CJZ6M6dm3rp+Y+4LmCvY8puyeSGpHh8aneaLCdm5rPACPsBSF8sZzq7vNJ6HVKH7QvKZsBehryJzhY/WvxGkWCt+Cd41xWrivJ5eApoMBgasrdzdrz40Z6Obw3NQmToCssAQK5cbLRtZfZSzDdNXV7NdDs++v/4epNYWdL0PO/NjCEjcj7znWvukdUDZzZFtklRhiHTMLwRaMCSV7INCIa1tL3WQgIsLwx4I24MeCHYC9mgvJFJUSbR3Ryaoljsuau66tad75lyzoyIzMg0nvfPU6xqtn3J6rp17zl5MiP++P/ve793UOsg1mx3abskCtx2E5Zu7jAy/MEuLkaarWYOuyMIEhn9Qdq2lEqtlW69MVCxa6o4nylKU712ty/ELu/+cKF2q6PnV8+1XKEmaJP8YrBmVqwt7b7VO9Dpva5O3jjWbp5qPJvofHyhe/e6uv1mS5cXU3WihrJOrYfvz23i/8obJ5qcR1pc4m+6dar8xRVAwtYDIECwgzuRnj9e64ffPlev1dIQ3/COdPv1Awdyweg7bLdULweKolSbaOXQq+1uoU01tVctgDyWKI0o18vLlVYMsxu13vvWuZ69v1beT3V7OHQi6WobAjq4xxXWSc1VsC8ZJPrClzpK6kSPH1baNVDFrNUbNG0lcE6ovDItNlMtF3PLn11T05SkwSeYYfqhVR2xOZsvL2c66neC4hUSBeqJXQhnYvDLQCJulooypHSAqkODIqQ1I3nzfk+tkO382h08XotKBWSKqtS8qNW1JzyNZEPdN9t69fN3dfnOuf6f/+u7Gt5H/h7r8nKm5UWtw7OuBrcTB/Vsxjt9+O5IWOrjb93tJ6HGIlAEOzAl3ne6J4nIirp8Vqg12OrVNxI9eW+h1Qx21Np1873X24pKGGhrHb2202oilZOdRtPEvp3tfKecoWDCHp5qNIeFAnDDXr32cJphzBr2KH6SNKkb2OFIdPEaT9VJNsoygLW1IKQXs5D0DeDRimC3pmqw3zjpFjsS6ma82NIQapmx3zTs57ZNauVdqQeQ7XAvagRIFnhyw8rBdgqVD0AVPmhh37N3oxtaWEKJOnmmEv9SakjLiLHNqrw/UOO6mDG50TxP10BRnaqmt7KHcWqPZdjJIcAQMBaALzARUQsEY7KQAO0/5AR2JlYYwAC8crQDtpFsTGjO2rhTI8gpAfjs90WYRnCkDjkI1KhBugqMZhs0zPEYLiJm9/0Bxou0BrTDvxPWoaHO8G22C3D/HNSMfH5DwLuNzwv2c4MhePB4yoWPEucuaRYBpOXnUgs4xZ1aZm9Pg20cr+wBkdPHcfsM4LCrd7Nh+TsgQAhCpSJYkpbPw7gGZGHAGYa0vFErlOyZCBuNiiUorYKnaKAnBlJe6KkJgAs84n2Qk000AStCMGTw0QzyWTxCE6cgMzCggMKSaL9i6E8szQeY4OqG85Nr6wBG7KaQ3AK6wjhFgosSjVoBHIk8Adu2oVy8ebMsJwa9sMYivf6FX1D02d/SZ+929Affebn3Luczk4eBBVOmX3n7jr7x/UvvHax1IxE7qVxO9Qtvv6GfutfT//lnL3R1+UJxgoXM1pZIfJxf+PSp/vU33tFv/Qc/r7/3aw8M+t0AhiSVI/NlaOzgrP2vGzCRIcoExuYn2Ifhi3gNgE5YmZC/w5eAdQScgl+Al/Tvgxxl4E7nU7i/gcn347ii5fJGliChBFTkuJtquiKnIFzP/Y8I/76pG/f01Juf+dGH8L0P7+XeQeY/fnSFL3+QIS+KjX7nT57q9/70B7p6+p4HpWGk/9eU+h9/yfDZ62D79eWf/yWfB+/8yR/o9ltf0tnRUO9882u+Z36LHws4Cq+6Z4l+dD1v6vi/+hEwOw/OXtHf/Lk39bt//F1NL5GhY48XsKPwEPPvIGG/ATwXm1w//cZt/eu/eKFfe/CeBq0XPkvpf1GleP+x7zgsW6xZgloYrNvqBx5JgkSR1XrQJLWa+MwzdMCig30ISzVwJh+Mts0D2cJGhTovT0M6OjZfkJB4OusSwtHG+x1gY2p2dQivTgAD7V8SAEST7KwGC1YHG+wl9+Q4cFlneTjMOngDO0MA2Th7KgMEnvkaD1K+j/MI/T143h5fg5DH69d8DgY5YY/aT0qCCmvfEZmMSB8EWcp/xvWj/9sHcft+eAM3ThhBTIAAVgPMB9IlWBGYkbMR2D32vs3sMfTk7HkNAkEh1PF+fvYf/AtXnJ46BU6aN09PBPdrxYpADoh9YeqjhYbLQCEbd6DZOtjGTR2S8CATC8cSRsnh6cEw2DI8/2cQCXBcBgvkMAkCiGPTDT4fYSJgtqKlA4CfN++EDTQk5KVBDRI2fNPd9xv13hyZyVGYhwD0BaAz+KoFGYMXF2EvNNM0ENwA96nwOuIwtXz5DVXf+x3L1Zj+86yFFHNZys+hhfzBk0rLBWFXboJcwul90JeRR9sK2ouPD2U2DwAT1BRABG4i8vQGCdAhfQsJuk2JN1t759GUIutjUQFyGFGHFQvitGXauvJDwHXo5l2zWlnAoXGMtS4Kp2rfOj1104dvY2g7pDztarYoPKXnHsGgA6hDMo7XZkLBgvcePl/LpRuZcrW0n97BYKBtBaJPyBILOQ+GzMhzLTkMoE5gRhE8hH9qOAycAM9hCjOthacTxR0FTcP/DaCITydXz/58MYmGMGIDAzDD8w1/jyjR0cFRsAjYFJ5wzOczrRZBChzkxgQi4a9K0wYjgak1xVamCR6LeGTgH1KvdHKcq02fp0LdHDntXorPRJ3U83aqTbnwQ5XuYKTw2Tfqd3r2nKtofJsAi/iIVqpq5EvSsoAVs9MCGUGr58n1vXt3/Dmvr8+9wSxmAMqknQd/VSY/aYZfmNQfhGRmPEWvry6UtFIdHh1aXr5eBy9Fpn0ooLmPNLOWAqxrF7dOv9zVmi+C5AhQnPVhF0AD7VxXfG559mAeYCZMEwuQt/bahAkOo5iJLhOqLGs5sCvNu5ZlEtxTzAj32trzl2wgr3GCJOKmWaqWn7ImN5UGJ5n6g47G07mWeIZGbfuq9o9aZoEAoOAztyTxFMAwkrJ+8CkhIIprtJgvdXJ6YAbz1dXUHicD2Lm7nZmt4ytk1nLCO+cKcj6S6T7zGdgwsV48v/Y0Ok073vCZhgFss7bwvsVzkhR0JJ3sBXxmzktYNqOrMvjq4uOENK2VeViDPAzGZIZfKextPCVhpSHvrmmEAF8SDQZ5CIOazgPDG6k5x16S6ejoQFdXYz/jDphqNLUibKy5VbGu1MszdbKWLmE/zQsXQ/a+hYfQwgU61EC2ALDvaqmDg74BUIAU7Chsp5EmOj655aAx1kh/cBBSIInOxU91s9NzknonCx/M7Rz/0SP1+8dulgEwAdRgAWFJ0UoyFeVEj5880pJ0WA7LhrRaNDQZn2tWXKsRs5axWGCxHkAisl2CfcPMFN/7fiGP44BOecYAziKl0aFDlWqnf8chPZ1GoUng1cxsVsKhjEvadiQNVuK7SlGrq2ZzGApxmiV77wfJvQE49pCgM/cU3e/nZhBG4c5ZxX5kl/399JpQIh9xQaZuBoVTADgZOZxhAHEWEXg316acaTG/0GYxVrVB1knBwSSypXbvOEjAaFYRClalmfykjbfasJ0pBDpK4rZl9Yk9SWmUZlrNXwTwVaS6L9VMzy3dN0OYJmK70q45sx0JDSz7k8M55mPv4XkLi4YjVUAU25k2m3ODcVhi7NYwqGEcMX3l7A8NEvYeByc9G4Hja7vdVmp2xtplpJbXZihtnMTHpw+JqVhDgPujYEgyWL0wAm+sACLFnVjVQpa013VI/8TrziqUGAuEVti/NzSTqe7eO1RdrnU9mVpuj2wdL++0kWq5WSvu7bSaIedJ1B3ulA9gbVEc4beUqFiyR7JfhfcZ/JdjdQCOqqYKg24r5cMQBHJxWWiNB2beULvZdy+fp7GWeD1zTu84nxMnrCcNzmM8sCM1uyRb4lm9UdZpKGq1VM3xkdl5Us45SzPD/o2E3I0AwRU07pvSTaVDNbYEmUR67dVbunV2qvEC0I5ztKWL8yudX1zq6nLiASAAbJ6kqivsQlp69dX7OhoONZlOvH9TF1CI9/t9+xLCLlpWWFYkZuonBqwXuricaFHehEQkPue4F0gudyRpxsg5AYhgG4Rmg6Ge2ZwVRwtefmwFLW3qyDYyvbSlT7810P3Xe1pXiV6OVmoPM22m0u46V7O/Utnh+Y91dnuo934wV/ES5thW4/NrpYdNtY86ytZt9VERNBp6+KNnlu5OF0v1W3zmRLePBhqQxt0sNVnNdX1dKO9m6rUjMywo1mEe59nAoNKjZ0+VxQ3dvXOiolXqybOlRh+MdXpwpPbdpg5utbQtUj19eKW8U+vOG4eK052uXk5sRXTrlYETvy8eLbReVnrjtRNBfm8sVvb2fPSI0Cyp12kqqWD/N/Th1XNVs4WW1U63j04tPVNceo8HsD177ciepJtqqUacqxtnStsTbbRQY5uq197q4dOdlnMYfZFKLF0OGjoZNPTkg5n++I+mOj28pdOjI41nY8u/GAzgHzo8S3V42lRR73R2luv2INFivNb5OZhGrla3ctDX5HqjF1c0azbL8j6FbQvNB5wvagnO52Ev1yv3h1osF3r4wVSnB4c6GOT7kE+sRqjpC5/NaRzr5CR33TyazTUcnOpwECtPdyrYYt2Mhb0BkKTjwj9RyT1rTrVYbnTSue3a7Xw+lTq1B3a3j4b6/p890eUIS5Jgy0Oaw8lZRz2CyiyDzfXow7mY5GA7NOhSmzZ0fNKxCuDqqtBiurXfKA/ojCH0BFZ8U/3DSJ/9YuIh4rMf1HrxpNJoVuv+q13duo8lzlazGQ9yI9TPWPNYK77SYhFCbahtqefiJs0ZQ85MabzQFLZ21Ve1aqkRBT/zdWmzag/sohYN8lbFAvVG8LE+GmzUzY+1qFaqNNd2tzJDa6uWB+oG0Xb4mQVbLKwDur2G2oQhEvZZoHjB640aJNZyiZ0GTHXUf2sDlAwg3JfX+MKjQsqs8CoW0FB32rEfkCZMjwQBGBIHzPIeTO1E19NxkC7C5qFXiWEDhSbWOQ17ZYQDJthU3UMiDw9kGAPq3qL3QxN/jhvYMQwmbUHd3ASfT5e/gRkEAEj4Eayi4E0KeLs1+YF+K3ZrD9Nx7y+JGhDLGl+uve3LDaMUBjNfuw/NwW8UIjZEA1OFYELugcjANgG8IOiD/nWntl8z1aYVHCx3DCXKtQoWqklAALfUGSHUFkdK+2879Ig+NFjpBH5nIBI4nIjaD4aqkYzUgMtOqwAS2d/SiJH39kBZstlA6MYtb6dWgYUDzQjV4loZHq94LiPJZfBIRWnvVzCc8N9mAgNyU/uUgREIAQkggx7HhCiTePgI9EbUhLwGyqXQuLs62Eb29idUqkT957VHQE9gMML6tAUAIBDWbbyvPY7AM3Lv1/5zvfKlX9fJoKXf/4vHVlhQNwdbvbW+9NYdy76fXaBaCSrS8HcbtbsD/fybA/3BX3yoX/3iK2ZE/sUPHhucYcD7c1/8lP6rf/81Xcwqe//itXvjzWn/zE6qCYOxH0MJAQgBHW9k7T/Jg9OBvG2UWTstirC33rwM3p3UBDeydMBQQFXe3yd+2S/1J0GU4aPS18DIJBjJwUKfCET6yd/38dfnK7r459PPc393MkOV94V36L/5y5f6J//sX7gmoy403mFA/cd+0ffzR/v/MX8PJvK60Otf+Bs6G7IHNvVHf/RHvsf2X7UlRhhw3LzgjQf9X736x+Tx+yDjG4bmV7/6VYPM3/p33wwA582v/bQiWAWGf3y/d5Heuv9Aj85n2s3e0y+/+sT2FaxlhgScHFiApCZc7PMFWpHyqOnMDrYtnjHIgfZMZuZArsCe0W6yiKHNfa/ggQE9RAj7ggRiiAp7GUC7TbDsYGgFw9KtOoC/SRfBAgTlHoQTwEkGb9gTOXSaYHFjafuQJEgqDBHAOth76mAPYctJs+zx0g6hQQ4R89eyJpk+IO8PgzEUEHHSMNmF84D+1qqOvVWDyTH7R4y9BPDSGNw+vPLGnhHFgNExgFnDY6gUAia25wGqkeATzr4dWWk6X7FXUKezc3EO8doQBRhG8Vw21Pjc3/2fdyGUYO9zxiFg78oATtrfxB5jmDyHrCmL9eg/+Z19OwLCTBViZqj3KsxWARxhsYSNmNcEwMSzgMYG8I3NkJ8TgFIO4vBAcJjZ1DrkSfkGIm/DCyXI3vl/kt6DhCEkToXkOiePuwYPm6wPYzNx9rxRI5zhcEQKaC8Ef0Y2z6YvMmuejVz1SlE5UvX06ypefMsbLeAEzCcWi2UfewlCp993MeGJFqARDeV6L69PANgCQGqfGcI5OJBaoPSg48H/giYWJhkHGQFBLXw+OeToEgh+qPCnC8lkMGRYkBTvBghIas+DHyX+efiJIRdj8hCYfFunlPO6oQdn+g0LD4YnLDWKpNjBM4BFURL8J2mAunnPvo/zxThISNHnYXofJ8q7XS1nUwNNeOrNxiNPOAgcqtjs+dz4Q1juzs9m8h08QrM8Uitr2FuE60NznCYkobfd0CwITNjU6vhn44UaDlg3iqrMBoHh6PAgwJ+4qTzPtduslcQw/yo1OESTxEa1yIyDHxAAJOBrrNF4bXDTfn0NZDn4zWb251vXC/U6Db364FTRbmk2D5+xKGeW8B+enmq1mGg6HVn+3Gn1lDCtdsK9F5XSNKTYI7vluvBeRpOZRuOFViuaMGTgbS/rFfYCpHHzsDb43B3FTQBLvDGYkgBu7+wfidyKjXi5mrvg4ZpwX5arhafgbYKvkOuXbD6AzchNIwNZFA2AdbZVwM8Tb5cZmkhAm5DCyNfD8NmwttYbN1hJjsQp0entofJWriXMmyWyVdhZAE82e9AKiWoUGFF1AaMJIAKJlNTuwQxhzZVmEWGVwJrMeg11Bnim1vajsvVQI7bJcHuAdGqldjexRzBhR4CdZh8SxkPyKmJTrwXsAxJ7MhFX9+DVQxd+88naBTvMpkcPL23nAEMibzd1eJzq1lnPgRewgwit2e66asVs9EvtIijyLTdyyyVBU4CHLWVZpIJmogQUI7xn52aHYhNwOmpl6p0canY19XPD8TwY9nwv+fu6hJldGSiAyYDsEjkQn6os137u8cl04JnlwmzcnMGsV0hGPANM8HdmUxwPeG0OycBQyDuAYLElNwCa7Nd4XTIkYUKNlx7Mp07vwIdp3hmEAQ/eNnsG8uMnTwMQ0Wur38PnrLY1A4zWO/fftM8sbEOe9zA9YqoW9sDLq3N9+OiFRsta4/Oninr4bGJEvS/eEoAVvGOZGgW5cKPGm9VaNE8ekc9GCd5eYORT7eKJto3KAWgAU3kyDJUSoDTAipPXA9u9mXR9ttn/i6/ZLpS2CJg6Q0vhfSlp3XJSrRsVijYf0JyJQQYeJryBBBGChxhYbbz/B4UDZxWTW5r8mwj0wDbwcI1D23c+DPMCRYJDCe/Glepqqfn4qaaTx2ZowUytCgDJUlk/9TlRThch1K7XUpPQpd2hWq2hkiRXnPQc7tJMuL/PFTXOtSlGWm/nBq0gjtTbuVbV2M32YooHc6xdUqgRp2rhp9OcmDHFXm0gMorsq7gpOa8S24B0epyreOyxPzW0tYyEiwvwGWlXRuplB94XZusrLbYrbVaRdq3SPrnbKrHdzWZGc0NIFechw4m2tiX2AaWKHcnMW9WLEADvpPEWdgdtTa4WweCdEEHk0zBFGRq0Of94n+F5wXLD6wGJDnvniokwIT5BKXCA7+Cm1my50hr2WI5HEgMHfMhJKK7NYuN1AFDdI5FsAAAgAElEQVSKOYUiahEkNqmyZldXxXNlrUQdfJ2ZcWZ4CjN8YLgGCF9qvghMO9ZMOUrd/LWGQbrY2lNmAGDxJXZaaxpbAs4Qgp+NvUcH0BdmOgzeijrAmglXRZjYP3jlTAOQGg9fkbkv/dzxTAOaw9S7ul6EgLMIX0W8f0l9benO3fvqtXtOlC7KpSajC63rpc+OTq/jtROlkd8H74l9lnPo+mIWwF3XJKwViuKwTm9sHG6CFHcl/qYASyEs0Uny1UbFulAnp1FqabHEV3WrV+8e6eCkLcHKyzOtuLcZ9Vii66db3Xuzq0VU6cm3n+mznzvTIm7qe1+71GHnUM2k1vn4qaXSd06Huvfp2/rWO1N9+MMPNezAVERqikKjqdc/PdTgdu6B9vmLUj/61pVtNNi+ihWsobX6gImH99RtDzS9fq5FvdVCc6W9ph4/HCsaNfTqnQdadwoDKZqlGo9mevULsZoHkRZzWMArg+PLca3eUWZZ+PPvX+neg7auR6WVGLde7Wp0tdKzhyslm47a/a7efX6hbYU/ekeLSaXjwbEZUuVyom7OXjNwGmqWzvXg1UTxFo/otlbLmQpSYZNCw36ky3ml1YrQgsCmwNeYWnWzW+lbfzrTvYPP6fatns5fvNT57Fq338AzNdJsKl1dlFrNat0+HejObeTWsIDb9pOdLfCaDQEOTy8WWlPHO8ShoQI7KzOt9s9CzZCOYE0aE3yeSx0fHuj0lODEELYyw296V2q1kgHQ/jDS+dVUxYS02kQHx4m6XWpjgmMI0YFQTt2Bry/KBX5+rNl2ombS0KB15rrxw/OnHkSf3upreKer2cuFHj+caDkpVCwCIHP/TscgJFYRMHk//NHUpI7b97s6HeaaXpUaDjrKegQoFgaOsQhiWA3T++Qo0uJ8qUnZUtojhKbSwUFDWRTpg/caHuweHTb04fu1Vo1aP/WlWrt5Q08eARYBSDdsndHuxspigOuQMwBFIIn6amyXmq/w6kQSntnfE6YewyE3upY545m71QprjAo5tnRyEunokKFLoZeTsa1/WsnGA8jWgL6JngASA0nt1g27dmZoORovta3wYKNkQQ/to9L/mAkEULUPDMzjlvdFj/iaefBGBLDC+gX/OZjTm4bqMgTEdLq5GUrUfRuGNjDW7TXJcqq0RR5pMgzhePSbIRSH4SCgAcQNhssE1Th+b0foRbA0Ayxlj4JsQuPbhPG4V1qEemjfOjLEtlUMdW6QpCcO84OYGkKSOOxpyAkJhUFp0oWJpfuTPLBk/JnYR+w16j4TGXptubxtuOznFyvhZzCoBPzDk9Ny7a3tPlzBkhaCggAmdMRaxF+dwVCtCkasGVmQWALsRW8dyDN4YxOOAigY2KtNchf4sNhNEfoEA4rCm3IEMMC9fbDaaZJWzOBwD/I5THGf9WtSEJ6qZk1JG3suE+QEqIkfb6Amcf7zbamDT4ItgHUreLdWwTt8m2DrBUk7sM7M2uV1d5EyaogExnjlJGmYcOxZG0D7hPoMaxxIFYAXQBcb9bqEubZ0foV1HL7AsL6NtirLG7p11lHyi/+dniyHevt+X3/2wcTDNdYWdW1/MNTn73f19b/88COWoOs89sd1qa9++XV9+9FMl+cvDNT91Fv3LU//k3fHevHkA/3j//LX9TNvHmhVBtamu+u9j6Y9NrNYE6S/H0P2DDzyUelR7TuNtPmvQX970g6We0FyfgNuEgLHa8AUvfHV5OcSbGRQtAxA4A3AeQNXmlj3Y+xMwMl2GgmJ/cWs/OsA5MfwyB9/jzeJ8gCul7PSJf8RXtsKYCe//un/8T19/d/8K/t0hhJ5H0q0t2sKGPsNV3VPh97/TAPjQFbFSn/7P/xN3TrI9M9/5/dtWUVeBffxJsg0sDc+eQ0/7v9588FuQM7h6X31Dk61nI50dnaq7/75N/ap68FK4mYNBHwIL8lQS+XtE7MpL14+02+89j3twBUA/tt4/+NLHIbYtnaItmr1MmX4uNcM2AEdgz0j9b2pEWR+hOVquwXAdaeoJwHgC+q00H+wl/mehmDy8HkJ49qrwgLBk56HZwxsZH828BqGvPgfSEz8HplhZEk414lnEY4cgyRbJcHQDHRAUxCpVWGfw6S3codnl5AgQujAFFYoBVCtgplwc1v2q2XwTm9FX2T8rxlChsaLRbBRAaxMuyFMrgFRpzDOtJgsTYgYHHbU4JpEifuC2bLQoNcxoMp+w5AQMgXWIBejpapqjmbb/Vd/MPAwocIWMYZYJDU+9Z/+Dzuk4y5Q7fEYmp0gseYQCihx2FzZ9PbTLCfMBqYi32NnDptDB7oq95VCgn0eBo2Zmr5B7hb3PmT7MAaDo2FC5wUGmrznTwM+so2Qkme/nEDWd6PE+QK1nSMpgfhPeICl6+H9hqMKxmnwNdujn/YJ4qAMttehVmehOgGXRNHFE2l5oV0513r6XKvJS62XUwMksC6YftJQIbulaV8TkSo85wKLxYe+z9CG/d9oTGnUueIASkCyDtFgMmhjZg4tUqMBUYPfF5559ml0EM5e/rjhgNiYfcPBz2EBoAKSD8jXbFRqd2H65PbUYzpMwWHjaAOjC0vMOWirFcVV20nYPHiACYC2UURCMj5Sa0UpoTk0JqR6Yw6wMRAbM/VdktiamBXitQHzEjo3TFc8KFqxC2vATZqI1EFA+AAWfn0HVcUNtTuYOyOphlUYph6Y3geJfQBdy2LlDQAgB6m2fzbNoD2KQpDNdDx2irW9J+1qi4k/0uj9FJSfjz+ikNNnTrRn8oz/7GLe1GSytgcYfkgUc1xXGjkK1zt3Bxr0YpWLkT0TgxS0th/asuQhW1lqxMMF46WVAL4SHhSmyDAiXcus15ov5wZ7KXJ5SOdFpem0tJyZzcAsXoApbAdKQJlQ+PEs4o3J65LojrQYmTzepmxsThPcIBNEFg0oGCRCNMYwp7w/EvjRDSYP9jFyejrsvlLVqtZuDRgfK0q3lknxPgH00yykQ0dRqUZS6eR0qMPjnv1SZ+OVZaUAsngcLZYzLWBbTjE4jpx62mq0DTgwyEDy08hCYT8nKXQRglLwQrv9YOCJ/fi61IYQgZgAJAK0OACYMsGyDIMOAB4k/2pUDjsCpEAivgGQYDqGdyABKa2mAYHpNUAjD3tLSY60bacnjy9Vrmrde6WrT711Xy9fXGsyLYP/raULsaplw9N3fEu6B23bRViSbdl9SIAHNDZouYHBEFs6fnkxUvdg4KCeYja3tOvw5MCTVEBhNm2uP4cMTK+dJW9r5a3MbBZAPSj4s8nC935ZLD0koVHg96Qf9w/7Oj7o6rCTKyEFeoOEl3kHoD8s8MqBCzRqgUm+03gKmB22YD7DYDDQ0eHQQwp2RJiTWCSE1PPA4hwODs0yZbjCPoKMGkYh4KmZ/va1AQxELrzU02ePRL1DgY2P71or7Tax5pdT5YeVQeMmrGCb3cP6gkHBkeBdXxueQ4BS/KK9R/IMwDgba5uw9hmxIfWNtWPrZeiBjUWK/xpAZXgvFCnNqFYW9cJRD8CT3vI5YcZCSiHDeCy33DsSPr8wf2nc1oqiXNq29gqCfcAPzniwTdjF0Zm6yQsD4JCWbvPnYD0C6Olgv63qzVIbbCuKmQ9kCkCS4HfIK4qJZqNHBqCYujJVJcSme3QhtaaBWbjdGPCnPV8hA571Vc+7au4IrmorzWdK8is1koWqArYmthNbtRKCpdaWXlpxsG1ofEkBlUo5PjghiAsGZY3P25a9ByARL+GNg3USez3zVM21bSL/5VxC7r92YdVuh+nv6HyruM51hF3Fcqbpcs9k9U1NlDeOQrGHlcJy4v2MoDjWSLmFEd/QckTKNIzFwJQ1kQ2JVvvYwNF6twiyvZhCa+c9hjoESTUABIAr7OQoR9qaa70tzDKll2ZdMEmHcR8VeGYmqpr4+9JgM3wk7TFRuwuQHdKEG1HLElbM2hkaAfp1221V9cydP/uE02MBrevakk0UKxSk1Yy0d0yMYsUEvaBkSObKupG6nbaydVNxu1bS3TrdGIB5ThBb1DQLjkCvyRiPbdYDvr74GHMP8bLe6fatW1YNzKYz+/0RmhLIOjsH7r14ObYvNs/VfFpqMDiw9cTl5chWEg/uv+IzjLXLXjG7vrbMtCzHwUe5m+nOgzuumxiCjSdTzYuVGngbe1BbabOSU58tmCFALE2cyMy1qKByrgmuIlwKQIqzB8/3KgRqBWKcGls8QHcfMb3qTUP3j499DkbxWquo1KNHC/UZpHYJZIqs0piUE01eBN/Xw8OBFgtYxyvde7Wn/Kyj7/7bicri0qne7TTby+6bBsgJTsKTudxGevTuyMCDa0lUPfhQpX2dwo5dlRqPr3V40tZkPhb5CM9fztSctvXlz3xGo2LkcMbbg2PN8aYeTNXOa5VFU+NxobNbfZ2c9rQtCfWrtFnsXGtwtp3mHdUpAOpSs0VDw+pAT2cLfef9h+pGHR0O23rl1pGuy0Kj+VwHrY0ePKCxankw8PJZrfyw1sntQ12+bGq9XCjvbTQ4bGo2T7WOF96n2i1C2Bo6H0mjUUMfvD9Ws9rol95+W6f315osL/WX3x07Sf1Tn2rr6rLQ0w+2QrB7fK+tGAAD5RFC9SzRw3eXBtePTht6cTHViIEjldWGYJutioJBmHR00jFYxUwOsJ9zE5AOuwgA54NhW6s1AGetYZ7qxflC2zrS8XFT15NKywkgiBzedOt2uO8/ejzTiFT3NNf9g2PV0UwXi5nayVBZQm0XzqnLcaGryUjto0ydXuKAQsCkiyeT8MxPKgcRnh4OlLTWqqKVDo7bml6u9eQhIU6569C6QJmT6+C45foWMNYKmEi6fT9S3mtodVm65gEopc5nENY7W7mJvXzJmt3p4nmh0bSh+6811ahqvXi+s+JhQN5GfO1wxHYHYCiAQ1b/lF0nyBeWv5LDGwWQgwFDzRAwUuXQNGS+1CyR2cgkoVv5k0Zqd2DcVJqvatveECqXZXRFDSUEeDYTjUYA4hAPqKdhZG9sO7KoYMZQq4LOhD4pWfOsN1U2SV0mhbmlRkoR09CuaAYbEPb1BkP0jRqcZZwZDHlTPOcASmFNh9AejqX6JpDG1jp7oJPXt60jdjU02tRhHB97NULwjvFZ7QA+8h/2/tnVlhBPekl6FfqIvRYXoM2ebyFciPPQAX4+9amx+Rix7ceMpRi02AMSwm8ZJRLvKxBtAPxufiY9Gk9BiUzYg88bS5umLVA4t53xtuY5gLTAABI2YhpCs2A2Yc8AWEE4J6ABQDQ1JjL9QAk1MODGHaYZPZQ9RMMej6WMObOoAffkGOPUwSfCIaQAoAY69319jKUateFeQmqhIYQi9/5BBg4pyZUH+7fTlEkDB0DlXvG+QuCO93c88mCCGU8wvBKkpXwP73cTef8d5jsdDTNfXxibUVKp2490emeovBuG2lHNWSJt4zJ4m9LTI1e1xUWw/cEDF2KD7QVMVNmqmW51eHhX31z/F/r2j871xU/f1w957kssOSD6lPrVL72qb743UrGcm9wTyFrc97WGB4f6/P2e/uDf/sAyda7qulqp3Rnoi68f62ffGOpn3jgwOw8w8uP8R4Oce3/OOVS6jzMr918I0Al4CYjJ19/8smJzzxLm7wEPed65tlbmkVrN+tiz5Dwr37MxDzqx2ak//usjUuf+az/+97ydYc6ZLPuBfvy9/LUX2v+BQc48ticnIOcNCMqfwywF/Hzn4Vj/+H/7Cz367h97kP1Rw7F/jb2j7F/9uXGfT74z8ISju2/pwf17evj++/rKz35eX/vmX2o5vdZ/8pt/S//y976marX8BLPzhjX6EXUwAEEf/cIS6tNf/mWdP3+i66c/0t1P/7SStK2H3/66wcybNXBD1ggEB+qqjkkFj1+s1E8q/dKdbymJsLxjCwlYlb2CDVBS75PDwGZDoHesnPAe+y1YViugt0ZrT8LDJCPlOQpWDYCdHpo4sGxnkhY4CDUR+4SJhZhPWd4eJNQMu2xqgU2mVeqAkQG74+fa7gUyggOSUlvBgKvxupwbwSaSf9BWhwES6NWuZt9iwBLyLSATsM9AGmTvCW8VIlQwJjA71lYbIagJtjV2YyTN8xoGVVHvQ/bibNiPxRMTY4INF3s5nv08x/neK9XTAget7qkiDLcgCeL5DLlrOdd2c6ksJ2gv2ATYNsDsziwohT/7W/9kx8EMLMkG6Bu2dzPjB/M39uGk7bAsENCNSxwk66Yau3HEC4CNMficAVbWTnoLCXTBOyQwPc3YtB9IkHMjGbPHATfRcee03MGrJvhzhpvrPQGD4pvvY1ERBgA46ITf4BvInwXJe5haNWjKbNAb+dAEwKxWL50YCN24Lueqy6mS9VzF1XtaTS9tHo3siuYGgAEmHAuBhnC5JhoRA1cKAwZnAAtRSM2GLJsFyYtDUlbBo8rPsoFOAKv9pgzgFXPT+MzhxtGc2yqAawnN2SwwylUk2kFW4UIHaNmUl4DkA5oQFBWYqxyQSMOCHBjAL40isx+ZNgT6PowzjGyRddYOMTHkBNAIYFs3NBpPlWeZp3az2cTS7k4nV6c3FNjueAxwV5jRhXQYRiOvTVo4dHOQeZiJ+GMCTIZwjqYZZYDqlp4ihU+lXr8VyE7C27Gj6QyWXPBxWszm/nyAtINhxxIoAJVW1laOjIiVRqETwYJbGrwAgIXCTGgLjKF1uTLrtD/sqO1xaq02G1g20GqR6nvfe6h1s6s4bevli5f2GqQwSOONOgyqG2sNh22DpACm5ulELc2mEzfv3X7PybWwO9vtruXc09nULDoHXxiM3jk8CZC8lfV8OM/xVax2ntCxTkLgTC94M25vGI+AwsjkUz/YrGzYoXjKcB/ZTLi4yLXMJCagqArekQZfASqZTCchOZeNz4FYMI8BmCn8Z6Uqglt5ltPgxwMLA5Bz21ipESN96zgg5uxkoDzfaFUWvrcRDIdqa6/W1Wyr1Xirqgg/n4aXRNa80VfB9CcrdHS77X1jNY80m8x0eJg5sAPAf7UEXJO6g5aBgclkphb2ADnpr0jOaSKRosYaDGn6YJOFKRObL9Mx1shWpdmxswVMzES9LDNoCIjXjEn2RookPwOvvHGgLO/oxZMrP7v2lCGtjYIVKr9iPf7gqfcT5EN3Xj2zH+1yttLVxVLFHMl0CBFjsAHYCSu3d0jIzkCTF1d+zg6ODy0Lgm26LgBOar35qVctGSSkiP3z2eOXGp1Pgty8wxomBTkyEA7LuWPfzER3zk7VbZGsTuIwewWy80j9LkniDBgAuVL1+x2dnh6bTeSiZ++XwzohSd7DrHqn+QqPNYYbsOMoqEPh56KYItkHHKA4PrgbrQomubAIOeRhw3FlAHnY02nEOKwAgvCOXWu3SVXMNorytaJWwyEOMA5KkkW3pZsf9jMY+hWS+wYS/jgciGYhIbEJoFxRzFRcjpUedl2oEGy0mI8dPJB0kGpcKGl2zZCDbZs1TpS3bnm4hZS90SDUBd/UawO5SBYbCeEobfWz1/xz63rudZJErzjtNyRR77QrFmpUUzU7mQ/kBgx/kjhjJtddXwfOqXU10WZF+vJCxWKiajnys4mROcOuVgfmNybpK59ncZypQewqay6p1D6aaB2/VLWMVOIPSSvSaKiYpdptE20wklu01Gxt1D4uNDiuA/gHqLrAAw+Z9krFYhtM+ym86PUJGprho1srHdCowuIlbGenhGFExLPHKbbWuqLY2ejqYqPJJEhIOv3EfnnPPkQOmKjb3+nkZKtuJzRF64KJNablG81GgPcbs7TxJoMxZO9Y2GFLx2cpjXKNLpchwdEeL0y3g/wwH4TEeFhH/ezMZ9HzF48crNBo4+XXVNaGtYPNQcOhJ+yHs3llhUA/bUNDUdTF47fSbFWqkTa0KzcqF00trhMdJMcaTSearWdmBZKyToBdnCO7qw26J21AAZorAsa2Gp601VOuAqDUUsDCn3ND6uNqq9YBIUIbra439iPlusc1bMKOG7g02zpVNanbBoG23ULzq52SbVfDQaaEpOpuz+zJl5fn6vX6evWNe+oN2h4k4R/KUIvrzXCSNcwzhlfX8KivXq+j8XgeggjxnW0kGo8IW+K6Fzp/fq12Hhj5WN6wlyHxp9gmzA/fRKwwsrQXBp9qarqEdU6QX4HBlNK4FVjM7rypOaBUQfvi3KTKLLWLka1Fms9rTS5rNUmwR41Bkx+3fMZvC2T+QVbJfTzooWBo6t7Jmfp5T5PVVNMKef9aWZT6eraPGfysDc7OCXGpEnv7VauV/d77x6nqJLH/tpozD6GjOtPgmCa7pcVFqfF8rs5BpFv3h3r+4RTbRD14/Z4WI2wNYJzWHrTs6gDCw37p5m0tt5Uur1YqLzb62c99Xo1WouvJS50eH+n8YqTJaqT2WaTeMFFVRHr+wUidW2299lZPebTWfLRW8bKht99u66iX62q00A+fLPS9dyu9dnykF9OlktZUd0/aSpVpeNrV1fxcj95fq5GkOrsNAJpqeDRVWUT6zrfXZtmTJVUua10tatcoqxKLjqVtBIoy0sExzXKp2Rwfrbkev7fW229+VWm+1I+efEeLqg4e4beDkuR6in91olZKiCjJrA0PyRIGQoBQDHBtMwITe6sVky2z4fYBlABtrTj4ztuXMAxd7QHLuqilo4O+djHM1kRZo6ln5zNVZao8izTFozyKdNjpug7pHnCHI334+FLno4Xa3ZZef3Ci5XKhZxdjN2LHwwN97pW7WhUTffAE3+etmp0gyz4+7unobKjH33+h8Qo5olROSx1jx8Ogdb7W8b0Ui2M9fG+ty/PSyqjTY/YU9j38akPuQDnHa72hs1uJwyhmhHGqofZBSD+ulrEW9USHx1ut5rlG1wya17q6bOrwKFYvwxt+q8GgpXZa6vC40ui8pXK70eAALz6ZlTYd4a/KGRaazQynjogmeqPlghCSkHNAUGgIJ+XYxfd04/qd+rWdb9TAQmhNIGytKIMdS7ILZ2pI+V2uCP6DptNQGwVZk4A2mG/Ix1sGBRsxjKUg8+bP11wLUp/3fm2WGMN2RI6N3VfqXPUQ6gdMto3UjEl0T9xsQ9aAFWRHF7NFABHD4JHhcYVnNctrjSUK/SH+uAGwxD7Fz7SP5L1Kj2EQ79M5DXiGh1ARLJncw+5tmOJqrxgkRYj6whySOoCEAE3IL7FBgB9htTyAQVCQmahT17YSQUpOD5ggvYeVZflqQ2sDj4AcqS3UEhAI+ruI8Ccau2ZITaeH5ntR5zlNnL20VrGXdQObWsa+d/Q25xUG9F7+GcOoxNNuDyrYXxyveSAPfpZl4VzAMG81mOGwVIZLXLjgoefgTweg2qTcRBDS5amVPEBmzZkxgTXaniDEQDCmP8dfNFLd4n2GntI8MCxs9soegpOAkW37Q1heutHrn0r11mvd0CPvCLerVcd41mLbACOXrJBI3WammCEo6kDWgNPwwgeiRzB5iq9nnfF3gCgMP3cb9W/9qv7lxX9sBt7Pvf2mfvB0rmI5MyHklbu3NGzHlqInLeriv5IvU4999affNAi6oqbcM1w9OOd8nE/1G7/8ZfXySL/xhTN9/kHfICG1EfjF5Yz+a2vpOcFZ9lbcMz2dG7INnrkAggCdfI/xkn2AEH/nJHszLkOi+g1j9EaWfMMcvUHweH2k8g6RrIKsOdTun0APP4Fd3gCUvNZxv2V/UXrQjzzqfwLSeeMdCsh0zUD2x37xPgBnySz5u//od3Tx+AcmRfx/v4tPvgA1xM29oIb4tV/7NX39j/5Ei8mleoe39Dd+8Wf1p+/8QGtbeazMzA2Gszfs0L1f8MfE/jdiee479/rzX/hpvfPNr/t7ALxf+fwvOZX96bt/bmYv986kP/c/gcDVHhwqjjJ9692J7h8m+szge+rlTz6S0GO3kjMWDBw7S8Y5Q0Ng1M71o7EyKx0MAZq5nTcI56MeZjARiH4RGw+kJtiQBkex+uFcxb7LR6n3M9jlZlMj7aZa5plj72CIbHZ76uwKwkJTMzyx4UCBu2dYYhVH2jo9HO+TPsvkxX0mDsMWBiC7WGWdqqydsOJ+h8kyGRP0Yvh4BjKjzOLEAzTgXKgKUytIbF2yV2DbT9ckQWKR2BoBY/eWFvbZhu3Kcw0YGryZUT+aAmPPfo+ZTIrjWhcV3rQAmkFBAtGJbY/cGsiLZJCAfzU+9Xf+kd057cm5f0TClCqYl948VDfeCMGHZO8IcrPI/MmCKail6/vABQBQI7EBHzai7MmwxfoUpyHhDj5PILTTsIMiAy4gfQhIPwtkY9/LG/ZlAMyYQGAmGycdTw7sPdEo1CwuBdXAEsPyXPXquRprJMwEDyTaTZ9pM79ws2BJuCuEILnkntSg4PsEPxp5bjg/j0Lf7xE2DA0YskN8SuqmQYMdgGgSfPcCK5aihU05NKAu8gDkAHLDl4TJFYxX+ycGJhPA1Y2PCtef+81kwMl1IOj2O6iVelGGKRCbOxMzNlzoxwAkRuvdWISFDKAK8AiTislVXYbgEmR9vDfAQf4cvzdesyoXloEDni4WJH7P1B0M3YTN56X9nJB6kWYKasTGY09Nm5CHg90bx542jyQXwAoQvO3XJal7ZZYMieqT8bXyrGNJI+mmBlWQ7ZSkgifq9gJwA/MJyjSMQg4/QLw8TzWfTwMjls+4CcUKX0dCPJIc2KOdNmBCkIUeH51pVez05NFY5y+nitpDP0AAq71B3w0nQCcsIAzwmeyvmdJRuDcpQPnz8Lkt+UBWsJwaoEbyzL0tq0JJnAVW8d5Qlw2CQoPHJklTTRcEFAXACAAJqSaHyZaAj2inzrDjkCaAsWVRaoV3KpT4LNN0FhpY1hkTHPwIefABRJGDt7up8jaANx6vAQzEHwMmKP+G7wn13tKcotYGZqcZ2hwMAFeFju5munfvQN3OUE+fvNB8OrbxcmVSOykAACAASURBVLfb8fqZTKYaXS9VFbBeE22Q/+HHV20NGnDdy+ud5jRKPcIZMoOE+IJAUSeIAJbuYhKKlSM8upCEwFwrkZn03LQDJuR8ngzQBCCW6RSWBGycPMYN9YfIeCm0kfPEOj+/dkHNPZteLmxnkGSpwxNaeceT8fYBXlNBWkyKMOxR/Kd8nW3SDAturrzdUdIOzRvPDB6S4+uFri9H6lAwbWA5bL3W+geEDjEECBJU1vF0NFPe66g3zB22A1B4eAbLqgz3DW+UVkvFpPT0uNsjMTczgJ7HkU6O+jocHqg76JnBRSPY6fbU6+TqdmHDMnULlhxMuivYHZutATaeS9YATZAPhz3F194se/9gJ456YBEkYkGWHSZ0HkEA+MGSRzpHQW82+trMjMDoDJ6vMBbsWrUj9Glu0KTALy2yhb0P7XJd2oKBSXnFGrRfC9L8ruJ8aDVAL+qrqvBPgimHjAxZU1fr5VrTl2MlJ6nStNB6NVFRYMGQa1eEIj7zsCDTpi4s4U5iPAcze//ABo0TAtWwXNgoSw8MnNfblTrpbbWiA0pn7Ror3xO0yc1qqWY90nozUcl1ikn7LpUlA7UMohLstFS1euG9kLW6nk+0Gs/M+HdQy47mP1HaaSjrwdIgeIa1xF4OiNxS/4yQspEl3tghLOdIxBgEkCJOUZwr2ra0mq4Mard6S6WDy9AAAgKTdr3O1W70dQ3AusLTGbBupyap4wkys8geb3hbCQfORTBMZ78D2GO/ppFYznbqdBkGBOl+RLrwjvT0jfc70r85Y1MYY2XlNGKkfJnZqrW2Fd6TMIjCvgbzm5E18r/YeleAgyDN2axTlYuQWs/qwcsRVgvnL8MTpOx5OjD4P19PgqemAxDlpHaAunKG5yNhSISIZKoqPBFrD8Q2yVjVmmC9YOLebHYNym0BfhjqdCJVu8JBay4zSv4nUXywUdKtbXzeSmItJ1u12lI/B8DJDfasCzw8U7NCS1jV9g+iAwsG74tZ8O9s5S1R9XSHrMO1tuuOfdQcgthk6PFAr7x+rPV24kHg4eGxA7nwBs7bmYH+y4uXGk0uzDYkiAwG/+uv3/PPKcrKw0AuymSM5/ZOo/E8JCW3M4Mlz56e23N72DlRmnQcNNI/6ClJN5rORj6zrLzYwl7N7WUNKIGlgFm6M5jrgVbUjEinjrV1zDP7QwAyKfJ5BicTfF/Z92s1ip0ZlZwzmf3H8VNAabLz4IP3Wi4ZVMbe706HPXXyji4uF2ZtM3BrZPhpN7Ut6HIL3Xuzr+uiqfKSQSEM2onuHpzZ7y3tdnQxvdRiPveQul6XHsjBWL97kjv9FG/s114fqtXNdPVirlc+e1svn6/18J1nWlYLDfq5To86SlNYc4RLSd/7waVmy1pHw7aO24eqSBQtCr1y644+ePJIs9VcVbLR8CjTAV7Tz+caT5c6fdBzyBY1VrTE/3GjxpB1vlG0TvTyGaypttKjqc7OpOFR7ueBQUS9m2i5yvXscqvHP9p4YH33QaWT+7G+/+2tZuO53nwwtN3K4+crxQnSsUTxmkCbpuJ8bTuIfn+l/pA9YqHxUxLaP+d9djL6QJVSIHvNVkvLetd1pPnlTu0sUjMP/nnjq42W06YODnKdj8Yaj6iJMoc2Llaw8TiXGaLIIGeLeoQgqoqmPYTeUINzPuRxqm43U7WdK88jDbq5Hj2bmUVyetDTy4vrwMxX05LfXm+gZrrTbHEdbK1i1Fv4dMvenvi8M0B/+603laYr/eAHT7XZxOq2ISk0zNBcbHa6ejpxnV3AZFtKx2eh/t1upMMhw8Ja51cbPX2EkoKhf2J1Fn63oRmB8UhwVKrusKn+kDVZKovbBicno2AhkXYmZpdMxpyDtU7Odrp4hlVNR4cD1DwbHZySEA+/v6PZFDuNnQ4OKzXqpTZ1rMks13iEPBAvSZQUDAhKN5blMg7J4PZOo9ED2Kg1Lbe211kT8hbtdDxEobPReLSyDLrZTtTqhw5rvZCqBcqEoH/j2XWgBWAmOQU1LMTg58mw0Q0z9D6H29jVyvtt8K9uqkW/iDWXpYVNRZBSdnhltyRCpqKwj0YAn/FOG1ifeCHTlNsWg5faasF7wh4nC+SONYGTMEW55/ON6nWQYTsGqNm0HRKIaQiTNe/JwCTXg66SRtpYnQMqbrIhOMNQMLmz2wckhWYaDzrUSSbc2NrsxnQmWKqZvWrnhmBFFKywAtDpxG5btFGbrj1kpEbFfgTwMXh68/tgZQYRyBkNDgNm695a7h4wvZveY19/Bb1OyKrAw8+hOyHDgetAv90C+N40VKSwwlBYNJ0Ab6rQPqSHOW9a4Qm9r2P42YDpqEIhdziUmB6K12A0zwcMOkR6hQQlIaSkGluRSBtbam0VQymDiWYrPEAPwFx8QkH/uU6FvvTloV55JdWmuQy2agZUKtUOY4T9CyE1hCpxXdrutwGDsEiIXXeRUUCNdZMqwnqM+Dk+d5AHS9Hpf6bf/saZ1/SnXrun68Va16Nr1z6/8vZ9fe3bT72+Hby016wCfB0fn+rNWx194533glpxD3g5jdsKt5Z++lN39Yd//Gf6H/+b/8jMTuwkuB7U2v/3Oy/1t798pj95b6TvPp7q7/zyfcvYqano2/HURLbOs8Qw7QZYpFem17flEzU74OU+0Ij//rgk/ccBRpNSmg31sljXH0tyDyrWG//Ln4Bc7sFQvve4l+pyhrXcJ/06DZh+LOGd3wPQflwt/nE8le9/cNzW77/zXP/9P/ltNZIs4CEBjfyJb+KjVPc9U5X78DNf+Q09v7jWMwBIgpRhQeddfeUrX9F333ukFx98R0mr/RGYa3bhx17/5jVv/gxc4+5bX/bPB9SE9e/PVq/15he+osvnjzR68dD7RmBy7okem0rDk3sOCP3R46WyJNFnDl/oOPuOn2fqPEBQGOFgQvTlbcLmstSEL3vU70OJAPqdyQK4B9sTnAZFLrU/o5tkAxnbIauWYXMvGBqBfdXBOgPVCT8K0hlPAF7C9qp1MDcMYgiL1NGpVWEQRxyKZoIbGAP4R6zS+EhgbNpqrkSBELw9Adqs7HT4aUIIhsptx+rX9XzGhFBRtDaZwAQfleq2UJzFSppJCMJmF8Y3Uwz/V1pvsVrK3N8yekIt6PEIe3ITqyIG54murmfGJbgHmzKQ58geoV6k5wUgNVqJPz2ZAn5ekP0HBQNeqBAlsDio40Ndr0lqt0fnP92FqT8bBeAcD2WQyplpixzcizSkIzEtY4N2uM0NoGnfkk2YROzBSYOmsFNgu+wlBUChNpVmG9v7dnqT3xcQbIw3hrWwMPnKNKYppdkOzB68OsLDaD2r2Yi7+ftqLK5D6FHxQvX4qZkzjkUCaHOaHp/vxgyZZjt4fHIGggCzaAEHfcjVlQEKFi2LgDMPoAQQE4YcYNEcSe0+BQ/Jqh+LNA4SBDxgmCSGXKDgWWRj1VAgmClrGT9NZ5Cl36TABzo6jV9gbQKaMeW0tB0Krn0UAoWZBe1gI64zDFrL6LjKcUjvujHp3odNAfrx/vAApblgQZJcSUHfbGxsWFsUMHkAypDK+Zg20ElDWy7xfwIEQl6LHGZlMBK5N8EvgMM0WfybBgj2HE2Tb5U3TB5nZOHh+kDZ5jLgdUYRg8cUkh17DtlzMnbaeLmq3PTSUPcAyYpSxSL4+q2LlbrDjjr9tkaXVwbfeJAphrABXS1X3miRuHc6kbp9HmIA9konx6eaTEp9+MFLVT74A0MGiR8SXXzLkGzDvIp5j2w6ca6y2jkA6PJ67MAQPiMNBbJ6rAUcOoFcMQlMYpgzXgegcT6UCP5hAhIYlgVMz2WYVLP+eP7s8bgqdHDUtSQR8HE0mrNINUequFzrzoNbTnGfT5caj5YhVZmp8gb5WsdyKIBYwEL7BztBLVIKa4jK2Aa/sa5ejP09sIEIxMKUvtOt1DtILKU6Pe7r8BggBjblWh+89yQ0LznhT7Wen0+dWNxOewYRliv8OguzRmHawuhcL/lsTLeQW238OVl7gH48hLNp6QLdcisap1n4bxiRyI/5v84AZl2waUCG0kOyTojJBoCsbQANSTu/FrOV17CfLa4zhcVio9klKepM/QMbEeCfAhhJFZ/vpmHfcM3Yb9YhOIxnBTL74KCv+Wiu1bJUZ9DRydmhPacANwFSAZ7bvbYLcdhS2EgAegFolLO1Wu1Mg6OBN3GA0sHBQGnK88d7JIxo6NCvOG4pjZHsAibQXJ4YFDffnkm7h1CEVBUGlOer0kwI+7BtYNmsQpK5faNCKqA9Jy1RCGxezL1Zk+YNkLiNzLwCdK887UQGatks7C0Pe4KtCP40gKYMbADj1zDcvReFwpEmDvkrvituNrbsA3j6cgBTVDP1I/gLm4wQNhbBcEakVSzCs8/TvWtpC1MyaqqcXTgpnKJnOUPu3VBr0NauifwftjLs7lwtWNnNtieJzWalEhCU57EVmksCPLLm0EWsMsLO5pY5xBRNTgwkybhjH7Jkl2i1GGtjFmatqioEppP3+k48x1+xbrD2Bi7w+UjV4lpldeH9xc3gDlsBrvHajAuHWoMT2bYgFOWZP+JWNdPWdOME2mLB1yAlgYHFEAoQER+rWt0UpkOm4+GpqvVSs81TlUzBYGyWOxUzqds81nw7tt8toVkZQScp/9SKGdQo1xKp7Zr9raleHwuBtZZFQ0UFOBlke/Zz3otZ8Esk3XgxCgUezCKf/LBukLYxTUXahq5zHfyfkRTPNxOtSROyi0jsJpxzFJsXbDUCE5+iExuE0DnCekYGx/OeEtJQhlC048E9tdKdRsXTULThZRdnqin84q3ZEhHJw1WiTrevZXGhuE4U4fNlK4O9pK5i2EjBROPc1LCbqaOBpqPS77coaNAaijs8D1szVAZn3CxCiXj/MJQInts6OR42HaFrNG79XkudIywPKtWrjepl5JRrnst10VK8TbRdbm3LxgS7KMa6fe9Qb3/pTR3fyrSqLrUsZmZaja8n9jkmnO3pU/wgCXzb6sH92wYij46OfO3LFZ67sZ49fWEvQZ5zgu8m45nrkbPTW75OpJCfnpwpjbC6IFAQxoX1Ilpvll7TAEydTtd123QyNaOecKMlNivXhFAtHehW75oGXwb9RJ0eNjNrB8cBrFPrzC4ZsrJ/bpXC8LIvYCfIIVNCFJnIr52OzfAKSRM0rSfvJrYV6HcHtmmJauRfBEJudDEt1Cy3ag9bivobtaNUjVVHF8tCnV2sfr+rZmers/vH+vDD53r+wZVaBEU0t36N41td1S32AcDsnXoHyIz7ml8wLIPpWerig4WG/US37vU17LV12O46oGWzWWoyn+nD5zOf+7d7tywJrpZzvXb/gR6/vNCz0XMDFFnc0uufO9ThnZ5ePhtrwzPTptZJdXW10mK0Un6Lw0u61YU1B5iVaHBCECFNSaRbpw0zfKlNr0aFJi9TPfr+Ut3BTo1srUYrAM7T5wF06J+VeuXesTo5gY8ATIlKq6wI3sLDmeEIQHTmOoBkZ1qdYrPRYpXo6fOGJufG5zVblLbpSdstlbOFh5WEWkpzPXu61I8eFh7cDo/x4ou1xB8S0A2PryY+Wan62AjVkRsdfOCR5nXbAVSxFzPkDqwd4pXa/dSS8NUcaWTXAMt4uVTFQB+/2ihz8zgulloxYOpANWuomm80yGhyGloVkfIuvtkyw7/exrp9BnOs0ozBTrzT1YtCFUPPUal43dDpnb5Z/3Fnp2E/V7HEumWjCR60AA7lTlEWAoTM3mOAjJ1Go6m8FynmbO4hP9wqiwaawwZuLJXltZYzQEpqm62GBzC+atVFT/0+frBYO8zspcp1Oh+HsE5CSElTr5bSYo19UVOzUUdryBVWTJRq5w2HH6JsKabBmzqnT9hsbL+ERL2qQpJ1vwOjfKPpdGqGcZymBow5E9hvYXrSfONzTH22K2rtaPzMB2gYlOE6AzYxF6N/YNensbYM0WqE4Alukov7krX3d1o7hjOwkGzbtbcki2ruBer7MOgK5BnUM4AG+P/jJ7/1QIQ9CobYhhER7cW4VoX7DunwBhcSXzfnFBlHwX7FgRNe8x76+0+DMg6Wr3+egcmQXh0bVURNuEHo4V9rh96iLAzDGQcHuv8NWRJWNALgoBa88bW09BLwYadSkVqNLSWG90kHzDp9nfRw7mTwxaS79vtsAlgEFpkrTgcYBe9QziHOXYZkBnL9/hO1m/SE6xCOxEZM74XFEIGLWLXsSLrP8SBy3YGqrZHlrq+0XJgcU1lo2VBKQCLhSVFs/1ZfMRi2ruvYP2ji8Hmn9pqK7NqaszxdGXRlyC8VtgaodliPrZVsuKbNAGLSs25W+qWfObO1Bz+L8DXKQprxZjdSSX+B8mmYKU9bWqFawBonT1zDMxel9+6eUC8zwGYIHAKLW6hj7OfK2dLUdfsf6l/9eW11FgF9/TzWd9/9QJ996zUDd+9++FRJSq+ATQQEloU/269++S39+Y9GKsiiuDHt24Od9Jqvv/G6n5OX5xf6Wz//pn7hUwe6c9g2Q/S//V+/pddPO/rSqwP99u9+4Bq9h1VEGun2QaafffNQX/2p049S2G/8LE0ICkhgWKd7ghn7An+HBP4nQoQfU2YzwLuRukO2+Enenz8Z6gzMT6ToXKOXE0gMf/WVNwEyJ31sxGoHLN1I3H8iYbTBwLXWs+ul/vkfPNSff/131TA7MTAvw5O4/wUp48c+WL2udOfNL+nO7RP92dd+z/X+DUgK6AX49ou//FW9//RST77/TQ8vfd1urAl/Egq8l2Z/4We+ou+88033+P5622CEuuT1z/+CHv/w32k1nwRgdu/XSl90dOd1J7Rfj7carxJ97niuz9z6fqibCPkllwHyh/Bwb2qQp65f8ZOHSdmogi1k3o/NsITxuWuSm1EIZjZs9xXPepPBUkPL5UbY5IM5MDDCfqhLZkQSq9xmYYi1x57o48HuClgHDKAB3PeAedRcO1eD4UQIvYX8BgufvgoFdKTUeNpaKx5E8ABjdsE/OlBUUYSieojsyQs4CkN/gcMUuxgy/cUT5cnc15P7wZnR4ZmFYbm/vuW6spWiBwsoiOm7NwQlEm7MmgoydFTA9N1mqt8wTlF/kxWypUcJ+6U/DyxdVGJYv+37D/pyD1qTprLOkYpm2ydA44t//3+xl7IBAxs8NTyZM1Dj0REAYewJP41q8DSJFOMLsNcbWc6wTzMLPqlQ6sPXOt2WzZc364MnJM05Lc6AH4dSaLxNe0X6zpJZL42O5d2hjj3dx+cjFINsqk7mm32oq+/8vhbn30MXY+YCTbfDgqC/mpDEjh9WP8DBfBXMUPFiYpLJ1yCBApzh3fE1N8E2vF/YDExo2+3MUylSVNkYMNLm7334AhIz3drTNAF7nVx/kznhgDwQTuTiYQJqg2Z7GgTWqiUSBkl3DgAwYwvGH2wZPAGdKhWmaixmFKhOCeTrOINIz2Jq5mAAwMSQCu/U5d3OMlZYq7APAJv8Gg0OTwI5ZJYAbjD8XDYU6MKAvV7cMBdJtixWZuZQYOAvRAEDyBfwOxD2VBkAwl7yatYN0vq6sjyI5xCAhOTgMCYN9whg1Gg84DATxSgsYJoJXgPGG+CopzppyyAar5Hnbf8dISmw9AAfDSLwUKKkwhx/VRmAbLWgaZdKY6aD+J+GJGUYTPhCxXGuKMFmYKm83TfgT5I894NpfhK1NBqN/TMIDiLRl2udJl03BiSxc9Sa2euwpPBAM1GBjcoDbqAZnwy8S83IC6mUFAqjq4XDf0jl5t7hX8dz1OkC2tQaXV1rOVtrcDL0JLTT7Wq+mIVAp1ZL0/FKy3kAqTmID2/1fb0W89LrG5k+G3N72FbrMA+TaJ6H0VLP3zs3KHf/83c1PF6rqRca9lPdf/C6GOAs54TvkLBd6ODg0CEFo1Fp/7jpFDkuLK7UPowVBkeBzGS5lkFCnptqY+bm0e2+jYXnM9hwFPxNX1+YhmwF/J6vvTifSA4EoZReq93P7FUEVk56MOA4RR3PU9Zpq8BjJodRutFqSjPQMbBO6AiT6sPToUZXU80ulyqWhUHGu6+d2P9vfI3XC80ijc1GK0B0QnuyEHKV9zId3z5wYzcbzbUYL73OYY1indAdtA16wCLO8rZB0/F4GhjNFLStVMM+jNi+Bz9OU41aBjYBa7A6wHQdyaZtMppN+2qGPTPIpmhirq6uCGTeV/T7ot0symDm7X/tpU7BtR62HBIK0uGDvQWAECxOgG2Dt5aXVWan4zNIgAnPF3JYhzABjjudlAN56+Q7LEwCQxQmJvJeQuew3OA5TRXnuQHE9SQMVho0VgRi7Zpqdfv+/CoLs/sB58hZaVLUAgyZKbJTkgc5IJ5dMOYAyNif2P/y9kCNmtT4QjFhXYAoeBdx3iA/QUqEgT/JnGtA0DywKGCSt4Y+dyZXHyjLe+oPXlWxudJqOVIr6SmLYNQuzTBHfmtJVYuwLoJjAWvDYRun7FEATOwRrB26F9buWpvGwgULwxbv17BWfGoCHIb9riYhlCbNU1iexZCiStNSE7jjdHmCuILUeVM2DASYkb1tKIu7Ouk/sAT95cVDRQwEo76LlYPDUyenv5x+CI6iGsliQoBDrTwD8Mkt476+XqozSB2IRQvV7uy0TbBWCQE5+GTOx4HPguUwzSeNa9DFAdAGlogB7E3TjT09mFk77F8wr3eAEbBN1uodO49VGzxE9759AAV+PUBHWIkrqdVHYdAw281nUzec3fifEdZx2D5RlvS0aDxzCBANEGqLFQAEFhhxpGZxpF59pHoXmFlx3dJi/VyjxVQRLLUIqXnwQYMJ0oFlu+1pt+h7jykYtmV4ua28zlj7eWenqA2YGYaFAI3NKlK5QMpJYYr0n1RMzvHCDGYPCTHJKWTgry5zJbtMvTRTHS11OXmmuFXpp774pu7cO1K7v3GCM60wQ0f+aXe7evHiUg8fPncwGY3TKw/u+zmGCb9aBKN5GJAUegxe2fcBN/DIZgBA44Os9ejkWIcHh66VAGup89hjGKbY/7ssvN92ugNdXk10dQlCx7ordXJ64jW9mG40mlSazucG1rvtTN1uz6AEoFEzMzVJ80sYPrWyHiBhQ5tV28MnQFPY4/weIHQ52qrTbSrvRzo6aurqaarVhLTgjp58QLNLqB22SQQ/hnCyDJ/lVDrAcifK9XI6U2edaHDUMWAB0/16OdVqvHQgEBVZ7wjZe6bJbK3R87EOh4nyYdthQZtybaYQdenLp1MdMTw9AHxo6MHpkVlJo6srbeKtvvv+hTplV1946/N6Mjq32uXB8T3BoX3n3b/QYZ5aeXB0p6NlRajXTMN23wX8WT/TeLzQ1fNrbZOdirplZQrPZ6e/Fl77KBsq7HCGDA8zxbuBNvVSnfZSo0tpeoWf2EaLauIU7E7S1eV4rjsPYv3cz98zOAJj/tnzlaasXdU6OyE0cqss3ujB4VCT65am9VTH3VRPRiszUfF6LOcHWk0HOl+MyYzUeo7wNNZw2NcgPVQzLTRpvNAPvzN2vYMUe3TBQBrWCAxmlE7S2XHHw3ZY3DsGUXFDJ7ebeuVeosYaxVBkr9DpeGu2OnVu3FprMd+qnCdq55wx+DmHgBee07tnhw5bevjhpb0mh/u04zunUpbWen61DWGOa4aGWKQ0PUhdEnKwaKp/1NT8equrq62ml0sddXpWW8xWC2VdWTLPsHk85fwAsAuAPXUB4EjcgKGzU0WvgzTfQaA7HZ20FSOvRa6cr7UghGyWqn3IcyS9922AuJ1u36dQTpW2uoqVaT6fe98/POCMxOIEQEvqD3Zq7RJdjmiGc82nHQ95uL6cpWnOWccgmPo7M5hjokpB4CPndLAVyBK+P9KcRpzaE6sPQEsaY7zMa1Q/4WujHOlz8EQuUcNoqy4yy1YzhNDA+McnkfOvWWtjBpG3hgAqcm4Z1dx7ebaCxRnD1708JITcmnoF6zNYMFlR1AjWOLZQs/82tzsEVWFJwhkKYEzmV7nYmvBxk17NcDIcoQTWBPKNqyAY5tZ50uMFEbi5mXuiCT/ffSD1lYMKg/UGZJsOPxsvdVMwQ0/s3pWsAwb3Mc8t/QS1WUMpmQNUuymMSmoVxALIyJvKACPdagcvP/ZgDF5h/SMjRVnGsIy+OLYfP/se9l+Z09o5Ny0tbSa2Z/P5z36BRoSai6CjrKctQaMkH6PWQDHRjIOCMEksHaUuIkCSmg14OqmnrrXozHKUa6227Rjwj3fAH6nNMYGemdOf8TcnnLZhs2/IAz0tK8JVC7UamfMOkEF08p5Z7k38tKcLy/YhR9kmazbXoL1zYBz3od1ksErPtFQLJ/fl0uduVOOLi0oz1CwMPG+dtR0AuRiv1DvuK+3Tm+/sX9vqpvb3ni4W7sc7naH+dPcPdD1e+9lIWpk+c/9Qf/nuE/3KF1/V1771KIBjHtqHBQv41T841Rde6etr/+5dMzeRLYdfgeFHjfHv/fzb+uPvfqhiPtF6tdDR3df1z/7BL3r9//3/6RvGHo6HbX37z//EeEBgggamKSSe//rv/aa++vkTMzorlFOQoPYY4Mcxv48k7kkILfrIP3MPbv4kWTpDXvxBkZX//0nQQ3/+SUH5jfydn4P3Jv/mzwBAOWOnBBQTruqJwiesLz8BLfIevvcYy6ZaTy4W+vr3LvT9f/sHVkZ9lJPyyeyhj64xRAmCgn7ll35Ov/t7v2fvVdvgfOwXzwfX6Rd/5df19HKhD/7yDz8Kk/pkCNE+WBQws97o9MGn1e4f6f13/tC+q1ar3QwWsOnpDnT79bf14be+8ZF83vdNOx3fe0tXT34obIzPZ10dpzP9zc89lLYQodg2sOzbGE9pxZEycAw2AY9GgkclQ/24m3jwhMw6Qclir9uQzE4v5D18Tfgl+3wglNnyEVahrRB5/ukzm5al4+dJvYJXMtfFGaq0Iaw5eQNp6wAAIABJREFU9kgVeyAXBjFqrHB+se7xvjXBxHgcvaIlTPsEnP3UaL8wTTjHTxn1Ej6irdtabA51Xa718v33NB89UppyxtQelA+7LeNJnYPc+BC4BP0Q+SIMuOtdIAnS03lIYcYm+yHHozsWe4oTNgSuwOdjT8ImjwmcszFsWwEWyLNFWG3LYcOjywsrmFGsMmyD5Ajzs/HL//B/34HAQpO2TEMNXU6WuppVtvFwipTn/cGfhsYWbxQOEjd43EgD4N56beafc+PiNAQ8cKCxSTMRtT0noGlIlQbFpbuxlYhThEPCE2lqHIiwkDhA7N2WEDbQ1GFzrubsuV788I81f/5dI/CzFUyXwMqCncoiptDje1hwgH3tLDPbY7JYmTHF7/HmwqMP9lySkeqGl81W1TYAqXxkGG+eCrKA08xp4TQCgFgOugHgy/HKQ2rIAYycnLATiqOll7qZDKamh4Airh3FUjAS3oMhRtiZnkFfD2ltNC/29HSsZOSNB4aZfUud5BuCUACOScE03dh6+OC94OQre3jufC149MzGxavx/+XsTWNtS8/8rv9aa69hz9MZ71jX5apytduz3W53k47jtpt0EEFikECCDwEJ+ISEFCEhviAQH4iCQIqEUIQUyCSRQMTQIulOGnq0u13dntpDuVxVt+507hn3vNe091ob/Z533/KAWyEcqVS3Tp179t5rvet9n+f//AckfLtK+Xqpqi72aYZbA+yQuWUkaDNNzUpLKzenFkAPrsY2c/5LBjYZL9vkrBQrGKmzoAvkbxZuRKI678NNNblPXGcHqlTydnvWIQfwDlABb5vMJN+9/tCugYWItGK7TwYKm0zcsfVglr6YvK3WK7vOEey+LWw3fEEBfVlXgCaF2u3QDlpArFVKuqSbfgGGIOtiElBuPS0Xa2Mrddpd15xXWwtoYr1A/eRzAATzPSaDvLciX7swihepcKwbG1m98Djc2XSW4sg2WjarhOcgtIRewieSHuEQDpSyzYr1YIk1tYaHQysSN1lpARrzydKKkdHJwGTRXP/lPDPKvCtYXviwwmAudXw60PC4a2bqFAZJl7TzjYXEIC8dngRqtqYa9kINen11mkPd3Cys0UeGzRSJ1xsPb6muYr3z9pmur5cGhMHk2BBmQoATvn8dIPRau9JXii8mMpRBpDCpTNYNQzBb23TFCnMzH8ZnpiatGAZdqGYjUV2y3vAEw88JYIJBBH4l2E7UyhalFTwHpwcang60nq41u1rp6uzGhghRM1LUitQbtNSFsVrWevbWMwOdH/zMqUkZ59NU6xnhXbAGYBf7yhapsU6pvY/vHandS+yZZL1j3QAQzrMIwxUw3diZo4GB6klMUeaSiAEe+H/dQc/uT7vZs32BJI5mMnBSOBr46txCrLqdE5PB2h5mYKMr+K0pMEsLJ296YQfhgm62NkFnoGAy6RrgkhQ7WJ6lMbWLbG3+te7vE6qw/7PwU820qXIr0vDg5cvCy6paN/O5HaJIGhoxIDueoMj/8CF0bBL8VOiYnE/TnnEahapghzh9hxWpPnvGPoEQ37HcYjtr8zOEFYtVAsFEPFsxjOSwrc3Sga82hcX7pirUbA9M9h1hdrZxa8RGNpu14qhl7Dq/vXHBLTmpgEgn2Is66gQdk9Sv0qmxLTvNkertWlVeK4BBw/VpgpitjAEStdhTYbnBpmdPQzrrK4LFQGqqycZg7jjGPuFy7N+cjUjkSQLd5DQaoRuG0bBGTC03Jn8sUuR5uYXSmLm2mbwFdh3omBgAAWYWGQ0j56kLSoNlu1qU1njC1GNvTdOZuklPP/vhj+jy5olu8sfG/CKky/ZWbBcasUn062audE2zxIAOHx8Y125wgGy+SLHiAaDkEMQnCH9Pl9QLMBpY2FygOt/IN8ATf7aduofO19OCpWh4LHiJa9Myxkqhwpp21iA+P7YTbmjKsKLwlC1gChE0yLXg7IAB6oIId4SklXgShjrqHtqzS1o0shyKpV2FuToSYDc5biSwKRvyAXAt/buhZTXT+mZjHknVlr0X2RvPjlRyjrYCJdtEfgHjM1TA32XHDCqt8IXEmg6WYkHjHRmT18SYCffBsX/MkD7kuhEItU8bN7+5QFXmqQHjZbdWVk11695Qdx8c6+jWUK0OVhSM8nMLwGEIAiDB8IW+BGAVeW6eA7h7Ku1s3qjd6qqdtG1P4iwRCdTTVGfPnttZTxt9fvHM5OwvfeCuHrz0sgYDF6aA9B1pN4PFYktKfKqL86e6mszVTA50enJPvl9otcLzkDDBjWbT3AZcrMmgEevgcGT1XZqvjMncbHVsGDW/mhuLyJrrDahxw6Tslmhs5WSguFWq2WEQQ/BM3xhWNLeUg4SqvPOdjQ6CB5pvU6WbG3Wbba2XpUTTFUv9fssSySfZUoOirTv372u2mplaZlHM1QxhxLfMRzxoY2vgPJKfPllqeZWq12zZ8HOBx2nhmVR9ucqt/mz1WuYRPewEBjbDTFzkpd57utCw0dGHX3lN71w+sanex+5/VFfZSr/7xpd153SkXVwLeJXnaJ5nunPUUbeR6GDUUdAN9O6TmVYzzoEdNrLK8q06nVDDTkPHJ4ExSJ8/zdWO2a88nTzgvXMtKz3/fqJBG8VJpZuzjY7vtWzAOjyKdXy7rcl0plYvUD5LlC8mBirNpr5ao0wv3WvqtNXWfJJrtl1bsOTlDIuRSnePIy0YNiw6BjhO5mupaCpqdNTtBpbIDrC+aaR6cjazupqQn6snhGb5GpxEandrXV9Sv1KDVirXlbHKer2GDg5DHR92nW9sEOrmaqmbycRCdag5E5Mq51rNKwuuMc9naz88xTUgeKDxKcoXwPZaXeo1wqN2PS2Lua6uZ2r4eB3j34ivd6i82ugmW6oOahscM3QpMvaCUqfjQzc8izln2QCox3yrffEv46wnLIvXo0C22JqqVkagZuSbnULoOVAWRjNg3KZK1RmWqstIJb6VAfL1XO02QNNGNXu7WVpRezlmZW9QmccyrFQavF1cqhtHqrJAZ09CrVNAwEKNBEYn4MnG1ixgY+WhDmmogqlelMZIZDRcCQsDRmuNfZAcQUQuHA8wGtJEyd5rATmOYQjyBXjr6nzm76g8ABaw4gCw4uzBsscRVhguMp/LYR2ybW18BaYj59FmaOZAVJ/Bv/VllLwEtUYuqGJfx8CWZ7DIwJyayzJzzMAE1U3DajAk3ip88yCk8Q1JLm80zFs2K5zcnB6Uvc5yGQj15BXZoj3CbF0NBWBOLUM7zRnN/eGV4E/CDGo3YeHxd2oL9MRCBVkklkURXs0xg9ZY6wUZBbkQUnpFpR6hboT6lbnZM9Bj5lgFbUtrwmm4Ac9gTBEOaF7oKBc4c7xEM4JVYobkqAJzB97w/mLffjbwsfqS1nlqvawPkwPywPhAGwD4nLCctvM8tbplIF8QFKjLYEoBPtZKIgKQsHuDcbWzQa2FNeHdH8YKKqS23B/Ob3zyGqoAralDy9zqvGYyMjUMpBU0RgxZ7XpiC0TYCbUcACM9ranTOJv31m1mswV5KjA/QqxeUMV0/cTWb7klw6CSV0LaSK0G3aWZ2n1CA1farjZ21sfdhtJlqsUyVcz6I6AlS9WM8Wh+oN9r/mtGirIgle1GH3nlrq0/vCgfPnr6w6R1k886+7Ff+sRr+s7TpWaTy33PDklgz7Llc3cG+tSrt/Q7X/2Gw0TWc/3FP/95/aVffkn/7T98R9NVqcuZC/J89NY3fxhws0/w5jVa3ZH+3X/lF/XgsK1+J9Kgg23dHnTci1tNerz37OwlDU2Riv8pAOePMjf5e6N2ZAxQWJ3/rF/UGAy+eKa4ToQLNePAgFNk9y96Dgf9uq77J7/o8/D6/O0/udSvffkt84y8fetEb/zePzEM48eYpvvQRoo2l0kS6Itf/JK+8tVvaHHzzNibDlV3r/TCw9MAyJ302T/zy3p2Ndej73xl/7zsDWx/9E0ZprLRRz/7y3rr23+kIlvZmnDktz01xNZ2pvHtl9XsDPXszTecEhmsKwhFUvvFwz8xSfnVqqsyXetf/ewT7XRp/rXO9SywgQQMTAsUCrCsgOjEXuyyYbA+wsYAtQe9YETju1ewEoxKxgr7J6pll57qgogY3Fb2nn0FGxngWO6xI3oGWPlOSbezEM2mYW0uAIy9EiWf/WNse9dru73QsewB5A3Z2TlFFSph8/d19BDbS826ElupCgY7KpOe0o2nbJWp3qxNfm5MebNB476hGnFWVAzVYZLi6ZtEfdV+qsTLTamRb5w6Csm7Kfo2l2rT80Du2Ss/zaQEoo1hVgDDkF4Y0sem0NtVmRGWIK2l4CiQeMximHMLXMyT91//2jd3Lx/3dHvUMo8TaP8Pn8/0t37tj/XuJYUQR5NjB+0AAd4HmfA0A1jkAga2GXNImhQgdEEBFRR60/u7yZhjLTk5N3+24BMzbuUmOZahTT6g2+6YHvhqdztqA2DS/119Xxf/999QlV67v0Mb5cnASx7SfrtpN2KB5AVZdhJbSA7JiciHkXLh14fEm+8DRvKZQan9xtaKPUzWWWd78r4iEiepBGAH8RDnW2OXWBBAFajTPzG/t2y9MskIc0OKoXp7YwuKqY0zW3U6dqSHtphIleWgf2ERwtTRfC6dOS3FOOwgmyTTJAMoM61D/lYgwcMP1I2C+BlkNRi0U3yy0XQSABcCBlyqF8ExxtZ0W4ZjyyYEH3AsmhGqONVhk1lIC+xPpngsP5ioGMgCSCB/5FoENIoUKICITJZLa8LwK3EJ8lxn5OyBydQBNjn4QPRpCClM1qvcWJsAVUXpWHQGTtZ4csZOMsS1xu9lfyABFMdx24pPfCWQ81qap3kRONq/81R11xx57q5uKC9yW3sAHtxg8x9ivYae1kwCfUI4WN8wQzMtl4Vdf5uCmgcLnoT8PH6XtdrtllrtrlazuYGb/M7YJjBO4so0eYsfB4XpPt3cbRo04ISImGutFTPZOlXUbdoE+OrptVqDrgEBRUpiPaBXpS4BTTNXlMBmmV0DQJb2/dXMAZGkmQ7HfbWiUJcXNzbd5j2TsFusc5vcHh63tCo9vfP95/rAx19S2IauXmo8rtXpUpBWajdgDcGyJEW1VKvV1rNnz+16AeLFTRivLT1570Kz+coGDUgn8dgAuOx0Qw0OQpu850hh14B9vlr9WL0efoMuTCIOOkpJWCet0ysNVFoXqRbrTPfu31UzJFlbJt+cTCb7FGQmWFg0ALQ0dHO2VLbKHTMJa4FW7MJgTGpI+AHgbaTeuKPBcdvYN9ks0/y60GDcNrDEpNBsuKGv/nBoVhUAPq1OS+OjoaWnA+psMIxiwzGNFM9o7KSa0U794WjvGwzbxrf3ZqbJTNwbkQ2AKMQ3mzOVxXvabMcKGyOF0VJBg3+wEziRr6ErcpgKmp+xAzW59uwnyCvLIjVQAeZlXhDMRaAV/+B76tYfvn4ElJjtxY6wmJYd3Kv1woYJva5LKH/29FKr9dp5R4aJut2mDQUOD490dTnR2fNz8wlFSpIr12qdGovYDlZ8Y0D4OKBN1xarKp2csEbuvZe9sddR+CIRhzsIPlqRUs+hTagRA49Gbem4yFRT1jnAok1eYwOGd9tUAcV/ndh0Me5uNToZmocYdWIUd7XJJ/JtQNCT11oaI9UyS2Hho5SHFcZesYPNx8cIFMIWW8dqVInt+zv87JrI8itjdfBMicbY/KTYNhvmg2np7IGnhKLBx9t5p3WZGwMm9kJFO7w0AftDG/pwzjHxBbjOAKosLRegCak6XoXUPICCjj3zomjYFC6pmqaatHPM9jsxIXaB1jmMJ4ZwHUW7vrJsriK4UZNGS31t8a1pAyLjlxmqbgIzTg04q3IsM6xNM4m8qQE8mg18UwHO96F1NNPYenhYdJQ2eWbq3IFFwgACML2xVdyVugecfoHypQsxIAWxRXhR5KwzVksmnQ3Fe9kloF97xAfPLeCDJho/RjKZUJWZN2OraWx7vIg8AsZS/JUdC3OXtY0dChMs7uC9majGH1i5dgQbVE07s+qo1qLER3cgv06cImCXqkxLVamvZov9qqXbd2DOrfXk8bmWN67B7bZ7iqKOSS0VOXN0QFMLYcCewM8sZRwvJppHYzVmlZIGQT4EasWKQvz3kIYT9APokur+K4d6/aMPdHja0Xx1aQnk44OeimKt+fLGfHTX89Sa/8FgoFYL/0DC9fK9BzXsv9j2InytYYgv5qRP1krCnpKoY96N1Do/eOctC1a5/9J9Y+gwzGHSzv08OBjbxHs+n9h5TcHKWfrs7Lk6rROdnt5REACGwuZ1w6X5nP2eQpJQEcLeIm3qVLPFlZ2BrJ+b65kpAdi3GA7i24wnL2y0yWWodJmoNagVE5QX7RRgNRB0LKgmL3PFQVPNVmDsu2pyX9k20+XqqQFoJBE3alaEG3oWjULTRa4PDe7owc9+RN9963uq0oUpIVBi+HGl9hCP7sQYYly2Yudr8u61Wo1afjNWZ5hYIMvZ2Uo7G9biHRqqLjx1jKEJpa3S9Xyt8/NSrYavUWuoq+VaUbXTFz7zC7rapPrjb7yh8ahpz3XiJwaMP7uZ6v5JW/dgJFYNXbFPIX2GhR0xtKx1eYX1jPSBBy3bVyerrTZZoVbQM4Ddj9YmhSOMDLvIpOubFJ+E5GwbqNgQiLhTRKgUXtY9gMm+pudTazQmV7C6M0v9fnAnlF8mliB+Pk01W+bqdAI1Q5Qq1GWVAfI7L1K/dyI/KI3ZE7Y36gzndj6dvbfW1eXOkuuxu1muCCMkbIv6ir0uMeuRTb7RdL1W3Gmo1Qh1hCc3QQEV591OcX+t87NU2yJUmOA7mZt3Kl7a2AblxcbVDvi47nYaDHwdHAKCwiZsKiixBSo1W6w1PUfmG6rT7xijljrD33p6cv5EK0CfnP0pMqlyne40PDywtVOHqBlqhdZEIR1EeYR1CgAjvtB7eST1W4BKaKPlJrW9vt1IbEBlkvAgU6cDc9IptVYLpHmodjiTYmPK493uJfjbZ1pet8z64fCE3gNbm52SqGW+lN1hrUEr1uVZywIapbUNyIiW21oYowvMUt0ygN6sqQGILBwCOTnDG9gvgSNYxJWaHWeTVawYGKG3cdJkA3ONYVlZynmzCrUNfKX+1pjODG4YDMEIxd4sgGlJ7W8kllpFzXCbAU8gr3RWXZYkDnM79IwsYwoHI1hyBqKmcwCSieDYP5mZlrxv2l0XQsentugCC2plpgSpplKdO5sYD7A2rZXmjmUL45Y+FPa9CdUbW/l4+2KVhVQyJ9AMNuVOJQPiAr9lGEOeunFtA6zbtxIlbTcwK9YbrW62Bqq2DiN1DyGwVIq8hiaXO00uOfdBlrcajPryIHBQcWBjU4QGlM4ykqljAxW8JFZUM/gHPQ2UdLBo8DQY9nUD6SaXOuOBvGppgCM+c6bCp79uxC4kCSIHA+mIAK+dahhSPqzMlrNPI3Q2aluf6a4kSoO2UizANtg9NZ2klL7Uwkw5QmDz4kdOr4q8daMqIhQO1RHWaaULpLRk+32gnE+Ghsvl4HAEG6hKCA1un0cBaP+PBhLAgf4Jr02rODxn0wAsHTSMncVQBJwAxnENG9WEi9gFABg5BaSBYQzJsD7CXkmlA0wtJyOV6sKGyhq+rF97t6mo2duzNXM9uHdXn/5AX//z73xv78/oWJoubBPyxbE+9aCn/+uN7+1DaX4IcnINGQC+9tprZqX23ve/qUbc1K9+/jP68x8/1n/6t7+mf/OLr+offf3ciFI3s5kmzx8aWGZfe6CTPaFYTvX5X/6SPv/hQ5OB/4VP3VJqKk/Xx/8ERqdRJ7KwI/qUH/36adL0FxJ0gvOu9qzM9//On4ZM/iRSCdjZYxjunj/8OH/yff1/AVAZnP7RD27093/vkVnpYAHzzT/4zb2lxI9DpI7gtdGn/7lf0fnVjZ6++ceGD7l38ENA9cc8OE2pVuljn/uiridzPfneH/4IeP3Dd0i/dHj3VXUGh8bmZIDg8k9eAJ2Oce4IIxvd+dCntZqca3L2rmEJ7cGRMUCvn7xl7OBZ1jLbky9+5EJB+NgUm8b2xv6K/Q+LDlAgGJu+LEAOwgKDM6+qjB1LvQmRwQJYm45VCTCKNR97FQQaI91AHsoIEbJ0H2OGmh3EjmA4p4TGFIt+2ABLs6NhAM9hAA7XMHIIFhWAfqhe7bpaoBs9mpP80yOTa2L8U9YgFk/gdPCQYMRuN05VGzrMgtE+ylowJBdS6/JtIDmxp2D3AQZIDwt+Q81oYCUqyTg29Te2fJ4fa+d3VJYQzhb2GZbzufXKcdP1z6aetmENAy7sk7g2ntqE5vHdGs/bpr3OnGDnPf7E7SV8KifbAauU/+offH130HfNLZPM6wlNQKBnVwvN1qV2jabzYoG9Yr5UaPw99eNAg26ogx6Nw1Y3q0wdUr23W735dGETU0tqT7oGIpGgZGE4BEYgS6ZJbLBhByKYtIn3I2amljxeWZIkh+x7T58rmD9UtbjS5OJMX/vq79sUjdAR5NgGgMJmYrrEplkVFjIBeowEliRUWBvO13JroCP+bTRyTKxMikLYgk0UaMR3JpVcZ4W6ADOE1+C5sg/c8Ek3pLP2EyWdEzW7HS2nC2MQbGnyCz4nAM/EpURZ4i1r0rFhjO1jm7iTgwK44VMEe9LGNh5NO0AxBQq+YoQIAWACkOJn1FC2gp2EbAZwYi8BMTk+siFMvFu2eAF7TU7CtGuVGgjd7pI4jcQHIAi+DRv9Ru0kVhc/H0v04nd5e2NcBoc0vk4GzMaBvByPVSbxAJAJXpCW6seBBRPVpW+aFxdSSHt4kbFStbhkNQr9PIWSjxQdT0c+k6m41QhiJU23JgEYYHTxHvF6NCnrhu/j1+pk20nS3CeNcQA6KSgMV4oO8zHc8HdgIzIRcADtegEDMtBo3HeJXT5pilul6UaruWOJ8h6R/jkxjPPhpGmliAAAhT12fXWl2qjjtQUtmSm1gatIV525N4w3pouWRwL3LI6Mim4gijzdXEw0OhxZEqbHFFikGl9qdDQ0j8qbixv73ZfP8BtLNDzp2TVdTFNtskrXF5d69VMv2brNoWTgXVoBQmyUzlO1uokljiLJhmFz+/4dvfvOMx1/YKDmgJqLQv9GxycHOuj39fQHj61BHAwPDfxPs0KzycL8T53ioaHhwYmurxYGgG49QoBadoDMb3KNxz01u4D8TFuaWk5z9Qah+gNYD4Eunq8tZb2dRMoXVL+BOt2GWs3IwFsYNbfuYAANqLdRsW+c2awpkDj0AZCbrZaBsGePzpQTSGAGyjBVQ/MWuyHQoGICHKrV7er2vTtmd7CtmMbiKUzRJiWtxFgnw4OBBT4h9eF1k3bHBi1FuVGYIA2G3edSoZk4sY7C+Fy7+lBJMnT+M7BxzaMKdpVLsPN2LqBrMnlbQYgtxdpAAEJUABk63XvS7tAaP9ZPFO6Z16bhcsxo0pYnqwtNZ2dazK+0Wi6syGaN82wYkxO/S4CFEgYgrGuAYqODajxyDK75YmoFcL/XNr/Ry/O5MW4JOeLfaZranhI3my5dlUM3DtTpxIoTJ9mmSbq+WsnDQxMfy9wl6OEN1RkMVHEoBhtVAfJ4ZAiw1ZEAItXwTNaCnQJNjSX5WQKoZ4n3cattP8f/h/HSwMoBRh2ItyXptVStFtqJZrhpxc4uRBLNnlwrrPaDKH53SMp6YcntFF4MkOyeGKfZVz4HfGOIIY2wcwhrYwUQ8kaAAD6NfpQY46VBIc7ALcJPl/3Tlxcj8+ZpqNTCn5k00Jw9l+FB4iQyQdsA6G0+k8eBG1RmL1Ei5Yi51zAeqBOcUTjnAU0lE96ondrQbFcGxobF/xbvaRj2PXzpmjtt2IcDrrHU3bykNHymXZAqXTKg2ktmjM3UVVB3zBeI5OyMxqfAZ69hnmeACeyvRs2wsySyz4DtQUlXGXgqypUBtkGCbQNnUmHAsb9rapUt1e0BlDp5ndcsFcQbAwhpcllTBcA27JnmVjWJznlHEdLjKFe2Iq2UgWlpoS3Oycl5FxJGUa1YQ6XqmDOcJEgAV19B2ZZn4ULQyHcmXScorVwx8w3kdZ0aoySMBjB+E2l5heRuo1d+5q5e/uAt+Y21RoeJWu1ATx4+VRINFAdjLa4z1aWvp+/d6NHDS0sLLoy14hnAoyjTCYzM+0c2aABARu4PUzT0OypSAlyW5qFsidfrqQajWB/91Gu689KBFumVSevXxczOg9PTIys47VnebDXFnzNO1G63dXl5abYxeFAOBwN7jlAUwALn95dI3Jste24ePXyuYu2p22tpNBpotVzqzv17Ojo+sb2cAhggkqHInTt37XRbLCYGMOJTxhlv4Qi7SM/Pz9XvxXrppVu2v8xm+L7WajYHdu4S3IemFF/O2eLShYaZvxXqjsqGhtm6Ml9GBsERDON5pMVZR60BYRjY5AAwRUpMqkldhqWJ1OsBLhZKb+7q+irUu0/eNg8/asRxv6U8y1VmqDMCAwrujO6odXCgJ4+e6KTbNhXSbLbUukTaxDAqUmeIdUjTmvtRK1f7oKl338416mNlMtZ77030ztfPjQVqJvd+qNG4rThBJplrMl9pOqPWDDWKhrpeOZbTFz/3WU2rTGfT99TqR0pvcvWaTc3XuZ4+majTT3Qy7GnNXh2ktte3o7ZTy9DQ7yqzQDgYdpUB1nu5Tg5hizV1M9no7FGuVhNw3TGko3atwZGnUa9j4WD4QB/du6XFnDCtSo2WG7ineGNvpk4Cuik06kthslPT6+lO8rLSOtPl7FrgA4VSszpZTD1lc5dGfHDS0kc/1DGrkIfnE53c3+jwsK06C3V2nmm5WbqAstVO773jfH6x2+m1juVXbU3mUz189kitJNZLd8dm/5DOYSi1zJNvvcnNO5nG3c5ehulYX+wIrMTbDcUS5r5SjJy/5SnqIktgAgbeAAAgAElEQVT2lPixPI3UaKYqlp62k0RpttYKSW5Yqt9kqNLSs2dTrTcYOwJaNixsxdtGCocdLXcL83nnM8C0DksUHfzgTp4x8XZq+5ENfRlcIw9ezFb2rBCAiQolJw9gt9PhONHBuGnD4XmW2j1l6BHYGm+q32vIT1zTdvFko+uzWJ3RTvfucUZXFtwSBl3VVUNemBmA2Wh0TNWUNEutF1hkoFwIla2wpaH+dgqNAj9xihkDOtE3vFBPYYZZ27CH87GB/ceGHsYltFMLcN5s8IeO8TvbiR+lmdzgP4d/4h5oKnmuK18R16pROz94GD4QGGCY8hk442qkkS5R2IaKJr12iIXxhGBVQl5wWYcCHc1XSCJl/uwMdxxRxmK07XnH0iSvSnUSPoYP2UnFCs/1HIqTO0N9B4Djf4xqoDmO1GlH9swghY84h1CfRJAwEOURyMeZWut07OnkXkODw1CtsGn9F+jFfFEqrLdq9xwIYYNuVUpL1rqT4tM/kDa/NY/p2p6FLCORGDaetJwh+cdqw9NmzaAXsBUWfaJdAAAeqoBFVVdqtwLrlb3NzoVyNBhAYCu2s8/ciNrGCDNwgeYX2wJY61FkZ7WFOsLirfEMhFFM3cMOD7nEKRUBY+jXAJzp2rDLcPJs+h4UhdwDZ//GfQAMxNOPc9x8UQFEuHn27NKzA0rEZiUCQYmeC394l1j/Q2aV85ipjPHFdcKrEMYuXrp2tm8ANumTXM4Fr8ZngleQYHli792dr0YlhulmYbQwzpx6kT5rohP9k69fKUzoVwCwSp2e3tLPvzLQ//Jb31aUONUcn4svfCE/85FXdL0o9PT5hQv4siwRp56yz1Pm+sLnPqFvvHOj1++P9LEHfZMp/7W/9zvGYusd3NLFo+/qFz/3i/r6t7+nIl1Yj2JAnT2kDkzj94xPX9Jf+guf0MUs1+c/cqyjfvwTDExH7XwhJ0cyXmDNtA/r+dOARmOC7iT8NAFHYXX+mAfmT4KdP/LfZm2zT4Q/gHDge3pyg4rv//9XO2nonfOV/rP/4XdtuHrr+EB/+Nu/7hiEexzALPy2G33wk1+w1/z+H/2mMYrfv3AvTEL3gKcDvPfkOIJi60qf/MUv6fJqosff/UOrl15I2Pk57uXHfv4LevNP3lCxXjg2p/ns7oHOvYTffpYew/N07/Wf09PvvaF8PdfR/deVLW60ml7YPVnmkeaLhj52G+bhE5dlw3JkqAa+aC4FxuG0x5MQvk6nqXxJOG+m8UFDza5jN0Iq8EOwgsoxxoPI2I3OugOWK/2kI2/hawyjA2VDxLqye4dymv2ckKyGdi1AQVihO2XrrZEDsBzCQA7FDQpfG2rQ8NA3mT8oiibyQtignQUZuB1Bk5A0nJ2iI6Pg1W7qV79h9T/Dczu3YZ4aY68yYhlnM/8FPmXhRuzP9EY1ZCbCgAnjRbVLABqK3lJZujbSZBLzzHoqyArpxMZMhTxgZEtTOjqgFgWgdXLYOYL3RJAJqL9dIrux0RuRNhYy68n7D//7L+86zdCCAwAbbUMBmIxgomxsQtLvtTTuAwbgoQhjxXYA2+zA5+ZpqetFrjW+Tz5G5lv7PVGw0xoFVxiqT/I3iCkMUTY/KPsGcgbOt2WHvJymq9A63+i0H+vbb3xZ3/jGV5RNcEjfqN9pa7WtNSelGECBwggj0waSbudnZRs7oKIwJ8/sYOKQYNRJ4jabGl5frG8Lj8D0ixuzlxMTemShSbC6YAcxeSKAiE5yRyECiOSMmClCGs22eqOu5KW6eb6yYIYoRJ63tgfXC12zaX24iZh9m/azVtlKAVs4QE0sYjfHtXgsHrfJerZw+BkkqjRtFIT8FBJlHvx2p2lTPvOM22y1yCiKCOFhqqm9hxeLyFkI9DCBrn3NV4V5JMISxLOBhwXZoMlWeFiZrtq0DAq3Y+QCwgBEwxp1knZ38JvfJg/O3nCbBc7kwfwADWV3CZFIAwFfCBiK46YdUkkUqo03o0lvt5bURlEG6o+WlMMQ+TizElMvbx0Lgs/A1BQ2ICD2dgcTODX2C5RvAOwmhvhl6R6e0r0mrJg8I/GyaXIhJimtdsv8ipbmNeOyPk3myf1no8HLdZvb+qcJTZptdbtte0agUk8nUzPwR/qOrBMmK/5lsOUsrdgPLEDBpiYwHpjEmucdycvO03N+M1cShIq7zr8RwGA5Xbv05eXSrlUH78YQgK5Sp4ecZauwRSppqMnlUjdnqU1/AdC4B1wrWMxsvsN+Rxw+q7TSfJXp5OWhBkesy6XJ+pFZw5QhuTEOEvX7B8amJISChtr8d0m0r2BtDgwsubi6ViMJFLdpIGGBYoNQGwPwyeMr23wOD9omtVuvMk2npa6vnM1Bt+PYvEEUaziKNRp0NZ9h98DGFiqDVbvFGgCKO2klvuazwq4r3pkMBA5OR8YKpLlYr1daLJbqj3saHx5p1Bvr6IDQjpYVN/geccAhJYfBCCDPukgI/Ikis6XAP9RNupxnLg+qOxspPAAsQ7epgv2Eb5mph++/Kj+4NhZytUUmudOK/t8n3AkpzLUW0yc6un1LSfNUF2dMjfGBTFRXI/W6p8as4pmzbDZSL+tci3Sqq+unmkzPtE5vVBRLLddLa/CRuFGMUrWyxgnzwHfQ0j/xE4I0iMl1iocu5v54YO4tLkI8h2MdnYytyKZI5He++/CxljOKG+eF0ut0tFzBNq01HpMA76ndwvOoocnNTMtFpqLwtVryfHFdWgY+I7dmILYhtoD9A+Y6RcI8NasJx74FMHbhahx+vX7PAsewBcHX0AvJ2wy1mk0tAA3ZHH6fTAeRtLBn8UzgvwRrM+qgHIAFiP1GaEMvCjd8XcvtUr02vlWuqeHabK4b5hMbdhoKe546FPUBAAOJ46VLU9x1jKkDuzMnvRmwMYHRHalYlJJfKuhG1nQ0CK3wPdR1SrlmNSFkfXsmtt7cnlPOGQPKi8Ckrd0TwA4X3kBA167k/HMNZFB15YWAogsDiYwds5eFWEBWg7R4PIZh+HjKqlLj1pEOuke6Kc80S2cWxGaBVNHO9jF/mygukcclKpUqX+5Uk4Qb4Y/rm+0IFgik0x8OT6wRyaupNaZIpNlXgt1Wu3BjwTAM1QCCDrpjN4yqQtXtjebbqVY3tYVZAB5HLY59gNRAPgXZ1lOEtDMAWC/tepTrQHXm7FAA6Jh+b3aFwiasLiLYnQcrTFQ8JwH4KcawB2CQANDTGUQWLlOtG1ouc2VVbiwx85sqPAvoysulDo5jfeozP6M790dqdZxtDencZ4+f6nB8W0fDIy0XuclPYUdenc/07T95WxfPr2zIAkhKeMq9B8caHnUU0DjvCttDBv2RorCvKcFks6UCr2neY5PJuWbLSx0c9PXpn/uYnZnnl2c2BGM4yx59cHRozxxDCvPosgCtWlmW6WZ6Y2AuXpgwOJmWM2iBxbnBp7rX02g4sDrj2dPnevTOmW4mU43HA2vyXn75VZMdz+ZzG/AxtDG5P6MG82PDT3Fp4XbrbKW2yc83eu+9RzoY99Tv9XR9fanFcql2Z6gk6Wg5Xxo7eTjq6uh0rGKzVrUrbT9lf3/+/Fzz2Vwnh7fd2bpYGIibrwLlV13FHRToG0U7pJROEQGAU6wlv71Vt+2pP4ZJhoLB1+S60PU5TNuGXvpA0yTfy2c79bqJ4kGhMutqtfBNvTDutTXJZ3p2cW6hYng94QfaGuChNrSSBTdSbwtHW4oHvuI+1kux3vnOc11fON9mmllq46TFGVAZWD5PC7NYSIKmbla5/G2gX/nkZ5Q2M707edv2qny5sWTj9mFsMu/LZ7lu326ZF2oBM6HIdDTEt5MaK9VgDGt8q9UNewD7I5K/WO3RTs+f7bR87OngVkOdMUeSrzUhix4s6I7qLcinr97BQGW+Vb5M1TogAHCjizN8PRe6+8FY/W6qqIo1X1Xq+R290n+gKmEQjFceNhA3ZmECwWi+koa9rU5PQ437p/LDjRZL/G1DA+wOekNdTGe6mV2p4cWa3UhTvC3xcF3DwGoqCZsutHEx06Df1MFhR63YRK6KgrZWi5Umk8zkzWkBIwTshFrMMcCaCUAn1g8k2e7U7cFScQN62KFRI9JiEcuvqasC+WWpbLbSYrtVURfqHcIcdZ7eabVRnXpqwLiG7ZT0FbRC3cynVu8DrI7HoQb92IZZqxKvW2wsQvWoU8Om5mluazwOWlrnK/mEAgGU+fjFV2oneIY15VecGTtdr8+ddJfDQKE6Cf7Q7nzxlJqkmoFSnxT05tJAQ1LZGzB9rW633tYY08M+YaCB5iSSs/uVSBYbNjCjZynIKIBtA/MO4kSF/B9wDq9IB5pk/LJNpdjYRoFdE3L1mm0XOJu0mkor7FAs+se8nZmglVsGRaxP58PJWQGoRYgdZIa4yeEEy5McAV4H31jUPSjksFzAvmsfJMsNqQgewtPekU8Ar2lGAfDpT/waP16XogzYiRIk8GBCeeolqA9qZbAZ6TkIvaOGiANrnGfrjRLk1mWtqBfYsBUAsmVWaQwrYGA61RlWIkYOqQvzm2avof7gitG3xFiXNALbA2CGUv8FkDhgJFoOggvjoxZhkIXCD0AqrN1gFzCv9BMtVyTc7wysKFNYy/RtkXablvykpYwKpmKwuFU34TXov1pWG23x6otcUFuNF76BilLhJcp8GNQAEi5ZvoHVFeqYJNIWabof2TnKIBZfcPpGvMFhTgE6mPc2A3kIJYDUVl845q6pbAJXM/FlOcqAlAY4SluTvzi2qW/kHQfKUmOaEnsfWEzPzFU1v/mA55T+MX8/URo7CYvNslAkF1oErsB7MDAKYJOgY9Y2CdL8yXyvK/kAkLzvBu8T8JdPutHD4o6++c70fYYfTL1PfOgldZoNffPRQguk6Zbs7tTLnKV/5qP39LvfeGjBRRC8inSpraVeMWxg2DXWv/zZW/rW44WRhJb5Vt/51jf3PXaoTZ4a4P+5T31CX/7qHzn/1h+BCQHSLEm6zNU/uKVPf+RV+7uv3e4a2Oms1Ryj84V9JjUbnpvUL4sU4tCPw44/zafTLG7AVX4aq/MFifFHsMsXwUd8TkhdDB0ny9J+B/8POf77/qD/jJgnfx/143/yN7+h7/3+r+m1X/gX1I4b+saXf8N5mdta2Or2K5/U7VtHeuN3ft1IL+97bb6QrL8vlf9xxqsDop2M/RO/+EWrN5699TVj2/I9rvWtD35Ucbuvh9/8XbOOeHHTX1zJF/fF/g3Ij2Xe+JYGR3f03jd/R7de/aSuHn9P+fxaB/deN2n7G7//pk671zoMH2mNJzSKOawVAbLA/6ta2zU1nMt3aHabWk3X6nQD9UfYqtAL+JrNNxaIC0u8E2MTkKhpvh2eKgYcnH/sUyW1fqyo6Zz+8fY3ebiRbqhHa/lxpK3nyDvgQPTHprC0zgspuMN4LI2egRd4F+zorVNs0//Ta9SblRG6AKNRlVlAJD7BIQOXyGxITAXgNawvYyhJbjZhwLxH1j0WP1Xp1Kj093EyUMPDlg7GJ++FZwNGHHgiFh/OiimgH+Q8A6AE67KAc0LSIhcszHOP9Ri+wTXhrhBsPJWEfNtuRjvMzwCe7smLNhTayvu3/ou/v+MQhAXEpkcTGjUpDH31otCmovhEhGGkDRsJoBhy8x0Sv64lWt4/7ajdH+jZ9dyo3WVemx8U0ttmUxoNMFR38uKDw4ExMo4HXR0NnT+S+XPWvkmf/8Gv/xP93f/1f9cm49CODHF+MRUxWTx3yyi2FKGuCZ1Mn5sP27pY6GZyYww75FNJJ9bgCAq78yzMcrwEEE9GrhG5WVpxcnrn2PwEzi+u1IpjY1DOp3N7rW63a6jyGlosSXUVso/KWIwkLec5TLCOOsihUhlrZTm/NAkYbLA4adv0EHCzyBbG0jQpI6ZkxvZkh3cJf4ACALKAhRbOgu8ZcmEWnV0GDttKXZizSOeZBPi+bh8f2u9zifE7XU5mVsjTWC7TzJq2wbBrE4YpnoqAoy08g0IXFETTZOxWSiiARPdn8wPd1Ma0JQyG71tCFrJ1AhY2W5OgOE8HpJeECoUmocG/NMfns9qp1yfBlQfN08Fh28AwC3xSYKEYgw4eUIQYVZrPMztomJQwNWY27e2ivU+pawrrDTJAPDE5WH1LfcXficOHJpHiCa+yMOhps1m6Q8eLtVyu7OdbHQAmJIaprUkeeq4fXkSAoBZMY8zPFz6qgNcUDkwOmIDAEOwYg3mVFjaFmF1PdDUBeGno8HCgBP/OXaXry6lNtSlqzf7XptNMSNw0c5uXthHiK8mz3+rGavZbSpf40nS0uJkaO4kAHWNawUIEtDzt22SW+9E/7mryfGaMTVh6nuc2HO4LkqjeoGNALBYCvWGiXViq3W+557zpCnFAJtb35Hxi5upMtfHqg+F6cHTggKp8ZYm9FEwUtONDgLuWzq+f6+z8uQPl/YY9H/1OU9u6MN+w+3dH9qytFm6azx5x/nRhE22aGD530oRFmFjjTjhPmcMsSS3sx8mLKmVLGgTPWBX4hsKMRX7JBgcD8QMf/JAGvQO1Wn0dHR3bsw1QysCCSRlrs9nuWVNkwFkNw5p1DhjPv5noUYS6MSyHqDG/DXwjHe7agd/VUGHjofmZbsrbevAykjB8lRr63rce6vJsrsOT+0qSO1rMCxX5lXoD3IwONLn5rqIYML2jquyr1znU8fGJNhX+eEuts6XyYqG0mGk2v9QinajMV5b6bQn2SVeTK4KnmISyL4fyG4XipFSrg+FzaLJ9gqJ8v6W6pgkJTC41n02tyIeJcnIy1nDcVaeP3cdG88XM9qjFdKfFzNNinrlkcb9St5OoPwB4hMnMtLW2Z4kBRpYVJosKGnh7Okp2GODP5JmfFPJsS8kzJiuhOs7CwgBKitpdafYXyDkI3aE/ArQhRX46yyxcyqRKTAtLAmoqNYdtC+Mqy7VqTN23WF0QWELjhdSC/R9fGqxBnPcMAziAYFwivSzUZhoqGlUiF8medTNCZdiEX1wLgxwDAZk0GgOdKbM5hXD2JLZW2Dvd2mXSCdMAb1CYLLUaVa04GKqslqq8lUmrLcl8h2SDBqSljXmzwjR0fpzbDIDbU+R15VWcWTvz0eSawfracv4JoA+gs23JurWfq40UmRCZja+fe/XP6fHzp5qubpRVS20ba/kN9gGp7R3J24bKt7CwmBS3jJlWbjMDl2FcBDSW2AV0Uu0IYvK7xoKcp5fym0hokMEDEHFmuMrZBmp17KxpEgZxqUnaGTRhX0FTzGC3NULauNP6jITPpqLx2qQl+QqwliI7VNTBk5RzhmvDNKGhcNe255egs2bYNauKrZ/JA7xu87srhZum2j6s6lxpvnbeRHibBQDxK7V7kT7w6m0bqLQHvg5PugqjjdYwbUXoUqH5TaqTg1NNJzMt8Gbsj9Rp9xXSrC5zzee5np5dGCvy5dfumvXFzey50nym0cFA3Q6+srF59a0Wma2jbgdPXqbnhbJspV6/pcvLC5P+Hx+fGlj89OkTk261+fsNpugMAKTBoGNNOHscexdABPsng4vr66kF0eBnRm3WbjW1Wi3sGeYcpl6BeX15eaXx6FCvvvIhrde5JpOp1VlYSVxeXWpTZjo4PDCgcz6/McbueDyygSDyqumU37nR9fWV1XT9UU93797XarXW4yfP1O32dHxyaPt4gb0EA7vlWpvNys7k46OBJb6fX8x0c70ygHp2VamcY4HiiuZg69Kla6yOtg0lQa2NeTthKh/o4dlanSTXvXs9vf2dWptVqIN7BLgxVQeo9tQ7AvxpaT0PFWEO6FV6ev1MV8upBo22WklTq3ytu4cHOnp5oPPzK739cKJB3NZglCjpOxYpMujry0znT1Or1ZqBr8PRWEHEcJKmAuEFPqWVpvONVigkWiN94ec+o5tgrufTp7b/Lq5WunvQ0uilod59MtH0eap2J9DBIUGOgRZLVCX4SG7M+oMz5+BAtqfOLkKxzY7HTT09z6yOIsmVe+/H7N++sSJhQnLd8qyhMgzUTXx1ur4qpL0BwQ4N1RnBOzfyW0jwkXwh527oMLilQdzXRersPQCQsrSy53XO0LNeqDWqzeuz6d2ypNdma6WdT9Bfx4bJk8lclZfqqNsx9vv5Zap1vrPzfb2S2uGBDe/zeqHJpBDBMQfjho5v9VXkAGe5ohYhCNK776z19PHG1nKzzR5IOBH76kbDoW/+pYBZMYx48Ic6UiMYKptslc3XWpS1RsNQjSLXKiPU0NO2VSsZEkDlafk008M3N2ZVVBBpHvQMwLi8nNj+dHraM+urRqtUZ7i1gVOKT3IZq9cYGejCzxJnPRqMtSomKr1cWYmvOuxp5MobpTOG5bFODwdarM+UbbbWADNw2m6xHUASTOL4XF5EuKZjy3r+2nnYbxILNet122YjlBYLl3y9c+xUPKIzBkg0uhW9BLU4jEWTHajTCg3oxLsMcsQuaiiG4EG2wIa9ujRbBpJzScJtN3eK2wxzA8WwZxi4eZy3zmuYfimHMU8Pz/AUogdEkQIqgAsnxIqpKhP1goEpueblSi3AJ+2UI11vlWbxEiQt5Xi6lai6ABMpF1AmwPTjnmJthWWAU8DhtQzTD2/pVidUnLgACwKWWN8oLCC5cD3p0TijqetC39l8YW9iTp/4rQIe7JzKCOkkDCPrLSBOmES/toERjQwqBMa0DGuwDTOLNNOeQ7yAe5FoBxjgURc25MNooo71aNDpJ1jHMEJo2gOtqtrAdcZyluLuU0O2tF0z8MB3FWJHx4BRBwKgBCIYCv9vl8aO/B9AngAiR0Qaa+13jX0ZhH0rXYwBzJA4Rjnj1H8bYwfjDQoACePUSWqpe50Kx7EnXwTjmk2AkZhgUzrSk/USezYnAcSEFSNbN/sIOkELUWTPRdTq4jAhbnBmm40bhkU8QHj7WcmQuwwKWL28TQaRJpurFXI/GFCbpN4Fp6Aa4Rkw8oHJwPl9ALYufIrhtVNAOouF3z8/1NOLpSVAs4e32n198FZf33nnTJ9+/a6+/M23LCPAFGJlofv376kd+fr29wghIjAFNU5LRba0f2P79LP3enr3fKW33vyOMTUZthvb9AWAucU7vqeP/cxr+spXvvK+v6QD0PaAnPXWeCnfU2dwoFbc0C99+MgA2J97dWz9OsDgiy9AZ0BGfB0JJHohV/9pAOePYpBgWUe9SJM19hWOuPSnhRNxrfGV7LWoA2sDVF/goYe9SCvUrfk+hOhHXuQFGfQnocefZIACmP47f/UfW0I6i/T1z37J8INvf+U37Lcd3/8ZffxnX9Fv/sY/cuFvls5uKTsO93n/Nf/fIOcLRPgF2Pm5z//zevfRE529/S27/vzzyc/9WX3ty79lgwsXv8OX6zkdqOwAzhderC9Cp2698glti7V9//LhtzW+84q+9KUvGBnwr/yVv6mWpnrt9tLso1iLDH2MFGmZMDsjL7O3cV7bc7LzjYARN2pVe19c+uSNBVd76jY9G2JYJkxVqNuOFZBXsg93gzFuocZYusDkN/UXqtGt1Q/2DG8IhHZhUW7yBChKiJ7bi41sAcoBaGhWkXyXHrl2zEoUwPRUFYHdMMKNU23hzdjumbs0ill8sIPEhbw3LNNcjXgkNbpm31Rtc5Up0YyVYX1Jb2w2TgxHbH+oCkUBllq0puAE7i2/2OMIJAfnMtIcQK/Bmfw2FHrUiQz3zP/RhQYyZIF5TlAbfTt2gXTtJtF399t76/l0hySZABB+G4vDWDmNhhnR9lr7RPQdU86d5hksna06iaf5Vnr38dw8XxZlpZsp/np4x2XaZJkd1HGCR5PzjuJjjg/7Fj3faXj60Mv3dP/eoUlUOlGgm1mmv/63/r7+4a9/xclCASeSlkm3QILZlPge/ohuuOGZR918fqW8XKg/TLTKU62XuRUm7UGitFpojY8dBuNlaqxGkOHVnOlspcPjkU5OjswD8PzZhXmocOjn9Ub9fk+jUd9Az8V0rnqNhJKbijF6X3kOowlvlEoHo0S7LbRaJvS52r2+MccI21kvYGNN7ZCBrUZqr03CzJTcybyRawSwVgDdOKwp8oxJCNMo0Gpd7P0dARI887wAnFulmVZzksJJc2QOS+BJbJNmCpkFITIclL5vNx5GBfxefAOZTOKfAehm7D+QcZL8WMv70BIkO2ZXgKk3huMEV4R4cSJRAExzG2kzinR00KUOVLoolDR9M4peL7c6OR1rla6VxL41ehwUFB0kcpIkzL7DZzLrgijUcp07IMEmALGBfHh8wm5BDmNsWMKfMtKWkanH6vdDzVdTFUWsdqdhpvIkkUPb9ZHCJ21rGNOM/3YTV0BDM5WG8UlSZcHE072GC3/BHL6069HqtHV0NLAmEjYrjWkcNU3mz0Wx4Bgz8PUt3MUYgNVO3YO2FouV3WOkfkho+kd9pYvUmCeDk76KZaHLx1cGlHQBnwZtrRepJa9RBKTXua7P54rQmLABeFJnFGt81DbAjwJ4OS2ULnI123j55Gq1m8rWMCcBTyOzcEgIYYrxx1yYzIn1QqJiF0A+BiwmWnmr88eXagaxurA2c6Sk+Gl5JoNcoom1gx5PKkKrtrq8PtcqXdnGRNq5beqdhkl1Or2WSfiXk4VNXbcEBUQNzSdrXV8ujU00PhpYw8+Uz7xDytKS2pClE3rVPaCRynXx5MYAcoD5ZhRr0O/r7t3buvfggxaagU8j1wOTdORSSHU4PGHpYLROo2jp49xrGgE2UqQT+0m2sa4tus59WfDWPrUcNlsjuFZtDLdQt+4A8q319NEzpau1uv2O7j54RX/0e9/SxfMLfejDH7WG7fIctkCussy0XhbK87UlJ7NmAQVeJJynRaFGBCOYw75STjAI8bUwNltIhTmICOvqanJZKV0FWsw5LGhYpqq9hUlMOSh9K6R5RnimkW91la5zXd9cmkctE0SSj1qGZDoAACAASURBVDudRJ1uy3kQy1O73TWZeZ77BnDgVTgctXV0ALsLZiehHI6lk6aZhqMDdXoDrVaFpTNbumfYtEId1ut8NjH2MRJ6C6kiVC4ClEOmzCHpUuU9PJ12uTHIsZzo9zq25+DfhOcvLdU6rcwPFpZIp9dxkqqsMDYQxvjGLUfihD80vpgma2AqiBTdAdsUdc4yp9ZmTnFdKekjP3PSig3Xq2C91NqGWwNQMAJHFmyeXxTylhZOQR3a4Qprij2fYoLwFA5eP0zUa48tGKLIp8b+JsG7ERaqGzOz8CiyyCV+m9cmRQXNbqB2Y6jQj5VvZtoRltPgPKIBxqepED0RYK0JETYNjTtj+l1N1hPFu1jj6FjvXT2DbqxW3JSXZC64CQYUw8oSDznsWlZS4qQumwyAnOLet6IX9kkVbOyc26wj50+ZTGwtQra3uSQp2gXsGpgerpDmaAE0SPyuQpvMbpVtS6VrnrGtoi4WOFgWeIqrvpPVhIVJYmrk4H1g3ErrtasV6BV325bisKtyvdFylhpbsFxuVLNXN0rJAkEi9UL87gjEwZ+7tKEDlhdlnerByyN9/NOv65XX76s/jHV28Z4ms3MnH+4kJpfFo3eb77ScOpYizQ1XmmcwbuB3DdOqo8vLuYEdp7ePDIRYpTO1O5HJdWHT3UwWNujtdXoWQDKfLVWUhW6dHNrzfnAw0vNnzzWZLHQ4OjIWY5nnJvmZTm+scMUWhUFCra2xqJmcE3LW6XbM9wvg6/pq6gampj6pDeB0oWOFFsvczrb79+/Y2TYej+3ZgPUehzCum7q+munp02c2yHTDEpqxrYEit08PzYKB4aAFfOwqPX/+1Fjct++emJ3KbLGwvbs/6JsV0Go5s/Tc1Xpp4MsHHpzo7t2xggZg8tLsHsoyNNnsclJqOSFYI7dgvXYU2+S+KkJtVjsbquJX6Hlzs8O4et7SdrfQ4MTTbNHQ6kmol++8pnUj01tvvqMEv8yjptm7xPVYzairVbHUo4unWi3nGiU9ddo9C1380Esv6Sy/kr8t9M6zaxuo0ZAMh7Fe+yCArfTO29eazZDdF+rFie7dG5r6KN0WmixTVzPsas2mqVbTQnc6h/r4p16Rf7jVu0+eKJvlanWbbEu6/9qxdjCO88qsVPBpBRRLOpHOn2VqNzZqtCO9/XalTuTr5La0XrfVCqiDNkqvN+oOJDDDclVqfuGShI9P8MzYaLcFXJEuJisLREHeXhfkrW7VP4g0HkSaX18pbMxMju/t2uq3Sw1at80Xk+FIui11OIxUpZ5SPDI9BsIAQA1TX1QbMpE9jceeDjpNO8/n66WBCq1erVeOxpYOfz5f6fom1WYTaJFuNVtE5sHaaLCHVlpdV9ZbNAcNUwNUeaywtzTW4GxSa7EsVeWh0hS5MtY01BGV2QqgfsCqqt+H9SXNbyI9e+7pzjhUOrnRdEkCPE1gJaDT8S3ULoWKIFOjS+hHoOVNpUfPsV7aaDToaTmvzLcwy/D5autolKjZLzUcuITvq8VW11eB/KJlnpdhWKiY9VUGsbzmtQ0vCntmQvlVoB1e81ue461G8UCt7kaZZuZvChg9XdY6OGgp8iLdTLY2CGRIFkWcx4U6rYbylLAf6eT0QJ12rLPn12aHBeiG7yjPPzJ7U/I16KYZsDF8B/CBAVorQVEUuGBVhpwMqGBao9Sx5HayGDZuaLbzNyqN4RNwHNgw3c5UhYqptXkNLERoeGEOAZJWgZp8zywXaJw58RNjaTIEx94mibnvgaVi0627ZN8AfwSVGSFMljoghUiy8UwlCIeadKeSgSBEFqTVMZYxO2MjMdjAmY3PjM0UMm2AugDZJ9VcRf1IfcNg1bFB8R4NwALwg9sRgOiCa6xiaJABYMiaqhrFEso0p/5isMgAz5RXJh+lX6scsGAhF+5c3pJBsa3NU3rLu+AmBE75hZ8kfbb59/FvbIAaPEk04vQjqKhIFXcNfLExwwEXPkkfyGXY7KW6ANBbWI4uuCXxh/LCkQqk3n7HJPAWcIuME6dsFBaAB3FHW4AQs1vrqTIlDesBoBMpP7/T+JEGhFoKPQFpyEQNFHXWa6YytBqI6sqoU6bYc6xOLih3wChjbrhsjK19zeQ7ooALgTFvM+vBGIxzVam4NwbXs+ociMHSxXvUfOrrrQGigDsOgnfgjZEPYHxxRa2+89RsN/R/vNXWbJ4aYAkr82deeaCLeanLs/f0kddfs0Crdx8+NGwBBt8vffJD+uqbz4zF6SAielrXB5gtRLbUZz/1Sb358LlSs36iN3RMQicx39q6Gx7f052TI33rj//A+XzuQdAXYCc/DdA5OLyt27fu6Pt/8kdqMUwdnui//Lc/Y3jLC1bnj3pw4tNJINA/DeB80bdwiVsxSdu+eWz+NEbmi9cB4LSQ5hdS9/0vsbXje0LGfjmHK+5Ax59m9fmj3+N9v/g5ADUY1v/ef/63tJrdmE0SgVaf/DO/qslsqZunP9Av/MLn9Du//VvKM2yRHInNNV/7fxu99SdAzvcT43/4fech29DP/9kv6bvf/o6uH7+plz/zJeXLqc5+8HUFIfkZLwBOB5y9f72sx9sjivt7zn+/8plf0ZPvfFllOtd//Jf/A3VbkaarQn/1v/m7evrOe/rVXzk1yxe4qaxHC0k231pIFgxisIWjV+b/ucBH9jC7j0jCScDcVUYqbLcZYjj7KqwmHPGCJHe2QnjK7HcsoMAF8PEcQxXDcsSeUR5ScA0eTZRp7GEQEnKz3XLvCg9r2PJIM6mvjOvtyDywrXkmwT+2a4X1Whu8hkGUvNTsBfL1tQS20D1UQDEP6Igdg08WQVdB58D1z0UmP2oa07vektJqZo0W+Gwp9AzL8qX8XalGMrQsH+M/o96wNDX6N9+GhPRcDRuMQOoALOV979XOpoI2FN/2FQu9tHPGWUNyeTm92C+9emfb+h7n5oLYEreLiDKZTb4gwKGqlMGqqjADdsXGRbrT208nVkBPF6kurmZOHoaf3DXAHi8CQw5JJgBcW+v5VMNWrA/cOlUvbui1V+/pzt3bGh329Z0339av/Z+/re9//11l5VTbamkygEF3aM2yTXygsSLbbjC1bZrvwdn5I5WbpU5OBto18CgCHGxoFwaaLGc6u7jUcpHKr7YGyDG1ZhWePrhlZtqz6dL8WhbXV2aITSp00oeK27FEWJgYdZlrvcw0n+Cn2Lf0bjwE83VXs8lSh6dtVRtk2PimcDgjPUAi5lkTkJIIvnHJZbbOaNT33pcuQRxWEwlbHA6eSZw4LjBFZyECAPIgA1aZR0EAXklqHdLUjZoRxQ0nTqAm06jN1tIhOdDMfNqaPh6qhjU3THpYIGy8WyTUxtLjZGU6RgHQkM8DaglYAFOwyjy12vhLEhiCk6Tznzw56Jhsr9tuabZaaDpNXbpoGGg2S83Dlebs/r0jSxnHMwkQgo2PBpu/CxjIhktCMKwSM8NF6t6MVRWlVnlujC3AGeQaPKwA6gRpIKsEIGq1mEw392FTG0sl5RkjUfx4TKBDoufnE13czAy8AzhaE66yH4BsSpp1gkM44Elcb5ovWoHPUkThDdjlDqPIpsnO3JfgF2OnsXkx7QYQiJD4hgpi55XK9Yfpak09G2MSanDYMaCL6w9j1EzjkSlMF7be8WwikCOdri1h3Tw/4SOSfJnAlA1V1oC50NxHSleVsXfZ7PCXpeCk2Gfqjbx9OOw7tgn+pBiLUN40PA1HzvNtvZqbLJBCqYFUqN3V5cWlbWajg55jI91cWiBIjIcZHkTzlYGLzHxY04ejnkb9voFeWYYcstAQ/86NbyBAbWxTZ9nwgkVsTKWtA1zNVHk/zU1X+FQVxuwg6TxOOmStqdft6969O7p755ZGo1OTD2BIPVvuhwHIIqz4coUZDx33jDVvbh979jK33QpWNtgXR+w+0IriDmAP4JB7w6GflU91/vwPjTVLCNZ7P3hP589m5v2Kv1UB+IRPX7HVwfHIGhECQdb4pvqeTm73lRK64vsaHrI/eLq5nOnROxPzAB4cReZRtYHK31gZc54hT3/UdSB0VensyY2WcwK6+ibTnAOsbBZKWkhd+ayhRsMD9boDXV1NNbmeGfuG+wFQRknJAQzoD/gEu7JjicKANGsNhpGOj/AcTfTs2bXZPcD6teKUSRsgHbKEMFZvMNbR0amxcN9995EOD47sZy7Prw2gAFymYDcfZVvnWD60bPK2xcOZoaId1hzcDmR28vpE7W6suI1Ek8kgwzbfgBaK+Wa7ZZN/cwhusGfi1YNflK9mhwCYhjIGa1YjcZIlLsDKQn9ounyV16V2xUZBH0/kQCFM6e3WgsHqyEk1YgYkpMSI9ZnjzGWTzaTdNZ8/9h3CRnYA0gwg+N6ShGnpsH8gNRaWoMt5tClXqpHGq2FgDqEsZoOySbSGOe9vFbNeV013VjTwI+uq08OwP1UzGJq3K447sC8BINkf8ddm/aZ8lipWO+zpfHpl4NOYcxOJCdab/kqKnd8xbCCCzYrt2tiNURTZmUGFwJmyqyNtrjlbC9XxUn7MnoKnsisGTarHRy5MuGegb6sdG9uG18oyiiKAVpJba8cMz2j+KHLcoGrQ6yuG/R3MFPRBj0mhbLlhhEobDGxWqBmObD1kWWo+ydQAJdJhPDj9UMMhwW14WOX23iwAi8YqYHDg6d4HD/WLv/S6xoc93cwvbcjDmmKYhW80vsMvvHdZl1cXyNMrjQYDk1HOZwsLCOx2h3bWrJC0c0cZUmxyY+QCEHfaHYVBogsYYn6k0+NjZfnSBgKtVtcYWg3OLc9Xu9nVo0eP7HUZ5tAINZPYzpHLiwstl0stl5l6vbZu3RtrMIKpymAlN3sNS6FOCIfaGIvf1BdbBm+EPTZ0M1mZNyDr4/TWgU5vHev8/Lm9dhI19ezJhWbTTHW1Dw8rnec3+wDgBV6r+GaHQVPD4dDYkReXZ7q6ula3x17EWbW1+wKwTG04HPa0wXpmC/MS79N72m4znV881dn5E/UGfXV7Ay1XhVbzrQGE82muckFNglUBnuANA8Nni1rLq51OjgFWW1otD3R+uVC742l4f2kA2fnb9/T8opC3g4VVGEuSARRA/3h8qCeX53r7+Ttqe5EOuwd2zw6Hfc0Iq7y+0OsPPqCz5UKPHz8y1uzhMDF5Nevp4nppQ/fptNCo3dH4MNY4aWm2yXW5mKvaxVb3HI9rHRyNVaUMEWL5vcr8Us+ezo2ZkmSeSV6bfZLRe/b78Ia24WKfa7gzMJWn6vJyo3TpFBudOFKzSQ221a1bsdGhLy9rJYlLzp5MAGEqO4OKkrqDWoq9M7F0adYkIAFntLdbq9os1GzhoyqVKcnvSw2PB5rPAApJTIbZIXXavp5fFqo9BgqxstVY2XKt65vc9jk4AndPB4pIfV15KlOk+A2djhKNWh29M79S5vG8UKUUulytVOSRGrumjg/Q/jP4wBrF+d/hPQAg5+GttYmVYem085UtqcNc0Gav3dQAf+hmacFqKBJgR66uG0qKnU4/1JBfBHr3u6XmXqUlyogKFmWi3hgp8E5Pnzd0fLehj3/Y17s/KPXm9/HodYEKx0cM2SpNr7dK2p6GBzDoCIqwk8nOKm8TaZEyzcqkZVdXS0zN5oobharGRlUZ2ZCJOn2lwuxIhmyn4VarlIAh6tpak5tISautfhJpgs9ngY0LdX1u9kR+A0ANKyLp7t2B7cnUw2Br6wWD9J3GB231eoBQtdIiN1l7YqGaBAMBqBYmLbZQC3A7GHs0teYTjt9mYFI/A+4sN2GrDDodFj7me+hpR/1L/W+SRgDVpkL01JzPPutXJgU3mMFCZtl6HXBqvokeaiyGjqFLYt8FKgjFgJ1TE5DkWEA2VMMDmrC7XaIYL81ypxm+ofZ+fG05r83KxzEMcWWlnqARdoVibTU2nwe2ZAy7KvC0zFbKjBzhqQFTlP+/9680u4GNAzTpdA244+AyFodjkxnLFq9tvtfwFeOxCRjo5dYzsl+Zzx1WLFT0iaegxvNupxJGLN7VtmsHyotCO4Bl8+/PzOoKZRBBH4jfAU9p3bCAIDiMYUiMn3gDT3usYmCJEdhXa7eB7VkrEYFDBK21VAMAEkwCI2NLHQPhJlcHGXDY1Aa7tCqRHx1r65PMThWDFVSoDuob8jlMas+fAcMB+mIblsBWY1Bs5x0Mz70aCuY7IUA114WamXVGrQGbygtccrQBly6ECIamnc/G1oOE4CyIDBxyAdD2XEdYx2GlDYCJoojLTJ/KWob9H7iMB7vmplpzvaphHnVlZ9jf+RoDh30uRl3rsx95WW9877FLoN/V+tLPva6vvHmp5fRC3eGxfvb+SF/+2nf2LEwH2/F8Wa9g1lmxfv6jr+r33vjW+zDgC2AMkgSgJ0FMpx/4iNnJPfzuGz9MXP8RQM22PKTRo1Pde+mB3vzmV/WFP/d5ff27D/WX/43P6d5hywBK6833X/RIAJ2wKs2n859imvk+67PeadyJDOh0QP2ey7iXx8O0hEn6QoZvj/JPvFf+Hj/XTQJdrwDo//SvnxaO1G029A++/Fh/7b/7G7ZOXZ9dqy4zfe6X/6Jev9vX3/57/5sFmtJL76V0P/EiPOMvrsdPYXXuf5rnyfJDPE8f+vSf1eXZY42O7+rNr/6GAajuVzjmpjMH/OGXMUL333N/RsyW6cHHPq/rx98zZvB/9O//66YYBaP4G3/nH+oP/vFX9C/+S6+qMBk5VbCTe7NG6QcN0PPZwyArOF9QM4Egl4WOJIbE5IYvSQh5B5BvZ3sgIHnOHr2zXU4N+hZjraNec5k0jFB45gKzfnCXDpySnovhE163dt9riG5uIPEiM8I8TrEVZD/keWXQsb/GlmXAOKHMDO63jIlyZvvPNp9b3oFhE7YPhKqDnrzuqarWgXYNSDPkzZivmykObBhiWR17+wnLHN9qB1u2SBW3x6rjrqXIcybbCyo0b02vXlutYYx2Uz9HynaRSpTl5v+7swA4fIHNtpR9bcvZ5VLtwcWMesb92Zlo3ykH7EHicKkJ/EBiyg86mrp9z4yKkdtu9PjhIz2+XOjNRzd6+PzKgTxIH8rCEsoskCGOTQIAEQ2AkWkXQEw76ere8ZF2earhsK2jk0Pdv9XSh1+7q9kq1V//H/8n/f5XvmaLM/QBJ/EFGhloAZuQBw5GCuxMGparqyfKsonCuFJn6BkbgyIGieBimen8+kbXSNrTrVqY95epDl861un9W/8Pe/cCHkV5tg/8FsgGkpCQhIQUCAICLUQQKKGlYAtqwRa1osJXgRZEPIFaRItQrAQ+I4cqUJGDnBQ/wVZUPEArWAQrVEuoRjBgAwISgiGQI0lINhy+63lnZnf2vJtkwybcua7/9f8quzPv/OawM/c87/viTGEhCs4UqBlMrecqUFVWguiYSERERmlVMxVX4WLlRVWFqsY5a651Q5cARt4WWc/JjE9NcE2XVjh5okw96MQlJurdz0twXnVx1Mpwte6C2oznkkxL4Chhh4QoknW2bCGzoOslyjIp0yVtPE91ikr4qbZXG8NPCwKl4uiSqtw0KmblR7C8XGZKkzJm7UdYKpLkJkzNdCiDM8uAuWqitya4aJVxNOUHRZtqXo2Ro+6ULqmAScZnlYe+M2ekqlW6o0kXOq26THU/D5Nxc2SMQKm6qlJvkSMjZciBiyiT2birLqKs7Jw6rhITYlR5fMGZUjSPtKiHg3ApAW0q4zuVqfEo1IuVi9JFXI4nbRZ2GX+wWmZAbiY3jdJduZkKnqsuSPdamfRAfuxk6IMwXJJJUORidukqJLROUEGKulm5JGGiRf2I5HyXh6joSFVZWnq2TFWRyThDZ4vPqfHYJNCNi2upKnKk2koeRqSboFTsyCVEBuEVIjGX5ckEEpGxzREVF43i08X6RfsSzpWdUzcIUmEkXYTDwsJRcrpEdUu3RIehfde26qIrs9KqICevRIW50n1djnV5qVNZek5tl9zIHc3KUWGpPMBbLE3UZEYyeYQMiC8l4/ImpKyoWk1IICdPTJzMNh6Oc1VnVfc8NQixGuBbMsCmKkxQN32XqrVZ7ptIRVMJWjSVwE3CcqlwvaCOI5msRKo05YIiY8blnypXb6Hl8lFyVquS7XB1G1U5I9sdGS4BRFOcPHVGXehlkiQZIFmNyCNv9qrPq+oO9fbv4kUVkkvXjTB1nklQYkWrltFo3iJKLbNDclu0iktUVdbSJVRu4kvLrGrGWLluydtc+dFQbwVVyikPMPLmR/tBk4dKdYGX4SDkAqn/bKtwTf1QaJUO0mVWLFtGythnFSg4cwoXL5XCai1FaelptIi8iJh4baiB746XoqU8ILe2IOvLXJmyG1XlFfheu1aIT4rGf/efRFlJFZpHNMH3e7ZTx9WpnEL1AyLdxuVH9cx3pxDdKhIlVefwzfFiFS4kxEcjMlqO20o0DZOq+Iuq8iSyRXMU5lfgVJ4WJDVDS5SXVeHCJXngkQo7rfuUvAy6pCrTm6nurHJCtW4dq2ZqLy0rUg/zcoMmYxjHtIxBRGRLVTUiQYpUdMe0CleTdEm3XakSKz4rXXnLVJARG9taPUzJDaoM63H2bLnqJivVQu3atlMTnxzOPqrCtPjY76mqugo1G2czdcMvv8jSbVYNVyIvYfRuCRLKyAsVsZEhI2S4EUvEBfViRa6f8mJN2iIhoLxskKo02U/ykCqBlXSZlmrrhDZSHXxWvcBoGRMDS/MWKCqsRn6BjDHZHE2lBsJyQc0OW3myGk2aN0F4klTJABek+j1M3v7JSyyt6kEmAVJjT8nvtoSJcvluJl3ntAdTqSyVbE0q6qXrrfwmNJUJeUrD0SyhAOfDL6LilAwUJ+Mjy0DpTVV3//AIuUGWSdiaoEV0c0RGyG+lVOpWqsBcfg8qK6oQLumEvJlVdSBiUI1mzaRL1kUktolTM0mXFhYhonlzNXalDFQuVSoyZpdUlcukenKjln/mjBoLV8YSq7KWq0nxJPhunRgNS4twVMj41nKdadoc1dIdVs36fEFVAEuXZ6hhEuRaIt2SrWps5yYSSso9Tbh0N1dzrGozuUqV8Tlt+AB58IqLiVYvjMorSlSVdVjLpoiIaYom5TL26iVcFVepqhmaXpSXM2Hqge1saRXOF1tU99IWMVI5Wqkm1FNDd8hwFFL5GN4SlmYt1YPyuSp5+SKzFTdBUdkZtIwNxw/7d0bPPh3V4O+lZYUoKS1AUUmJevOrAsfIKPXgJL8R1VWVaJMYj4qKszhxIk+9HY+KilVhqtw8yUOoTJxXeLoYp88UqpdebZKSVNXymTOn1PJax8er41yc4lu3UsGsVH3Lw7389khpj/RykLGQ5TPKSk1K2xRtEhJQXlGK7EP/VZX9sbGtkJAQg5jYVqp3g3TpLSuvQH7+GWUk4XxEixZo1Uob21bGj1YdECVYVr+7F1BUXI6Wkc3V/ZVUWsp5Ki8dpbpbxmrLO3lWPdC2TWqn/fdz0rW9QE1YKJP8tYyWSXia4UzhKTWhVnn5OXW9T0iMU+suLixSQ2IkJMSjdXwcKqsq1P1L+w7tkJt7AkVFZ1Tlq7yQDGvRDK2T4lBcWoySkgpVWXpVdVOUFVTBKvdYMulg5XmUlV1SY7tedaEKEdHncLFZBMrLZXzDMHVOhMeeQrtulSjKa4ms3fEoKW6C8CgZL1N6E0g4IC/G41FYdAHZB48iPiYGF6TyuvIc2rdriwPHc9R5Lr0IolvFwlpajurzZWjTOhzlalD9q9RvSulZbYgeGVs6QoLHppFqvNlC61kUl8tLy6twzTXRiG/fXJuxusyCc9KzplVTHDtaBpyzokfXeIRFSEX+RVRdKkdhsbyMkO7q8m5ShtNoAhlMI+9kJU6dknHrpCpQ63Yr51KXThZ87+qrcKYYOJOnVejIuIvnKktVQFh8RqoxpApeG3s5PLKFGoqisrQKTcIl5JCeMvJqxYpLV1m1SV3KZDims2pM7XOlFrSKvwrhLeUBXOtmKz0tpJLyIiJQXCzBS7UaA/j8xXOq+1/C95oiJkru+VqgaXVrVFRa0EICksomKLaeRVlYKS42seJseRnOVVeguEh6GUQiKkrCWy3UsFx1FeLitTEZqysuqCGyZIKsb7+zqn0pwUhJkfyMh6N5xHk0l2q+ixGqiKHaKrNnN0Hb9tVIudaCYimpkaEnTl/Avq9LkZsvIVNzFXSGt7ygnl3Kis4jKuoqDLlBu8Zm7S/Hd7kyoUoLNTFa504yTM4FHM+zIqalHGtyH34RzcIvoXlUU4TL5GbnwlBVEQFUxCD7SCHONylFk3Cr6ikDa5jqMniuWnpsaGN+x8bJ8DRWlBREqUl2pAPAmVNhKpyOaC6T3skQS1IxKS/NK9HsfJz6HWvaogKVVbI/wxAfJ0NhyP1xM9VjR3qhyINsYkJzVbAgv4tyvVH3UBIgyBjdMoyHTMInlUQSPElVkAxJorqcn0dTNSO6XKfleiRDKsljt8wyLi+O5HlCHsylRP+i9DDWhqNpZoFFJvq5KJNAyEtA7QWydB2/0ETrUqsmhpMXeRLISTfrS1KdKQFDE1wls6lLl/RmMpSJPJyHqYml5MWMPgC61IaoHh+yjko1N4K0UYa6uaB+Z6pV0Y7q+K1CdJmETyqOqqsuyWglWpfM5vLMd1HNDVF6rgrnLZfQpFqbdVfCh2g19pwMe3QVZFhRCZlbNAtHcwk35ZwTEilIkt/9ixcRLs+b6vdMJnmVkQGaovIqCctkkjJ5VtGes6QrpZzPzdVz1UVY5R7i0lXqfLtw0YpK+c2WqqVL51XxkJrLQIqFJLRooVUBhzW9iOZNm0C6hluu0p7v5B63ulJ6eshz5wWUSLHOOZm8qBkszZqqeQPlpZpcAyrPW9XztVy/5L9LQUBzef6T53aZK+tCJM43k+r7aBUCNL1KnjmaqaHaVMmrVCRfiLa7SwAAIABJREFUDEeTMBkeSgosqtUEVvLC+mLVJTUZ50UJH5tK9X+U9iysRtyJQBOZpV3G8ZPqMjUZSwTON4tAs3ApSpL7HO3+XEVIMqu7Ol7lWJUxoqXyVV5CS/d8CXqqUamCT5kIUXsuluG+5BlK7tHCm0rvNOlDqU34oqJTNY6gvCRqguYtorFmtwyx0Uzd80fHJaJ9fAS++u836l5CwtCIlnG4/trv4YPd+/CDrtegsKwaeTlHVLd1LYvTJj9R///F84hL7IDvxUdgX+YX+ozs2gtfI+SUg/VCdRW6pvRDcUkp8iUck7I8hzRNn9m72oqoVono9v3vI+OfH2LADTfj0OEj6t535m+vR3xLi5pHwfiT80G6rstfmTx/ukkb3c7AroeU8lxs7o4uLxdkeWJTWimTt0hvT88Rpqy/VYS2z6Tq091nzVWc5k2WoHPL3pN47oVVtqBTKl8jW7ZCrx/+BBHNmyLrv0eQd+QrdY+q9aHTxubVkklTIOlc1GkEWKpiUrqpWxDRMhaVZcWoKivC+DF34i/vbkfJ6RNoapE5B7SgUwvStP9nhJpGm43/LfeXMgxBZKsEVFeU4Oe/+CV6d45X2y9jmG76+x5s3fA+bv/VNai4Ss4HeT6XuWfk+qgNQ6PGlFQFd2GqZ5SaPFKqpeUFkkrvtWEZpAeYZDoy3Jf61Q2XCQebqpc70v9dcjR5ASxFASqnk2IIdW+vTZ4k1ympbFfzijSV4TTUYLfaeSOho7pGyT2FXDm1bt9y4ZFe2arC2qi/lRcIMuyRFKZIRbe1ApaLZ3HRWoSmEqzKMJHNonGxWSTOyVBi8qxticYluWi2iMYFKWmXOjmtJl3vom4MHaZVlEsPXRlCQyq0m16SXrRWNQQXZNizq2S4DBm79IIaV1jaYLGWIPx8ibKQa0/TphG4aGmJKtVN3qIPOyfnobzKkfmBpKpbxvWQYTT0qljJAqSis0Pvmz3H5I6nKv8XBShAAQpQgAIUoAAFKEABClCAAhSgAAUoQIGQFGDQGZK7hY2iAAUoQAEKUIACFKAABShAAQpQgAIUoAAFAhFg0BmIFj9LAQpQgAIUoAAFKEABClCAAhSgAAUoQAEKhKQAg86Q3C1sFAUoQAEKUIACFKAABShAAQpQgAIUoAAFKBCIAIPOQLT4WQpQgAIUoAAFKEABClCAAhSgAAUoQAEKUCAkBRh0huRuYaMoQAEKUIACFKAABShAAQpQgAIUoAAFKECBQAQYdAaixc9SgAIUoAAFKEABClCAAhSgAAUoQAEKUIACISnAoDMkdwsbRQEKUIACFKAABShAAQpQgAIUoAAFKEABCgQiwKAzEC1+lgIUoAAFKEABClCAAhSgAAUoQAEKUIACFAhJAQadIblb2CgKUIACFKAABShAAQpQgAIUoAAFKEABClAgEAEGnYFo8bMUoAAFKEABClCAAhSgAAUoQAEKUIACFKBASAow6AzJ3cJGUYACFKAABShAAQpQgAIUoAAFKEABClCAAoEIMOgMRIufpQAFKEABClCAAhSgAAUoQAEKUIACFKAABUJSgEFnSO4WNooCFKAABShAAQpQgAIUoAAFKEABClCAAhQIRIBBZyBaQf3sOLz05gB0Ofopbvz9uqCuiQunAAUoECyBwTMX4o99SvHWXWlYFqyVcLkUoAAFKEABClCAAhSgAAUoQAE3Agw66+OwaHsvXn4hFR3yMzF+0grkuF1nKAad8bhjyiPokZWGZz6sD6gGsI7xadh+SxIOb34QD7xS0/aOxJINN6LH6QyM/90aD8dDTZd9ZX0vMuV2TB6VitSu0YizhNk23mqtQGHuCWRs+wCLPzxQM5SI2/HU7CRk/n4FNntdgn7u+rOWYLzIuH0m/j42GXnbFuKeldn+tCKon2HQaeIdOBXvPtYNUS7i1bAWleJAxnYsfu0j5FQEdZeohQd6rkz60wrc2SkvgMC6PQbfPxrjUpORFBsGi75J1vISHM8+gNeXrsPOYtft1NbjZvutFcjLPYr3X9mAv2QVOHzA43f0T9Xu+hz8fVG/a2iPweNH4e7+7dEhMcK2XwD9GMzKxNsrN2K37RgM/F4kMmUkpo3vh97tYhBl7HhUozA3BxmbP8LSD/ei3HmjfZ4bH+CZlZ+gyPw9j9/RP1Sejf8dtxA7PQJ7vlar4zTrS6xeuQEZbo7TwPYZ750C8/L86diB4zDt9h7o4XRsqetn5j+xeulWHKyrlTX65fTDU8smYkhkNhaNW2i/r/H7XqfRAwW+gcY1yZqHt2alYdkh94sI/Pc08KYE9RtdR2LuwwPQu53xG1KB4198igXpGwM8/3zdLwdyzxHULTYtnNfzGktH9MOvH74Fd/ZOQpzp3uCKvX73HofnhwOvpq/DlzVG5RcDEWDQGYhWDT+bOm0+5vWPAVCCXc88iVmZ7hYU+MNFDZsTwNe0QM6yrTahXgCrawgfrYugM2IcXnp1ALrkZ2LqpBW82NVov/fAHTPH4b4+MbCgGnm5OTiYVYAyWVZYDK7p1gYd2sWgsDbhnwoQw/C+z8rEAbjj/h7oYNqO2JTeGNQOOL4nE1+aH5pzD2Dxlk9rtMWevhQ5Pg3v3ZKEvF2rMWbx3jpddk0WxqDTpKY/BFlys7A1y55mRrVLRveOSUiKBFCeg9cXrMBqpzCvJvbuv1OzcyWgB7OuI/H8tBvROxZAUQEys47o4W0EklM6qYcjWEuwY+UCPLPTXWhZgsxt2aaXPqbvoQK7Fk3FrN32rdPa5vwd+78f37MGb7v9na071YawpMjUe7Hw4VR0keOsqAAHjuXgm9PVqulyDF7TNh4dLDlYNG6B6WVOIPci8Rg4eSqeGhKvXYePHsWXh0pgBWBJSMZ13bRjvCz7n5j+hw2OD8Qezg3z96xHP8X9v19nPy48fMe2L8qP4q31H3l5eahvW9ERvJ9hPw4tCUno3jEZHeT4tZZg18tLMOvDE7XYxbx3qgWe/tX2uGXmI3isj9w7Ox5bUe0647qUeEQ5Hx+1X2kjX8INmLtuFPqH5WDV6HT8xdhav+91GjlPTTbP9PJFrldTf7/ObfAX0O9pTdoR1O8Mw/PrRqB3pISb2fjyNJDcOwW9E8OQt2sdxiwO5J7W/TXY3vwC7F75DjKCuj2BLpzX80DFtM/fgNmrRmFQLFCWm43dWdq9ge3+t9xb8VfN1hjq37puynws7HPKxwvZUN+KhtU+Bp1B31/aD0SP3CM43LEzOhzahF/N2upmrYE8XAS90WoFkcNn4s17knG8VtWL9dPWeltLXQSdYtu2B+KKD9RLJVe92dTbiuIxdOZMPNknAtbcTMyftcJtpVjtmhOPO2anYXJKQQAVbfY1amEfsGfRVMwwBTS1a5Onb8cjuWM8Co9lu1ZNBWeFXpfKoNPEoz8E4Ys38Kv0j5zc4nHdmAcxZ0QyoqQa5Ik0LDtZ1zus5ueK/w9mA/DUsnEYkliN4zvewMNLP3E5DiNTH8SLj/VGB7hup7f1xI5Jw4YRSUD2dvziDxttOP63ra49G9Dyuo7DS7MHoIulBJmvbcTT77ipqnS7Of7fi0TePhNvjk2GpegIli5YgLddqpl64I7ZEzE5JQKFe97AyAWmc8DbuRFxPWb/eQwGxZZgx6wn8UyW3lCv55M/+8b7tsX+/BG8eE8Kkiyu4bo/Szc+w3unQLTcf3bwtIX4Y39vv/HtEdvqBIpqXX1b+7Y2qCW06oFrcADf2Nxqd6/ToLY9GI1V16T2KMwFOrQLw+HNy/HAK669iBr0b5Z+3bXuWYeRC4xQ83Y8v+Fm9C7PxtP3LYT/t7n+/74EY3fVZJm8ntdEDYD+vFz2xRsYnf6R031hPGJbAUXFji++a7imBvK1Hpi27FEMi/TV86SBbE4DaSaDziDvqMgxM/HmiGQc3vQMvkx5Cnd3zMHrE9Ox2qWron7xz83C6/nxGJZiKvMuL8CeTZvwjJsHFdVl7P4B6G/rTiDdxbLx1krn7n76m1y4P8Ecw4l+mPTsaNzZLcJF54rvEugl6IwdeC/mjElBj0TDrQJ52VlYtWCNUxDn7ode+29Ru1bj4YzrHJdjrcDx3VsxdelWx258QT52Q3bxxhv0/CxMn7Qk4De/sp/mje+NLrF6V3drBQ7v3ITpRjfJlHFYMmUAekh1j8Of/11qfAWd9vNtCb68/xFMGayf77au7fFIHnw7poxIQQ/buQ1Yi/Kw9ZXVWLzbVG3k7phU/60Fdsxagl0Dx+G+gcla9aAULBXlYccbq7HATcWSTxuTh7vP5h3Lwu7qFNyZwjE6FZUfwUz3yel4cUg8yrJcX4L5f333cLbW4lzx98HM+I2zZn2A0bPe8Ri22z/nuJ3e1+P+ocjftoXsNSzoDeuGSX+aijs7VePAa2l45J1AHib8fRAdgNmrxmFQbAG2zpiJBR66bAL2z73/6EwsNsJ8H+eG22uoH+eTd1rf2xY5fBo23NMZUbnOQ8u0R+rtIzBxaCeHIQCkUuX1lev04RX8uXcK4Noe9OMkRFdgDPdUfgRLH1qAt/0d2sNNN0n5vduzZTMWON0/q+MrpQCrJm5F1JMjcWtKjD7ESAXysvZiwfwNOJxyL+bdY7qn0+8Vpq40v8wx3btl9cPCUSnooN9b2H9ro3HHtFG429R9U46bdS8udHw54PVFuraeJIeXZoHeNzo9B3i513lvUzVuHpGMModwy368GD1Jjtem10yIHn4BNUu/JuVtfgOFQ6Ra1n0Xdo+/WXLMPjYCd0uFsuraW42y3KOma0o8Jv0pHXd2KsDWR2digfll6PBp+Ps9nWFxM2SHqhwbFIHMlx/B41sA4/mki2n4EqtU+Wdux+Kl3qrgAaROxcYnuwHugs7iQKvyfF+DRUHrCWlvv/M+uWP2EkxOqXYoJvDv/lU7B3rnbsdd6+H0/Gw/979U1xw/ruetrseUabdgSEfTsC3yzHYoG6+/tALb6vzldUBH52X9sPYbHmY7Bmvz26zOn0RzfmHfj79YUIpps4dhiPGs5PxMp6/Yds0fvQ5lkydi3EAjZ6lG4dFMLE13flaXL8qQTI7PUCgvwYHdm/G089A60I7tuD3rMXJTkhrqQbIZoAJ7/nEUHQak2J7DbBY+h9u5rLuwUaycQWdQd2M3TPnzVNyacARLRy/A2z+fhncf6OyhO6153JJqFGZnY/exCtUN97r+3dAhstrlTWHk4Kl45eFuiIPRnaBadRcb2CcJUdJN/sUFmGXrJhhI0NkNQ8dcjx7duqmbv8KsDOzO1aCu+C6BHm5Eu49Pw8JbkmCxluDAnmx8UwFEdeyGgd1iYHEZu8dz0NkhvwRlEpQePYoM6QJo2/+oQReRoB7cl23h2g0O/PzxdGxm8vg0rJT9VJ6HPXtycKo6DG1SuqkfI1s3ybY3YOItndA9NRW9Y83dY/3vUuNv0LlrVwsMGhSmdweqBnK/xOIt0v08HhOfTcOdCaU4bHQ3jUjCwP7JiLMUwCEw8Bh0JiEvvwJJrapxOOsoDp52vD7seOZJPGPq3uuXjc5pu/a4O97VZ/wPhS/bgVQfK/YrmNErI6D/Tjgb+3V9d78xtTlX/A0Ttc9V+FG97H47va7H8HMKgf1tW33s4pBcR9sHsf6F3kjyOi64p5b79yBqPPzGHf0Ut/1+nddq8uTJ6XhlSDzydizEmKX6OMI+qp2Nh/tAwlHf+8KfbeuGacumYliic7AwALOXjUNv5OFwdo7qjWG73yo/onf/9+feKYBru+8NapSf0EKaGMfjxdeWRtyA2X926iZpun+SiuLxC+xVRcZvdF5+GJIiC/T7gQhck9oNPWLDUJZbAGu7eFhyjyBDhsVxuBdfggdeMcbD1o4p272bfu9uSeiMgX3i1b348dwIdEiosP0O2+4Ni7Lxv/eZxpStYdDp/32j03OA13udc/i1dFe2ZmH6fc4vlPVnm3ZO9yK+9lFj/Hdb0Pkgph6big0Pd4MlNwNTf7fGoQu7+98so2uv6ZnPdp9Xgl2LnlRDthjXzwOvPYhH3rEjqmO4WxjKIiuQYa58h34Na6UPUdD7Eax/KgVJUjSz5whOVcu1SxuuI+6kp16G5p2l99poZYS4RqW+VLCazwV/drA/12AAvR/BxqdSEOXUm0Nbg1FNaj82/b9/Nc6BEuSFxSDqtH5+w37uW7O3464/bEQ5fF3Pjd4s9mdwbeis9ujRKs9pSBh/bBrZZ7xWdDpvq/fjwlPQ2b/4CPZEdEaPCr1rvPma/8UbGG+qJNWu+eeQ+UUL9O5W6vIMiKJszP/dQmyzvVjrgUl/egh3dgqDtSgHuzPyUGY+TlyGqjBeRmXheEoKupTr3wk7h8zdFejdPxnXDU5RPZt27czRCpd8DrfTyI6Jy7A5DDqDia6/lY6zPaTpF9jyLEydtMRpbEYj6HQNNBFxA+Yu18bVsVeDGj88BXh/1kwsNldTGF3Wql3ffvT3q6JTR6mjbtrBJK73ZbsziRiJJatvRI/qbMx/yHyRBIxAyHEsKc9BZxcJk7e9gHtWmrq+RIzE86tvRG+H/VnvWx4iK7wes1eNwaBIpzGm/GldxO14fvnN6FHsfBNqdN0CMl96BI/rE2/VJkzxL+iUcQsL8H76Qiz2d3xG/Q1+oTkw8BJ0quU7XR+MbjhWc2VIQDZ6hVaku2Xr1VAMOrUj0q+gEzDGnLR30w30+u7uBKjFuQKjTb4Caw9jvnk4H12309162uOalCQkdeyH347qjS5uKmRqc276c6lo8J/Rrwk1G7fXzwfRQNZhjK1pfmh1c25Etr0OXWKTMHDUDeola5lTOOXv+eR5//m3bdr1OwLOwYK75WohRLTji7ea3Du5u7Y3+AOxZhtgvDzZNX8qZvk5WF/qlPmYNyjG9f4JxsOqY/WXsY+Rn4mHJ62wh1LG/ZYFKHOuUu/6INbP7Y0kh0kF7ffumS+n4fEt9urp7pPn48UhMsaoc9Wzcc9RDYdtrGHQ6f99o/uCB0/X01tmL8Fj8lLZdF+k9qj+bJOU/U/c9YcNITFkTs2OtDr4linofOAV+1Axzvfx7oy13hwtsOfFdMwwj11tHGdGVXnKI1g/OwVRDtW82r7skpWJvN69Ebfb9BIJ+oSnudpLqN7TFmJOfzgeawFuuu3ldlEBjlvi0SGyAgc2bcD09f4OiWKs0L9rMJzDWnN79Qk4C41x6QO6f9XPARk72qVLtd61ODEPb/02DcuMwMvTeWmrdF2PkQs+CVD0Cvi4ZBd/HoX+Mkbn0QwsXfQOtp301LukhkFnJJC3Zz3uX2Cqsret13FeFPs1PwtPP7HENAGj/bwtNFUtG0PzyLOSY9d7++cPb17o8tJLrsfSQ2v8LOdemN4Lzq6AI+KybCKDziCya6X3cJiAyN1/05qgn+RWx6oeo3nGG27bjbd+gY3K+gC/mGV6xad/wVYybrtBCaSiU19ITW7Wg+gZEov2Vj1nDp9sjbV3O7FXpngJOj3sfz7YO90kuS33N1dFG583BTXq5igJB/SuPA7Hk/GQaZrQpzbm/gad5h9Vv47viHvx8qupiDPf8Ho5JqU7sev1wc3xF4iN12uP0U3VV0Dm19Y2/A/5GXQOnbkQT5rHdA34+u6OSt/PNTlX/A46va3DtU3uupt5nkG9Gnkyq+vSDY4Tetna5uHwYFcgDFQPthFwN9SM7WbfxCcPfPYxZP17EPW2Dpc9Y1SYmgMibzOol+dhx8tv4JmdTmPd+Zh13ffQOv5tW+T96XhvaLxbP5dtGzwV7z7cDXnmscxrcu/k7tre8K+ANdgC/QVNbCC/IcZLHff3z7aA3FQZbpwHx7fNxD0r3U2Q5q5K3d19tP0aOH/cQmwzb7FxvLqrevbyu+3+OPbcdb2L3/eNgQWdRlWdxami3lZhuGkmHlkfyLAYNTgcQv0rDkEnAD106x3m+CLY9X6yH55aNhFD4K7rt1NFJtwUyajwsxvyXk5DztB03BpmWo5+TSrTn0mS70/HK0PjcXzbajy8MtBgUtsBDhPbSVfcFxdixs6aTNjm7j7dvpPNv0VGuw84HWe/fnYF7utmqiYO5P7VsIx0MxQAALf37p6u50bgn5uB6TPWQOvuzj8Hga4jMfexn6J/ojZUWFl+Hg7s2Y4Fr3ziNBRbTYPOArz/25lY7GRvDJVkC8Nt+zYC7q75iBiNJat/ih7F9kI07Zx1f5zAmFTYYYgbI8fxNEQhg87LcXYw6Ayauj5LXbHTOE8uVZ5OAU5uBm773RrXN6TOQYyvG2mj2sIWvjHorJNd7cbdV6ilPRCaxynxEnR62P+1Cd3qZLtDZiHeghWtEixKb+uw+ydiWDv7w5K7B3znzTLfZNXG3NcxYfv3F6dixk53uMa4MDJrsT6WqKdgwssDk9sfdOOliil0CMhGX5/7ZftbCRgyB1RwG+Jn0OkSAAZ8fXe3GTU/V2Rp/h3/gQWd2gOKY4Bgu5mctQnGNH1tul6HHh31oRpQgB0rFzrM1u7uOzYBaykOHwqNibmCe3B5Xrq3EFKrmtSvKV1vwJyxneE4WZZ/YWBAQadekeRQCWcblmA7nn7jqLYxEe3V0DvJ+nAiLrO1u/uO+bqYu9c0yYqXc8KhIs/1c0aQ4xA4uRn/0fxNh896PX8DuLZfrgPosq63JkGnr2NW/3fTUA7efqM9X/u8BJ3ujilv1/+6DDr9vm8MMOh0W1VnhHAeQuXLeuxchpU7B51qIletZ4u5C7vrMeU98NO2xH7/qv122isN1TVqYIXq5bf1Hqkqr7ZVIWqFMbBP5BZxA556bgSGSNgkY9bu/ieWvfGR35Oh2obmKs/D+ztKMfCWboizlmDHygWm32U9uPU50Yq+3bmZmLpShmly/LMWHcVBo+pPD5M6mCuHjUDqtP3ZOqD7VyPoRDZcXkwEGnQiHkOnTMNjg2JgUUMMfYnXX97spWrxMhyfIbLK2IGjMXn4dUjtpo+FLMfSi0uwOMN4UVLDoNNDL1Xo9xxxpl4k3p/L9OPXGO7BdJz87zjT8CI2T3cv14xj20OO43OZIbKzGlkzGHQGaYcabxPU2NLu/qzOib+PGzXnGyZfD8IuN1gMOutkV9cg6DRmnrM/CHkJOj08gPkXOtTJFob4QvzvKutsZvzIZb62Aa96mDjDfJNVG3O/g04Ps7IbM87CGAPz2AnsOFQAuAsmavjA1MUl6AT8svFx7dGqEzkZkTqR/Ao64zHlz+m4tZ3pzXHA13d3p23NzxVZmn/Hv//rsC/TcSZtr+uxDQtijIGobad/bQvxS1kwm+dvt3K3x6ev0EhvuL/rMJ0HFh9d180k9q7IC3HPSn/G9fQH1L9t065h5peTMrnTI2qsLujjO+cck3HUzwGDR2DhEKfqTy/nb0DXdn82qRF+JvCu6772q+v9b6MKOv2+bww06ARcqur06uwoN5PnNcJD0fcmuQk6ZYz1O2anYXJKmG0oBY9Bp4fAT1txBY5nHVCVb9rkT/H6EBl62Fyuj4+shzqFagxPvRdZO+cguj0Gjx+FcQO7oYOaaLMax7/4JxYv2ui9EtEY39M0fmFk6oN48bHe6GApwZ6XlmCGTGypj6npXP3rCujrXDV/Q8YzTsfdpoDXPsGvvZo4sHt7f56F4TjmuI/7sdiB4zBt1HX6xDOA4wR1vg+hK+oTEd0wdOxoTB6ahChrDlZNTMdfVDVmHQedHgs6nPatCd/xHPVdfenxnPb4ItX3Mq+oY6GeNpZBZ1CgjUmIKnA8txRW53VERkNmvnOcrdDHmwDnMUl8VFUZ4Zp98H/vJ5jtbeFdaVhmtNfXw3ZQ7EJ8od6CTg/VeQFVdPp9wxriTkFsnnasVruOG+W0TvdBp78zANYuTKld0KmPr1TtZsZZd8FEnQWdftr4uC4whDIdiP4EnUaFgnkM3oCv7+5PuJqeK7I0f/ejEUrs8RDa21tWg8mIbO1wVwUaSNfWIF6QQnHRRgWly8zhTo2tTdCpD68QnMmI7C8JZHzrG3+/Tmu4P+eT1/3hz0O2afgNY5w2w9N5PEdZV0DX3wCv7aF4bNVDm4xqYf9n9PZVSdMIKjrdjtPoRzjQyXydDDzotHXp1Md77GLM5u08bmc9HBchuQq3QadrF/YDo5xfALsek163Tw+YLTKj84ud8dKrA2CxzXivz0B9TIYqAp7fcDN6HNuOX/xho9tFxva+HfeN+SmGddIm4Zz6+3UOEyeZv+T6/KL9a2TKvVg4MxVdLDJW5yYc7D1KTUroPMmlawP8uQabvqU/+x7fPBMPvAIt+OzoWCgU2OzedR902lrbagDuGDMM44ZIiGdM3BSSR+1lb5Q2jF+MaXgYb8eFu2ph+350V5nrtaLT7bO654pOt8uHl4pOBp2X/fgyN4BBZzB2h683W27GgvA1RqdxUbCN0WmUZfsao9M2HqG3i7t+gssAzAw6vR8R7h5qjBDaxxidWx+diQUnZfGs6KzNaWcMEA03M1ual+sS1Oj7TgaJ/tUso5Os55b4G/S4W0Ltgk7PP/jG22yHiYQCetD2cPwFYmNMLOL22mPMWMwQyr9gxv0g6LabNL+v7+6P4xqfKwEEnbZj0nniDqcmGbOiWgOcQd1dkFqbc7M2156G8137bLAuE104PMVOxbuPdatR13XACASdJ1pxVjImf3CaodlXaGka37A+g06jmybM3SW9tNX1gc1D+KlYAry2N5wDrm5bqt9Dx5W7TvDofkXGQ6r3MTotputpg6vo1O8zHX77/amCqm3QCUAbWqUAb/12M+Kem4ghYe5mYq/bQ6DBLM1T0Clh4O0z8ebYZMi96qr8FEx26OliDNHg78z1pjE9t8Vj5dgI7LA9U+j7qONR/O+LwOQnu6FQBYPexk81qk4r7F3c3aB7vZftOhpLnvopekRqXyx0muXa/T4MMOiEPgxc/qe4bRaw8NUB6OB8XxTI/auP7sMBjdHp4SA1Jvz5AUvnAAAgAElEQVQ0jw/ZYI7n+mqoy3OLt+PCeEHoZoJlD2OtahXQSTBPyGgMcWAvADNtrDHmZr59jE5jLFj7s7u7z5vH2PV1bLOis74OL/N6GHQGQd3zhEP2lWmzGVaYJiqyj9fiOuu2Nlt07zBzmbdeNSrdHWctxALzrM1uZ103AgjXhxKZTW/Dw90Q5TxTstcALwhwDWGRbqvZ9B9i5GDp79LxdrF9QwKedZ0VnX4cBcYsqmEozNqOZ+a773rjEoYY3WAtbs4ZWWtEPCIrCmzj43r9kfPRyjoJOoucHibMMxj6ORmRt0kNzF3XEZCNfrw7DbYvJB6vJX7s1Ub5Ea9hTnvcMu0RTO4fA4upW5jmEOj13ZNeDc+VAIJOCbyeWjYOQxKrcXzHG3h4qWn2S71Ztq5u8hvzRBqWqRc+2p/X0LLrvXh5dio6IAerRqfjL/58p1EeSIFvlG2WXGsBti5djgW73UwcUZuKTtODvKXoCJYuWIC3XYYE6YE7Zk/E5JQIFO55AyMXfGTfEK/nhv0FgMPM8b7CUZ9M3h5E4nHdmAcxZ0SyazWOMTmY8yzTxr2WBY4TF3m8d9LX7++13ef2NNYPxOPXz6bhvm5hsB7NwPRZvif6MLpY5+1YjfuXmidc8TbruvtujJdtjE59LH6ZRHD0rHdMY/X3wJQ/P4pb22kzRfs7cZjrdrh/0PZ5r/PzaXj3gc7I25GJqCG9YTHNTNxYj0C/t8tL0Cld2I3juKy8GlGRBQ7FJMbwHGVZ2zF+1kanyVmAyIh4lFfYw0o1pEZKAfYcSkL/hGxMnbQEXxoNVdecaGR+cR79+wDmcCayVXug+ITL3A9agF3q8Fnn7TbOK9cZyuWeuR9+/eRo3JcSobrCH962To27We4Vz1cY5Ppl7Xm5AO9vA24dGu/amyug+9caVHR6up5HtEcsTqDIeRIiY04Nt8Uvfh9ZDf6DzsevfYOM65l5GCO9x4+bnmzd70/HwqHxsDhMNGm8QNWuiQ6zoptmXTdXGNvGcnV5gWa+31iHMYs/1ZqqX/fgcn76mHXdY0WnjxdyDX6Ph+YGMOis8/2ihwBWH288Xao+tYt/XFY2Crt2QlzuUWQcKoE1LB6pAzsjyVKNw5uX44FXTLOQ2m6yZRDkbHx5uhqWhGQ1mH+UmhUvHTN22n8kjYoaS3kB9uw5glPVQFTHbhjYLQJlRUBcrOOPMNqOw0vPDUAXlCBzdzZyqgHkfonFW1wHkK5zxlBdoIduu/aHyhIc2JONbyoM2xhYXLowsKKz1rvXPLi6jGOUfQIHj5Xow0REILlrErp0incJ7237SY19dBRf5sodSgSSU9qjS7tz2GqqaDbOF+QfwY7MAlhxHsd3r8PbWb5bX7ug03RznJuN3VklsEYkIbVPMuLy81DYKQlRdR106iHlKw93Q1wANhZjDFE53tt1RmpKMxzPDkOPbhyjUx0lRvVrbha2Zhl3w2Fo0zEZXbrFI04+4ykkCvD67vGorOG5oj0kVyPvaAHK3Cw8Z1sanvlQ/4euI/H8tBvRW8b+KipAZtYRfaIDObc6oXe7CEACt0ULscA2+Lz2XW09Jcjclo0c03q040nOYdffPk/fMb5+fM8avJ3p+zxt7J/oPmYm5klwp892ejg7xzYBhSUhCd07JqFDbJj78KS8BIfzz7khysP7v1+Bzepf4jFw8lQ8NSQeFsixchRfyn0LoO5FUlOSEGeBeiH19KyNjt0j3Z4bAMJi0L13J23CJOcXAJ6+Y7Sy/CjeWv+Rw3HkuAFG0HgE75uOw6h2ycoiSSqT3B6n9jC/MFvG5qzQtq9PEnA0D5ZOSY6zrnu8dzpqDz78ubY39gPU2/ZFXI9pc0dhWDuZOMv8e629lOwuv4NHN2HM4k/0pdhf6sgYeep3MywG1/Xvhg6RrtVmIVnRiRswe9UoDIqthnGcyfmgtsFagbLYiICqr/0NOn3f62jV2/0jAYu8KDZVEl7Jh6j5Nz5v84Oqa7XLny2Ek39x7uliP2atRXnIzMxRz2XatTkZUcfewMh008shfXZxa3kYrFnrMHKBHsjIovWKtCQJVMsdQ1B1rHerxvFjJ/R73jC00Sd8k67r9/9+nedrpvkFu3FewXwPU428PZk43jUV/WP9CTvdX4PtbgXYvfIdZJghjRdc5UCUh8ln/L+3r0HQ6el6XvxTvPtYJ5Tl5uBglnafZHsGl+c+p5e6V9q5ItefW1sV4PjJPBxUz1ratfu6Pp3dX5OnLcQf+0fAWpSD3Rl5KJPjTB2nQGF5BOIc9r0xPnw1rJYwWHOPIEP2gc9rfgSsVsBSXYDML+Q+1X4uuNxvyGRTM2fiyT7mNkXgmtRu6BErL+Gch33wHeIbYWvZ0SzsOFQBhJ1D5tINcDsn7ZV2wARpexl01jGs0Y0vzzZ2iqcV6N2+Io2xRrQTBJsfxNSMkXjq/gG2gY3lB3DPls1Y8I6bN2Vdh2Ha/cMwpFMEtImPqlGYm423Vm7AX8xVnsZDyf0PYtLAZO2GXu7pZdnvvIFZCaOw/RY4dl0H0H34VEwbpd0oqp/pXetNN5Z1jNcQFudlfMLI1NGYM7YferQz9kUF8rKzsGrBGuw0VXmy63pd7ej2SL19BCYO7YQOiYa5flxbq1F2ugDHj2biL4sdb5pkPz01tp8KX2yThVkrcPzQl1g2a53pBqsH7pg5BuP6SNgifyXYMf9JPONwB+Z+W2oXdMrNwPWYMnuEGkNJa6O8zPgUixfl4Y4/j0HvY6aqjrrouq5vhv82cm14BNNul4HttRmc5VqydeUSLE55xO21pK72eoNajtH91rnR1moUns5BxrZPsGrLpy6VHLaPB3R99yYT+LmiPSR7XqZrtbDMJj0a41KTbceEOi7KS3A860usXrkBGQ7XQW3ZntdTjbL8POxYvw6LnaoRA29bgzpq6rSxkW1vwH0P3IiBXaMRZ9FnW1drqIa1vAJ5uafw5bbNWLxTn/DH6A7rsRWuw1JEpozEtPFyTY1BlO2iKvciOdi96R2s2pntWuXj6dxQB00Fjmd+isUvOlXre/uOfM+h4sPdBth7zjj+qxxrBTiwx8tsxF1HYu7D9vsyaePhnZswfWVnzNPv3cxBh8d7p0Cu7XV6JDTEhcXjuttHY5LLb7x27B7YsRGPv2J+8d4Dt0yWCVe0gN34XXJ3/xyaQSeAriMxWz/OjN9+uY9c9sxR3LJ8FHpk131FJ+D7XkebyTtGdcMe/7s1Xl4mNMTjrBZt9lrRqS3X6MJucQk65V/lmB2Bu/vbn8vk2izXo4wtG/DMFuO6bA8zu0ghi8uY2PokRJ2cq36B5MEPquc4mRvC4Z7X3TXWHUWr6zFl2i0Y0tF0fbdWIO9YNl5fvxGb5VnTFoh67tmhLdrTNdhYsbthj4xhUoBCL9XE/t2/1iDo9PQs/EYYpj08DAPNLl6fwWtxnDXAr6aOn6blDbFh9uNOP7Yzt7nLNHrgjmmjcHdv+/W7LD8HO15egcyhM/HHbidgnwHdvh8XrSzBreN7ay9H9fsH7bf5E4d7a9s1/6VNODXU/HxVjcKjmVia7vysLguLx8Ax92Li0GR0iNSXX16CA7s342mn5fuaUEm1zfn3XyamHp2O1Q1w/zaUJjPobCh7iu0MDQFO0BQa+4GtoAAFKEABClCAAhQIuoD/RRxBbwpXQAEKXPECgY936asA5YonbaQADDob6Y7lZgVHIHlyOl4ZEo1M2yRPwVkPl0oBClCAAhSgAAUoQIHLK6CPGZ3gONv15W0T104BCly5Agw6r9x9H9iWM+gMzIufvgIFYjv2QxIqgI4/xbT7e6ND9REsGrdAH6PsCgThJlOAAhSgAAUoQAEKNHoBY/xDmbXecZKkRr/p3EAKUCAkBRh0huRuCcFGMegMwZ3CJoWWgMN4cNYC7Fi5EM+YJnkKrdayNRSgAAUoQAEKUIACFKihQO/bMaV/PBCRhIH9kxEn40vOSsOyQzVcHr9GAQpQoM4EGHTWGWUjXxCDzka+g7l5tReIbHudPsixzPx5wPPEIbVfFZdAAQpQgAIUoAAFKECByycwJg3bRySp9dsmGswouHzt4ZopQAEK2AQYdPJg8E+AQad/TvwUBShAAQpQgAIUoAAFKEABClCAAhSgAAUoEMICDDpDeOewaRSgAAUoQAEKUIACFKAABShAAQpQgAIUoIB/Agw6/XPipyhAAQpQgAIUoAAFKEABClCAAhSgAAUoQIEQFmDQGcI7h02jAAUoQAEKUIACFKAABShAAQpQgAIUoAAF/BNg0OmfEz9FAQpQgAIUoAAFKEABClCAAhSgAAUoQAEKhLAAg84Q3jlsGgUoQAEKUIACFKAABShAAQpQgAIUoAAFKOCfAINO/5z4KQpQgAIUoAAFKEABClCAAhSgAAUoQAEKUCCEBRh0hvDOYdMoQAEKUIACFKAABShAAQpQgAIUoAAFKEAB/wQYdPrnxE9RgAIUoAAFKEABClCAAhSgAAUoQAEKUIACISzAoDOEdw6bRgEKUIACFKAABShAAQpQgAIUoAAFKEABCvgncNWlS5cu+fdRfooCFKAABShAAQpQgAIUoAAFKEABClCAAhSgQGgKMOgMzf3CVlGAAhSgAAUoQAEKUIACFKAABShAAQpQgAIBCDDoDACLH6UABShAAQpQgAIUoAAFKEABClCAAhSgAAVCU4BBZ2juF7aKAhSgAAUoQAEKUIACFKAABShAAQpQgAIUCECAQWcAWPwoBShAAQpQgAIUoAAFKEABClCAAhSgAAUoEJoCDDpDc7+wVRSgAAUoQAEKUIACFKAABShAAQpQgAIUoEAAAgw6A8DiRylAAQpQgAIUoAAFKEABClCAAhSgAAUoQIHQFGDQGZr7ha2iAAUoQAEKUIACFKAABShAAQpQgAIUoAAFAhBg0BkAFj9KAQpQgAIUoAAFKEABClCAAhSgAAUoQAEKhKYAg87Q3C9sFQUoQAEKUIACFKAABShAAQpQgAIUoAAFKBCAAIPOALD4UQpQgAIUoAAFKEABClCAAhSgAAUoQAEKUCA0BRh0huZ+YasoQAEKUIACFKAABShAAQpQgAIUoAAFKECBAAQYdAaAxY9SgAIUoAAFKEABClCAAhSgAAUoQAEKUIACoSnAoDM09wtbRQEKUIACFKAABShAAQpQgAIUoAAFKEABCgQgwKAzACx+lAIUoAAFKEABClCAAhSgAAUoQAEKUIACFAhNAQadoblf2CoKUIACFKAABShAAQpQgAIUoAAFKEABClAgAAEGnQFg8aMUoAAFKEABClCAAhSgAAUoQAEKUIACFKBAaAow6AzN/cJWUYACFKAABShAAQpQgAIUoAAFKEABClCAAgEIMOgMAIsfpQAFKEABClCAAhSgAAUoQAEKUIACFKAABUJTgEFnaO4XtooCFKAABShAAQpQgAIUoAAFKEABClCAAhQIQIBBZwBY/CgFKEABClCAAhSgAAUoQAEKUIACFKAABSgQmgIMOkNzv7BVFKAABShAAQpQgAIUoAAFKEABClCAAhSgQAACDDoDwOJHKUABClCAAhSgAAUoQAEKUIACFKAABShAgdAUYNAZmvuFraIABShAAQpQgAIUoAAFKEABClCAAhSgAAUCEGDQGQAWP0oBClCAAhSgAAUoQAEKUIACFKAABShAAQqEpgCDztDcL2wVBShAAQpQgAIUoAAFKEABClCAAhSgAAUoEIAAg84AsPhRClCAAhSgAAUoQAEKUIACFKAABShAAQpQIDQFGHSG5n5hqyhAAQpQgAIeBT7/0834bNgHmNSrvpH2YVmfnfjxF4+iL8z/t5d2nNmC+2YB6UuHI7G+m8v1UYACFKAABShAAQpQgAJXlACDzitqd3NjKUABCtRG4AJKDn6Ouevy8WlFE0RXnAe+F4/Z03+CvpG1We7l+O4x/N8fTyLljz9BXwtQsu8QSnt1RXIQmpL/3hT88oUiXBNvX/itM9fh1oK5mF81Ac/e3CbgtdZJ0Hl2Hzamv4Dle8uR0LIMJ5CMCTMX4N5+UV7aE9pBZ8m+vSjt1c+2H7PWT8JnPRfj3l6WgI3df+EU3ps8EYvPxCEBZfjmpAU/u+dxPD2hH2JqsIbD+/YhoVevGn23BqvjVyhAAQpQgAIUoAAFKNDoBRh0NvpdzA2kAAUoUDcClQc/wW82NMWMx1PRt1UYgAsoOV2E8ITWaF43q7hMSynBjuf2IeaJ69HX7xbkYMdHQN8bkn2GVBJ0zsQMrLot8EDTU3NqHXRW7cOy365A+MxncG+vOG01Z08h39IGieHeEEI56CzDzulrET1Pqk2D9SdB51xg9mLc1lrWcQo70ydh20/W4dkh3gJid+05iDXTj+DWeax0Ddbe4nIpQAEKUIACFKAABa48AQadV94+5xZTgAIUqIHAMax+6CCi/zgUo9o2dfP9Chze+m889k6F+reYnsmYO6mXVll3+j+4d2MTTG59GnP/XY38ijBMfLQnUj7fj1n/rsbpiiaY+PjPMLF7BIBDWPp4AXqMPIc1GyuQU9EEg8ddi99UHEbaO/K/gb6jU7HoBq0T9OevvI9Pf3QrJnfXm3TwE7T/dxJOjO+K/I+2YWlYJ3TZkY33SoCcinCkzRmCmxOk/YewdFweBqy7FlWrPsP0f59HdEwzNEcsnri9DM+VdMfGW9rpCz2Dd+dkoGriLzCqrbHpFcj5LBNzN5ah77i+mNhLpV5u/zwFneb/Lv/3cstYXPP+Erx/pgwnCn6Ap19NxzB9fZVHN2HmfWvxRcsotO85FkOxBKV3uem6XnUQr02fg7X7AVRZ0ePBZ/DcmO4uQXTW2jsxv+VivDrSfQ2rrG/O1NfwmWxRy354et4MDFZt8Rx05u+YiyfS96K0pRWnW/4E6QtnYLCwSNf16d/g1p98jbXvF+H0mUiMmbcAkwbqAeuZf2HZ1Ofx5lkLcLYNJix9BmO/r4WGn/9pCk7c9QBK0+dg7bEBeO4fj6LvmZ2YPXUJPj5rQdWZSAydk45ZQ8Lw6Z+mYeabpxDdMQ7h+Bme/usEVDl08S/UPrO1HNGwov09dhtf/vYd6xx0Aqpi99gE7H20F+C2bW00g5fb4Ol+WzDzhX1IuOdJ/HjrUizeW4b2HaOA74/Fkjlt8Ob/7EWPB09h7YqvUXqyENH3pGPlhF76/pNQdSbm7CgHEIsJSxfoTvuwbHIOhj56CvOnb8E3Q2bhI2kL/yhAAQpQgAIUoAAFKHAFCjDovAJ3OjeZAhSgQMACElbOu4i051Pddu8u+ewfGLu/HV67rztiUI2crTsw9Uw3bBzTUQs6n8jH4Dk34TdXhwHffoaRTxegz+ND8IdeEdq/P12Fqct/ghQVQH6N/IcGY/aPWwLlX2H6pKM4PfpHWDMsESg/hGef+BYDnrsJQyJ9B51932mB9+Zer7rWV+77GLdti8XGJ6SrsBF0ShWnBJkHkfy0XtFZvg/TnyjDb1R79KB2OTD36R+6GWPyLA5/komFW85j2MS++FUX1w7M/gadqS93xqa/PIq+4UDl3ucx4s0f4i/zBiMGB7FmxEuIXroYIyVsPLkFD49Ygh6r3I3RWYj8k1FIbCtdtfdh2S//ih5/TcfgluY9LmHdNFQ9sQ4jO7k5Es7uxB9++x/c+urjGCDfO7kJDz92Cg/99UGkeAk6K8+cQlXrNqrCNf+DaRh38h78fUJ3LeT7+Wvos24VJvWKAqSa9Nev4ZpXF2BYS6dtO7sXyyZuQo/VWpulcvX+vb/Eylc1F/VXVYh8axwSpW1ntuDx3+Zgwt+kbbJdf0X7pfaKTnPla9bau7G45QKsUuFuGT7/02S82W8Rnh0Sp8JKz/7OdqaKzqocvDd1Eg7c8xam97N4bpsYDF+B6Jmr8bytslcLKO+yjV0qIfJMHJi9Gi+qz8j2TMLpR9/Cvd8HcjZOxBzM0tpftRfzfr0JP35VnLTvfXxPOtY9aoSiAZ/h/AIFKEABClCAAhSgAAUahQCDzkaxG7kRFKAABYIsIJWSGyPwuduwrxKfLtuOrKHDMbGL0Y5DeHZiHn61+nqkuISk5pBRPm/+3/J/n0DfVUMwQA2rKCHk58BDQ/GrBNf/7auic3JFir0y0/oVZs2rwmS1DV6CThjbczMmdmmqKkNnoC/W3OC5ahPWXLz7Qia29v0Rljl9ToVos7427aBfYtMXj6K9qUu7fOaRqsfxV6PCsupfmD21CA9JCPbfFfjFyz/QQ09ZjBWfpt+GL271NRmRa/Wh1ggJxtai/YdG92vHY6dy91yM+O/tWkip/33+p1vx2bD3MamXn13X972Aq7cOxre/lyrHLbhvchme/uv/2ELynI3jsLz1UjzbcQv+56U2WKkCXe0v571JmG95Bi/eHKeCzjf7vemlW7i5Pd6Czhxs/J8VSNADVLWik5twX7pFTZIEb/4OPLKOcXjkX/Ifw9Dnh71w14OPYmw/d8MSmNomBr/NwRQVyBp/7oLOLejz2QwM0ENdcXr/++swqZdr+8Vm25APML2frOev6PFP50A7yNcELp4CFKAABShAAQpQgAIhKMCgMwR3CptEAQpQIOQEJKx8AUj73x+6qeh0DiOl9aYgUb7rUBHpK+iULuXGeJm1CzodA8pDWDqnFCN9Bp1A5X8+xsivr8b7Y6Lw7pxMhD96E25u5WavFOdix5YsLPumBcaO7I5fdXcNQ/2t6HQcx9MUgplDQ1vw6GHW9TN7sSZ9Cd7fewpflMmHf4AlLoGmhHWzgZnLcJutK75929y1114Z6SnoLMPh95Zg/vq9+CK7HKdlcaMX2INOp1nXbevo+Fd7IKo3wbx+d2ORVh7dgvnpb+Dj/afwjVW+pAXHfb1WdLqZId40G7wEnR79XYJO8xidjseEx7a5nXneXdBpzGivLVcs3uy4WA+Yp2G+0yE4dPY6rLrtFJb1cfxeyF0/2CAKUIACFKAABShAAQrUkwCDznqC5mooQAEKNGwBGaMzGwlzjMpK89b4UdFZX0Hnvo/R/vO2tjE6axp0AsewevpJDHg8HAtXN8HCGX2cJh36Dh88l4k1FTGYNLEnhrR16BvusKtrHXS6VHRqXbo/G+Zc0ZmDjb+dgm8eXYfpauZ0TxWdgIzRubj1MrcTJNWkorPH3rkY9PIPsGnpCC0Ir8OKToftrPoX5v30DVyzSe/G79CVvnYVnbUOOr21rdZBp1R0vob2r9qrPe0HmZsQt2FfbNh6ClCAAhSgAAUoQAEK1FiAQWeN6fhFClCAAleWgHThvm1XLF57vC+6RBoTElWrLryqAvLzRIcxOid91wkbx3dF8yBWdGat34KFrVO18TtRhA+e24WJrX9Qg6AzA6XjhuI3VxvbdQFZ67fh/75rCgz6Eeb92HnszRLknw5HYoLv+eZrHXTKGJ2/fAkJqxdrFZhnd2L2TfOQ4DJGp9PnZGzNER9j6BY3XdTPyDifH+Jnq5/BSH3iH9vRLIHdrz/Fz8xjdE7OwQQ1fqj7is5rdszEjXtHYO/v++njX96HEZhhr+h0GKNzL+aNeAN9/ipjdEo4+zwwTw8uZYzO376G9qu0NrsEujJ+6E3/wV3/flzNrF6y9wWMuw942lbROQ2lT6zDWH3sUfP3Hca4VGN03ofl31+swl7XfeRcbWnoeA6PZb94bJunoLPPJvT4bBYGq67qroGlvaLTaYxO1RwrKmFBczffu7KuTNxaClCAAhSgAAUoQAEK2AUYdPJooAAFKEABPwWqkb8vA3NXF+BTNENCxXmg59VY87teSEQFDn+UgbSNZShRs663xdxJfeyzrgepohPlx/B/z2dh9RkgMSIKY28Px3tfx2ONPuu6fxWdQOXBT/CbF0qBiFikPa9PQnQyA2NnlODeZdrERzX9q33QCZhnXY/+/ihM6fkxDvSULs2OrarctwL3T96C0tZRiL71cTyETTh9W7oKDV3+VDf357F2L9C+dRlOoB/SV81SM6WrLtiz1uLjs9qs60/Om6HPAO+p6/opbJ0+CXP2WpDQsjMmzP4JPtuajGeNMTpfAiZ870Ms3noKJ046z7q+F2tmzcX6k/qs6wufwViZtEjNuu5auZrzwUyMS/8a0a0tuOaeGRj6r51ImKdNQFS57wWMm/opEC+zrj/oMuv652vn4IkNp/RZ12chfYxMTKV1Ea91RaeML+qpbW6DTvn8NIx77hQS+o3Fknlt8KZTF3Rz0AkUwmh/gprZ/mdIX/ooBqjJiNh1vabnJ79HAQpQgAIUoAAFKNC4BBh0Nq79ya2hAAUoQIG6Ejj8LwzdFo33Jl0L33WbdbVSLocCFKAABShAAQpQgAIUoAAFairAoLOmcvweBShAAQo0YoEKfL5qBz7oeyP+8EPGnI14R3PTKEABClCAAhSgAAUoQIFGJMCgsxHtTG4KBShAAQrUXiD/kx2YvKEC0UNSsHRUR1Zz1p6US6AABShAAQpQgAIUoAAFKFAvAgw664WZK6EABShAAQpQgAIUoAAFKEABClCAAhSgAAWCKcCgM5i6XDYFKEABClCAAhSgAAUoQAEKUIACFKAABShQLwIMOuuFmSuhAAUoQAEKUIACFKAABShAAQpQgAIUoAAFginAoDOYulw2BShAAQpQgAIUoAAFKEABClCAAhSgAAUoUC8CDDrrhZkroQAFKEABClCAAhSgAAUoQAEKUIACFKAABYIpwKAzmLpcNgUoQAEKUIACFKAABShAAQpQgAIUoAAFKFAvAgw664WZK6EABShAAQpQgAIUoAAFKEABClCAAhSgAAWCKcCgM5i6XDYFKEABClCAAhSgAAUoQAEKUIACFKAABShQLwIMOuuFmSuhAAUoQAEKUIACFKAABShAAQpQgAIUoAAFginAoDOYulw2BShAAQpQgAIUoAAFKEABClCAAhSgAAUoUC8CDDrrhZkroQAFKEABCuS4WroAACAASURBVFCAAhSgAAUoQAEKUIACFKAABYIpwKAzmLpcNgUoQAEKUIACFKAABShAAQpQgAIUoAAFKFAvAgw664WZK6EABShAAQpQgAIUoAAFKEABClCAAhSgAAWCKcCgM5i6XDYFKEABClCAAhSgAAUoQAEKUIACFKAABShQLwIMOuuFmSuhAAUoQAEKUIACFKAABShAAQpQgAIUoAAFginAoDOYulw2BShAAQpQgAIUoAAFKEABClCAAhSgAAUoUC8CDDrrhZkroQAFKEABClCAAhSgAAUoQAEKUIACFKAABYIpwKAzmLpcNgUoQAEKUIACFKAABShAAQpQgAIUoAAFKFAvAgw664WZK6EABShAAQpQgAIUoAAFKEABClCAAhSgAAWCKcCgM5i6XDYFKEABClCAAhSgAAUoQAEKUIACFKAABShQLwIMOuuFmSuhAAUoQAEKUIACFKAABShAAQpQgAIUoAAFginAoDOYulw2BShAAQpQgAIUoAAFKEABClCAAhSgAAUoUC8CDDrrhZkroQAFKEABClCAAhSgAAUoQAEKUIACFKAABYIpwKAzmLpcNgUoQAEKUIACFKAABShAAQpQgAIUoAAFKFAvAgw664WZK6EABShAAQpQgAIUoAAFKEABClCAAhSgAAWCKcCgM5i6XDYFKEABClCAAhSgAAUoQAEKUIACFKAABShQLwIMOuuFmSuhAAUoQAEKUIACFKAABShAAQpQgAIUoAAFginAoDOYulw2BShAAQpQgAIUoAAFKEABClCAAhSgAAUoUC8CDDrrhZkroQAFKOBeYPuu/6h/uHHQD0lEAQpQgAIUoAAFKEABClCAAhSgQC0EGHTWAo9fpQAFKFBbAQadtRXk9ylAAQpQgAIUoAAFKEABClCAApoAg04eCRSgAAUuowCDzsuIz1VTgAIUoAAFKEABClCAAhSgQKMSYNDZAHdnbsE5LHjzIP78QN8G2Ho2mQIUMAsw6OTxQAEKUIACFKAABShAAQpQgAIUqBsBBp1141hvS/nnV6fx0NL/ICmuObanD6639XJFFKBAcAQYdAbHlUulAAUoQAEKUIACFKAABShAgStPgEFnA9rnL24+hAVvfo0LFy/hB8nRDDob0L5jUyngSYBBJ48NClCAAhSgAAUoQAEKUIACFKBA3Qgw6Kwbx6AupbzyPH730hf4+3++s60noKDz4CdovzECnz/9QyQ6tPQM3p3zKU6MvBWTuwd1E7hwClDAgwCDTh4aFKAABShAAQpQgAIUoAAFKECBuhFg0Fk3jkFbyrFT5bhn8R5k5551WAeDzqCRc8EUqFcBBp31ys2VUYACFKAABShAAQpQgAIUoEAjFmDQGcI7d9vneXh4xeeQik7nv2AFnZXf/gdzl+fhve8u4nRYM4y9vTvSbumI5qoBUgH6OapGd0HVhoNY+M1FICIcUx8fgNsq9mPG8gK8VwFc871WmDf9JxjQqqne7CJ8vj4Dj+2owjfVwOAftUXauB+iS2QI47NpFKgnAQad9QTN1VCAAhSgAAUoQAEKUIACFKBAoxdg0Bmiu/i5t/+LRe/812PrghJ0Fu/D9Cdy0eXxn2Bi9xjAmot3532OjX374rVb2ulB56dIK2mFZX/8MQa0AvI/+RjD1p1D+75XY83EFCRaKvD5K//EvRWd8emk7miOC8ha/wGmV3fGa+O7IwZnnf49RHcAm0WBehJg0FlP0FwNBShAAQpQgAIUoAAFKEABCjR6AQadIbiLX3gvG/Pf/NprywIOOucVe1zejOnaGJ05W/+O277rgi/Gd7V/9mQGRj5dibTV1yNFVXR+ivcGDcCaG1rrnzmEZ8cdRpe5v8Cotvp/chgT9BCWTjyBvsuGYIBF//fT/8G9T5Ri4irTfwvB/cAmUaA+BBh01ocy10EBClCAAhSgAAUoQAEKUIACV4IAg84Q3Msyq7pUdErg6ekv4KDTj8mIPn/lfSztYA4xZe2HsHTcUbR/bih+leBu8iLzv7sJOlWoeRJbXTYkHEvVMkNwB7BJFKhHAQad9YjNVVGAAhSgAAUoQAEKUIACFKBAoxZg0BnCu7e+x+gMXtBZgcnrrkffELZm0yhwuQQYdF4uea6XAhSgAAUoQAEKUIACFKAABRqbAIPOEN+j33xXpmZdl//f/BeMis78j7Zh2PFOPruunxipdXXX/nxUdFoP4tlJx9Bljqlre4ibs3kUqE8BBp31qc11UYACFKAABShAAQpQgAIUoEBjFmDQ2QD2rsy6/ruXvsDf//OdrbXBCDqhJiPKQfKjgzC5VwxQnoM3ns/Ee06TEQUUdOqTEY39JhGvPdobKa3CAGsRDn9TgYTu7RDTAPzZRAoEU4BBZzB1uWwKUIACFKAABShAAQpQgAIUuJIEGHQ2oL0tY3bK2J0yhmdQgk6xOPkVlq7+Fqu/uYjTYc0w9vbvY8YtnfVAsgZjdCrfs8javBdz3ynDzmoAYU0wckh3pI0xltuAdgKbSoE6FmDQWcegXBwFKEABClCAAhSgAAUoQAEKXLECDDob2K7/51en8dDS/yAprjm2pw9uYK1ncylAAWcBBp08JihAAQpQgAIUoAAFKEABClCAAnUjwKCzbhzrdSnHT1fg+be/xp8f4PQ+9QrPlVEgCAIMOoOAykVSgAIUoAAFKEABClCAAhSgwBUpwKDzitzt3GgKUCBUBBh0hsqeYDsoQAEKUIACFKAABShAAQpQoKELMOhs6HuQ7acABRq0AIPOBr372HgKUIACFKAABShAAQpQgAIUCCEBBp0htDPYFApQ4MoTYNB55e1zbjEFKEABClCAAhSgAAUoQAEKBEeAQWdwXLlUClCAAn4JMOj0i4kfogAFKEABClCAAhSgAAUoQAEK+BRg0OmTiB+gAAUoEDwBBp3Bs+WSKUABClCAAhSgAAUoQAEKUODKEmDQeWXtb24tBSgQYgIMOkNsh7A5FKAABShAAQpQgAIUoAAFKNBgBRh0Nthdx4ZTgAKNQYBBZ2PYi9wGClCAAhSgAAUoQAEKUIACFAgFAQadobAX2AYKUOCKFWDQecXuem44BShAAQpQgAIUoAAFKEABCtSxAIPOOgbl4ihAAQoEIsCgMxAtfpYCFKAABShAAQpQgAIUoAAFKOBZgEEnjw4KUIACl1Gg0QedlRl44467cTS7G5Jf3oDR17eqJ+0MbIi+ETmytuFrMf71u9CmntZ8+Vdj2va07Xhyaqq9SafexPKuE1AKIHrtITx0V+1V9i+Mxt/SZBVp+GXpVPS8/AD11IJvsf3B4di7AYhe/jYeGtOtntbL1VCAAhSgAAUoQAEKUIACngQYdPLYoAAFKHAZBRpa0GkPtbyhmQKvjIWYf6NKwQDn0C2o7iEYdBZ/i8+2LMP+9ftRkr0LF/IFIBFNB3VDTM8x6DrmJvy4Vxs0r7ULg85aE/qzAFNo3BDCdI/nbmJXhKdej7Z3jsHP7kq9gl4I+LOT+RkKUIACFKAABShAgYYmwKCzoe0xtpcCFGhUAo0+6GRFJ4BKHHlzFt6bvhxVKtz09HcTrt3/NoZfXdtDnEFnbQXV9ys/wf9dOxwnUz1VBDesik6/XlJ0GI1+W1bgxlofg4HugW+x5Y6e+OofV1pVcKBO/DwFKEABClCAAhSggC8BBp2+hPjvFKAABYIo0HCDzsfws+OPobtbm+aIbNUczYLo5nvRoVLRWYn9C+/A39J2aU1O7IroqbMx6KZUdEgMR2X+IRzd9wm+mLsMpamLMXHFLYj3vXE+PsGgs9aEKuechT8PX9Rohj6wB53mc7cKBYcysHfhdBzdclxj6zcPIz6ahHrtiP/terzY8yGUX3HDH9TFkcplUIACFKAABShAAQqYBRh08nigAAUocBkFGm7QGeqVV6ERdFbuW4gVg9JQpULOO9F7+8sY5qFarqS4EjGtat9xHWDQWftTuhIZs67FR4vyG2HQ6e7cLcbOKf3w77VScpyItlu+wm+ur4tj0b89cXz9HXj9oX9cgeO8+ufDT1GAAhSgAAUoQAEK+C/AoNN/K36SAhSgQJ0LNPqg08vkN6fevBuvTNgCPLQFv5t/Pcr3vYmty5YhZ8NezbnrIMSNmYQbJ92Czh4yl7LszXhv4TKc/Ic+5mW/0UieOhXDbwnHrl/2xFdSSBngZEQl2R9i15q3cChjF6r26lVuqi0TMGjCXeju93xKp7D17q7I3CIb0xPJ27djdGrg4VHJtx9i56K1OPSPLbigmtMBTYffhK4THsPgn1+NGJejsuZB5/nibOzdsgb712egcJe+H2QMx5vGoPukCRjWy3XjHSoF9w/CqUVrcfSTDFQdktBM2joc3WfMwHA33zWaXvNtHI7e+1/HsKuLkb15LT5euBaFss+Gr8XY1+9CO7WCSuRmbMbu9W/hpK1dUrk4HIljJmDomJ+jnWm3nD/1CbbMmouvN+hVuE6+9kmcvDjbvnMK+99cj8/WrkfhrkOm43oCfjzmLvR0MxdUXZwX7i5UPieNypiF+TcuUl8NX74fU8aYE/nADGUZtu14bDuenJ0K5Tp3EQ5t/ocanzZ5eylGd83GzrWz8O80dZK4/pnG9a0bl1P4Ys1c7F7/D5Src1vGyL0JbSfcixvdjE/q1zaY5vqq8x8ILpACFKAABShAAQpQIGABBp0Bk/ELFKAABepOgEHnFqBnGvo9th97J7zlHrZfGn75t6no6ZQRlmUsxOob9WpJ52/emYbkyjTkSH4SQNBZsPkerB7toR2yDh9VmQ7NME9Wc9Ny3P32GHQI6NCpxMFlo/HedKl08/B353KMXD7GKQiuYdB5ajOWdx2tZmR3/5eI6LXb8dBdjiWpfo39CPfflRCyttuYvGU/2qyX2c/1UFoaP+EtPLj45yoEPrhwIN5L2+/Z0On48rU9fged336Il++5E/l6XuzagH5ou+Vt/OZ6x/DYFq7V8LzwtKG+g07PE4cFaihtsG3H8LUYMfU4/nZ3mmmM2p7oums3BmbrLzs8Ndpd0FlTl283Y9Xw0Sg0HSYOqx2Uhl++7Xid8Wcb7ugV0EnND1OAAhSgAAUoQAEKBFmAQWeQgbl4ClCAAt4EGHSaKrmGz8OPZgxHnw4xKDu+C7vTpuDoP7TZeyKX78fD5gqz4g+xqt+dKFT/3AHR8xZh2J2piEc+jvxjDT6eZZr4J4CgE9iHt+9IQ8lNo9E9tRc6dU1E86p8HFw/HR+n6YGjKUTztm8rP3kSfx6+XH3EtULO93lR8OEUrL5zrfbBQQ/h2hn3ol/PRCB/P/aumYuvlusVhxPewsTFPzeN7VnDoFNCwWV3YHv2Teg6PBVde3VFfHgVCjLW428PpaFcWU/Aj44vxmBTNucYDMq+mIcbhw9Cm5gSHN+yDNtt+8J1sqU62cZEMQHCH5qNn917EzonAgUl4eh8td7I4s14+Y7NaHbvLbi2Z0907hADlBzCrkVP4qu1WgrZdN4uPDFJS6zOVxajvDID73W4EyflPwxfjhHLh9tmI2/avBWiVOjuraJzH96+YRAOqcU7mpzatQXbp09HqQrc+qHrro9gDsts4ZpxiARyXng5rHwFnebj1R7m6gsM0FC+Zd+ORCAxH2g+HJ3mzcDAQR0QVVKCsjZXox2KUVKZj10P9cNX6lLgNPZv81aI0V9w1M7FtD8SByFx9gz87Kae6npx8K1Z+Hi6fh16aAsmz78eUfpm+7UNgRdp+z75+QkKUIACFKAABShAgRoLMOisMR2/SAEKUKD2Ag036PQ8GZE9CFJpB5Z3naCqBJ3DE4fgwqGrse5qm6AEwJ0bMPFl+0Q99jH93ISgAMo+eRJL9ZAxkIpOz3u0GDsf7IB/b5BP+Dc+qXn74t46jvt+7nefd6jAdeAgHJJCxJ6PYej22ejjEKhUIuPJa/HRckkfteo4e1hW86DT0/YXbH4Qq0erjde6HJu665qDzvB5uzBFDwyNZZn3hTlQrLNtlCA5bTsmTk21BVT+nZkmY5cw3J8xXj07m72i1+53qYKF+dgevcFhEqranBfettt70Pkttt7d0zbMguPx5G2png0dtsNrJbR5iAfP51ZtXOz7w/34o/bryXD0PvQ6hulDCvi/Df4dcfwUBShAAQpQgAIUoEDwBRh0Bt+Ya6AABSjgUaDhBp2ed6pDoOln0Ok+CPQUosjEKR3wb1XsOBo/Or7CocJQa5k/QZX3A7OyuFibREj/O7ioAz5WQxgGHnQ6h4M+T4l9y/DcoOm44FRt6PA9j5+pg6CzUirtTGvLWIQVd2rjN3oOOgfh2v1/w3CXyZYysKHLjciRTHbQctz9N70L//+z9y5QUlVn2v/Tdenqrr5U36Gbu4CCCJFGgiQQQQ04wZDkc9qZePmbKK4JmDEjZmZgVqLEzEqTGaOJM0BmBZ24omRGkm8SIpmAIhhJgA9tI4igQBCaW9+gr9VVXbf/enf1bk6fPnXppu/91Fou6apz9uW3373POc9533f3Vh+LHsOt738HyaQ/ba6vV0yjH4MnYa8KnUb77OoBG6079jGJBfJ4Am1sy7Lcdd1fjTMH38L+jeW4tDfqPS1h/509hDuXmSxDYz+6eGR3KrL7Qmf31gt5KVCEN5Rz9WNY0vgdzDZjOv0yfjhzpZrvJdurOzZiSr4PCWc0DyABEiABEiABEiABEugnAhQ6+wk0qyEBEiABKwIUOiVktAiT9p7A3V1y3RkEkE5ClNHbcT2+9IdVuLYL3FjnJrDD+kPYXr4OR38Z3TDF+tN9odMoniQzExpe+zv8uD1sPea5Er4//i5cahendE7Knu+6Xo+jL5dj1zO/RIvaSMj6E1vojCXqWQtZvdbHBKkEmk+/ht+Wl+OU3uTKqlu9KnQa7NMo7Jrq/Wjjp/E/a5TLbiePXGO4dPfmRXzLSpR7VJ19zyaU/dCc8xXoCcMr/TB7HJvb2V2hs7vrxWls1xuTJTH5jC9qku9DEgXzEBIgARIgARIgARIggX4hQKGzXzCzEhIgARKwJjB0hc7kxL7kQtc7h4teIRVLrEzGW7MHQufpX2DTbQ+iMbbG19605PpuFPIyXjiMr5s28Yk3J4yeZLG9QWNx6IlH52ns+Opt+NMvE3Y+jkdnLC7WQlaf9dEANu6GVcYB6FWhMxn7NOaw7Owle4VLd+dFD4XOqQuQsfBOTL33Ltw2dxQcpmJ6yjBxP3RF3RU6u8vFMB5JXIishc5YdSZRIA8hARIgARIgARIgARLoVwIUOvsVNysjARIggc4EKHSqbdE75cVLLHQm4zHXXaHTh4NP3oA3no0Kfa4HN+G2x5Zh6oQc6NSYiTZz6WLbhnBYmPIwJpoHxo1hYub37EWPTt9bT+JHy6Kh6bjpQdzw/cdwy8wJ7ZvuSCaAKzty95ZHZ5/1sQPuaWz/PzPxvtpDqggZ6zbhc/cuxPhRae1iXjwbSUasjCUoGzwIZ8byOAYSe3R2d14kK3QmJ9RHS+s5w8EjdBrWi9ufxZdeuKtjYykrYsYcw8n3IdGM5u8kQAIkQAIkQAIkQAL9RYBCZ3+RZj0kQAIkYEGAQmdPhM4q7PrqVLz9SwEaK1zakBcyqV3XDWIIVuLW6u+bcj4a8/wlKxQZy+y643jcCWEQSTtv4GM4qxdzdF4R3TrnKNS1GUXJ2EJnrBDlzmNx38//EmOUhnYlL2Kv9lE32igEW4aQGwTJXvXoNNrK1eToHARC51UwTF4k7GuPTmM+VKu5HXsmJt8HXt5IgARIgARIgARIgAQGCwEKnYNlJNgOEiCBEUmAQmdPhE7AuOu61a7W3d913ZjHz0LI7BTWnqzQ2Tk8GTetw5L/uxqzk9p83eBJV7QSt75vJbz23q7rZ17+HH6+cq+ag11D5TuHtcfbdd2+bhe+vnpuhxeslBd71/U+6uMVdRY/K1qG8/K3hdjdKSS7y+8Ge4iZZzN2igCjh6zlRjxJ7bo+CIRO31s9Zpi8SGgUhmMLkYnLi+2he2XXdSDj2bfxtYeu7RKib3UBSlzniLxssdMkQAIkQAIkQAIkMKgJUOgchMOjhY9B2DQ2iQRIIEkCty2Yk9SRFDp7JnRCPM1uuguXVKT5TSja9B3ccvtM5KMaf379ebz55Cb4dbrJpDw6jaHrOsx5rirvzMHXsXfNGjT6ioBqKTR5oVNCfzvlvixagLy1q3DzwrkYX+SCNPLMRx/hzOuv41TV7Sj78Z0dYbXNB5/Ej297NrpL+IKVuGHtQ7hpprThMN5+vhzvb4oKk113ye5+js5Ooeu3r8Mt6+/F9CKg7vhBvP3MGpw66Gvve7xd16Uxwu6HWHLXAozyNODM9o3Y1TEWXb1a+6SPHTPPGHYtNvJ9LFk2FZkNZ3B078vY/+Qv4Ue1bL5uIYQavQCLkP3sz7H8rvZzG0bh5lmjJJ4fW7JvQ6XUt24X/nH1XMOcP40dX56JP4l5Yzyy16/HbcuiTKr2bscusaczUduduvcN/B/DRlyJxbXupmWINqvbqRfUWT1nmLgfV3AZPYpdj23B8lULonPvjAvj506AB8aXBj0RgDuH4LtWfgc337sA08dLyQ2oOvwRTh3ejuOHOs/B7vQhqQWfB5EACZAACZAACZAACfQ5AQqdfY64+xVQ6Ow+M55BAoONAIXO9hGp+gU2TX0QjQCMm3zIr4lFhPiCzrnX/g5b73oBfovBd63bjplVy/D2JmtvPkt7ES+721aixWo/nrs2oezBKmxdtq6bQmdULNrzjytxQAuTsYzVQpA984uv4ecPbolt3revx/ItqzBdJxJVR3Zf6FSC1pdvw/vbLTpfdBdu+O2DaPncMpyqjiN0rvwlyuZuwdYHVU4B06cI2S/swkqLDZl6vY+GmpvfehIbdO5RU4tcj23H52a+gP+R9lqw9x16Bj9esK6rfXWImvGETgD1B/HKPV/Gqb2xNni6CUW//E989bMTOrXsaudFLGPpmdApHrk9Y5i4H4aWVr2KTZ++p+tGYIZxSVxeAgE44Xh0XSsS1znYrjxsDwmQAAmQAAmQAAmQAIVO2gAJkAAJDCABenT20KOzfcwaPnoV2595BpVb3o5+c9M9GLd6NZbdeS3w2t/hx3e9YClixRry5o9exbZO5S1D0b2r8LmHFmJURxhvdzw6r9TUcPo17N34Sxw/uBf+t5U7n/L2sy8YD8/MuzD+3ruwdFbXuPZg1VvYXr4Rx1/fjpA6bTzsy27H1Acfw6LPRr3dOn96InQC8H2EPRufwdsvbInWM/4mZNx+Lz699iHMHnUlvDhW6LoWsqveeh6/fXYjql8/Hm3rPQ/iptUPYtG1sWP2e7WPJhp1B5/HtnLdniLYF9yOklVRG/HoPKExvH47nyv2tQxFq9fjq3eKOJlA6FTtqMdHr76ANze+jEt7hQeAqQuQd++DuPnev8RMcQw1fRKLa/3p0RltXE8YJu5H5453mXvC6aHv4O5Vc3vBo1PXJeOxBX94+Reo3t6+ZkBsYi7y77wLNy67HbMnXLHT7vZhAC8lrJoESIAESIAESIAESKCdAIVOmgIJkAAJDCCBoSZ0DiAqVk0CJEACJEACJEACJEACJEACJEACcQlQ6KSBkAAJkMAAEqDQOYDwWTUJkAAJkAAJkAAJkAAJkAAJkMCwIkChc1gNJztDAiQw1AhQ6BxqI8b2kgAJkAAJkAAJkAAJkAAJkAAJDFYCFDoH68iwXSRAAiOCAIXOETHM7CQJkAAJkAAJkAAJkAAJkAAJkEA/EKDQ2Q+QWQUJkAAJxCJAoZO2QQIkQAIkQAIkQAIkQAIkQAIkQAK9Q4BCZ+9wZCkkQAIk0CMCFDp7hI0nkQAJkAAJkAAJkAAJkAAJkAAJkEAXAhQ6aRQkQAIkMIAEKHQOIHxWTQIkQAIkQAIkQAIkQAIkQAIkMKwIUOgcVsPJzpAACQw1AhQ6h9qIsb0kQAIkQAIkQAIkQAIkQAIkQAKDlQCFzsE6MmwXCZDAiCBAoXNEDDM7SQIkQAIkQAIkQAIkQAIkQAIk0A8EKHT2A2RWQQIkQAKxCFDopG2QAAmQAAmQAAmQAAmQAAmQAAmQQO8QoNDZOxxZCgmQAAn0iACFzh5h40kkQAIkQAIkQAIkQAIkQAIkQAIk0IUAhU4aBQmQAAkMIAEKnQMIn1WTAAmQAAmQAAmQAAmQAAmQAAkMKwIUOofVcLIzJEACQ40Ahc6hNmJsLwmQAAmQAAmQAAmQAAmQAAmQwGAlQKFzsI4M20UCJDAiCFDoHBHDzE6SAAmQAAmQAAmQAAmQAAmQAAn0AwEKnf0AefBWUYt9rx7BKzsbsbUh2srJBelYtHgMHlkyHUWpg7flfdWyhnd2Y+lzzZhxz014fmlxX1XDckmggwCFThoDCZAACZAACZAACZAACZAACZAACfQOAQqdvcNx6JXSchwbnjiG8lpgbHEmlk9zoQgBVBxoxLbxY3Fk7Wx4hl6vrr7FLZX43faLKFpSitIce7S8+nfx2DdqsOjpJfhC4dVXwRJIwEiAQiftgQRIgARIgARIgARIgARIgARIgAR6hwCFzt7hOMRK8WLfxl0oOwAsv+cmbOzkuRhAQ0sInoy0Idanvmtuw/7XMWNTGBsodPYd5BFcMoXOETz47DoJkAAJkAAJkAAJkAAJkAAJkECvEqDQ2as4h0hhNe/goW+ex47i0di3fi7GxW12AJX79+OZLfXR8HanDYtKR2PdA3MwJaP9xPbyJj8+H3ccrsBju/04GQAmF2dj9cpSLGo4jHWb69rPd+Che27A2lvHISql1uLXT+3DI8VTUDHvMtZtqsM2L1DodmB52Q1YXerD1k0fYfOxMM4CWDSvxFB3+7knXSYR8jg2PHAM5ZNLUPHEHBRJNUffwtj1rdjw1HRg+/t4piLY0cZ1jy/A4sJ27011XD2WPjAfz9+aico39mH1lmbsCxggLZ6IzRc+xopj5nqBylf/F/O3t2KJ7AAAIABJREFUBvHQo5/Fd+ZQLB4iM2JAm0mhc0Dxs3ISIAESIAESIAESIAESIAESIIFhRIBC5zAazGS7EvVQbMX8slJsvXNMnNNCqHxjF5a/6AcK0lE2040ibzM2H/DjrCcHO55eiBmSx7Nd6KxwAvBEj0NtA7YeDqLGCRTCgUXzPJjh9GPP3mbsCdhQ/tQy3D/BIHSeMRwHL3YcaFXiYqETmDItG0sLnKg8WYfnzwCzl92I39wt8mx3hc56VZ6rOBsrJjtRrdvoyceO5z6FGR2CqBY6najYcQSv7K7DSxdsWL4gF6XSx2mTUIYjiuGie27CSx0esefwyuMVWN2Qja0bb8H8EZjjNFkb5HFXCFDopDWQAAmQAAmQAAmQAAmQAAmQAAmQQO8QoNDZOxyHVCnVb+xE6Yv+dq/FgthtbzuK7606gY1ugxCIECp37ML8LYbztYeoOxvbnr4FpcrTs130qwXKVnwGzy6MZvxseOt1zNjcaqhbi5U2rHp8Mf5pllsdpz0jMc2QL1TlyjyLrR2emt0XOtHJi9WL3T/ahfsrDJ6ZnTw6o2wqfvobLN9t8t7UbAoMXrHnD6Js7UWcWDwN735l6pCyCTZ24AhQ6Bw49qyZBEiABEiABEiABEiABEiABEhgeBGg0Dm8xjOp3iQtdB59C7PX16NwyUzsvHfilbK1sDlvEk6sugFp5r/VkTFEyC5Coj4uE1t/srjDC9K6jeaQ9O4LnWYv1qiICaxd83k8Ml2HuGuPzjhCJ0I48vLvsHSnDc+U/wXuLtHibBjrvn0HVkxpD4VPakR40EgmQKFzJI8++04CJEACJEACJEACJEACJEACJNCbBCh09ibNIVJW0qHrFt6N0S4ex/ceOIaN2rNSC52Lp+Fshydjd4XOHGx7cSFK2xn2ldAZzb15xYu150IngBN/xJLv1qFIha+Ho2Hr3nzs2NQeBj9E7IHNHFgCFDoHlj9rJwESIAESIAESIAESIAESIAESGD4EKHQOn7FMviftIdb7jJv1WJ3dXY/OwSJ0tr2PJx8+hee7bEbU2VNTunxVQicu4JU1b2N1YDT2PQ6sXXsR1Wbv1+RHhUeOUAIUOkfowLPbJEACJEACJEACJEACJEACJEACvU6AQmevIx0KBWpvS2D5A/Ow8Va1L3nXj85D6TR6KcbJ0dnvQmcIFT/5LZbvdaD8qSW4f0I0XNz3zm7Mf64ZNX0udAJRz1Ng7WKgfHeoI4x9KFgB2zg4CFDoHBzjwFaQAAmQAAmQAAmQAAmQAAmQAAkMfQIUOof+GPasBzXv4rG1Z7E1AEyenI37x8t24kDlhcvYU3wt3lQh6N3bdX1HvwudgIThL9rUihpPOlaVulEUkB3b/fA5w3i3uAQVT8yBknFjhOEn49Gpw+gLx2fikckuVE8eh39aKLu+A9AbJMm/O2101LNh4VkjjwCFzpE35uwxCZAACZAACZAACZAACZAACZBA3xCg0Nk3XIdGqS2V+N2WD/F8RSv2eaNNnlzgwvwvzsT6hcXtfQig+tBBlG+uw9YGAE4bFpWOxroHbsSUjPYNdwYsR6c0sQlHXjmANTtb8W4AGFucjbUrSzFu5x4sv9A7QidQjd0b38HaA0GcBTB72Uz85m69OZMP+za+hrIDSLyL/dCwCraynwlQ6Oxn4KyOBEiABEiABEiABEiABEiABEhg2BKg0Dlsh5Yd6x8CWuhMx+Yf3Y47cvqnVtYyfAhQ6Bw+Y8mekAAJkAAJkAAJkAAJkAAJkAAJDCwBCp0Dy5+1D3UC2pt12lgcWTsbnqHeH7a/3wlQ6Ox35KyQBEiABEiABEiABEiABEiABEhgmBKg0DlMB5bd6lsClfv/iB3HAti3txE7Ag48U74Ed5e0h/L3bdUsfZgRoNA5zAaU3SEBEiABEiABEiABEiABEiABEhgwAhQ6Bww9Kx7KBI789DdYuhsY60nHIyvn4f7pWUO5O2z7ABKg0DmA8Fk1CZAACZAACZAACZAACZAACZDAsCJAoXNYDSc7QwIkMNQIUOgcaiPG9pIACZAACZAACZAACZAACZAACQxWAhQ6B+vIsF0kQAIjggCFzhExzOwkCZAACZAACZAACZAACZAACZBAPxCg0NkPkFkFCZAACcQiQKGTtkECJEACJEACJEACJEACJEACJEACvUOAQmfvcGQpJEACJNAjAhQ6e4SNJ5EACZAACZAACZAACZAACZAACZBAFwIUOmkUJEACJDCABCh0DiB8Vk0CJEACJEACJEACJEACJEACJDCsCFDoHFbDyc6QAAkMNQIUOofaiLG9JEACJEACJEACJEACJEACJEACg5UAhc7BOjJsFwmQwIggQKFzRAwzO0kCJEACJEACJEACJEACJEACJNAPBCh09gNkVkECJEACsQhQ6KRtkAAJkAAJkAAJkAAJkAAJkAAJkEDvEKDQ2TscWQoJkAAJ9IgAhc4eYeNJJEACJEACJEACJEACJEACJEACJNCFAIVOGgUJkAAJDCABCp0DCJ9VkwAJkAAJkAAJkAAJkAAJkAAJDCsCFDqH1XCyMyRAAkONAIXOoTZibC8JkAAJkAAJkAAJkAAJkAAJkMBgJUChc7CODNtFAiQwIghQ6BwRw8xOkgAJkAAJkAAJkAAJkAAJkAAJ9AMBCp39AJlVkAAJkEAsAhQ6aRskQAIkQAIkQAIkQAIkQAIkQAIk0DsEKHT2DkeWQgIkQAI9IkChs0fYeBIJkAAJkAAJkAAJkAAJkAAJkAAJdCFAoZNGQQIkQAIDSIBC5wDCZ9UkQAIkQAIkQAIkQAIkQAIkQALDigCFzmE1nOwMCZDAUCNAoXOojRjbSwIkQAIkQAIkQAIkQAIkQAIkMFgJUOgcrCPDdpEACYwIAhQ6R8Qws5MkQAIkQAIkQAIkQAIkQAIkQAL9QIBCZz9AZhUkQAIkEIsAhU7aBgmQAAmQAAmQAAmQAAmQAAmQAAn0DgEKnb3DkaWQAAmQQI8IUOjsETaeRAIkQAIkQAIkQAIkQAIkQAIkQAJdCFDopFF0g0ATKvcfwYbtddh3IYyTAQBOG+ZPzkTZkhm4e06BKqv6jZ0ofdGPtWs+j0emxyv+Snl7zoRxFsBYjwuLFozD6runo6jTqcex4YFjKDcVN3t8Jr6wZAruWzgOae2/6fq71pyDbS8uRGnMJoXQcPoQtm69iJ8dC3b0b+m0XJR9cSbumJLVDVaD4NDT+1H23RpUzpuGPQ9P7eDTJy2rP47Nz32EDSfDqHHasKi0BOWrZmNcn1Q2vAql0Dm8xpO9IQESIAESIAESIAESIAESIAESGDgCFDoHjv0Qq7kavys/gBXHgEK3A0tLPZjiBOD14tcVrZjywGfw7EJPN4TOauz+0UHcXxFGoduF5fMylShWeeYytolY5snBtvKFKM3QmNqFTrcLq+ZlRkXQgB97DjRjTwBY/sB8bLy1s9C6aGY+FkW/av9kYulXZsUQ30KofGM3yl5sxVmnDctLc1HqBqprG7DtcBgrvn0HVkyxD+CYhXDk5d9haeBanP3K1CTbcRkVr36I6pmzcMcEd5Ln9OSwj7H50cNY53WgbJ4HhQ0N2Ho4iMIlM7Hz3ok9KXBEnUOhc0QNNztLAiRAAiRAAiRAAiRAAiRAAiTQhwQodPYh3OFTtA9HfroLS3eHMXveJLy06gZEJU39Ua6dHX8l49HZsP91LNrUCkwuwbYn5hjERxEcd2H5i35g3iTsW3VDuydiu9A5uQQVT8y54u0pXotP1GCf4ftk6u8yNucP4r61F7FHCayfQmmGQdRsaYIvI6tvPSITGsvH2LzyMNbNm9YNoTNhob1zQM07eOib59FYVoqtd44BcA6vPF6B1R7TWPVObcOuFAqdw25I2SESIAESIAESIAESIAESIAESIIEBIkChc4DAD6lq69/FY984i63ufOzY9CnMSND4xEJjuxBW68KGp5fgC4XmAi/glTVvY/UF4+8xhM6WQ1iz6jReuiqhM4SKn/4Wy3cDDz16G74zJ4H3Y8uf8cqmD7GhPbx9rCcdK1bMwYpZue0dqcWvn9qHR06a+9e1DxU//Q2WnyzBnhXAzzZdxLYLOvR7HMpXtXufSlj4D45h3Rkjp/ayERUZS9fcgeW1f8TaLY3Y483E1p8sxvyG6G87FhvF0RAaDh1E+ZY67Givq2zeBKx++IYrYnNLJX635UNsONCKd9vTEyydlo/VK2/GjA4PW0Nb2sdgx7wp2LdqOtLa7WWP/ntIGXv/N5ZCZ/8zZ40kQAIkQAIkQAIkQAIkQAIkQALDkwCFzuE5rr3aK/G+nLGpFfM7PPbiF59Q6NTiZMFo7PvBXMtQ8iMvb8fSnWGsevxz+KdZ4l1pJXQ24MirB3DfVj/mW4SuJ84RqvvR7i2pBcLUOP1rOY4Na4+hvAFYOi8f890BHDnciK21xvD5bgqdu4FCJ1Ba2rm82Utm4jcS+n3+EDZvv4hX9vrxQXEm1k1zKQ/a0rK5KPW2e1MWO3CiFlg0z4MZSMeih2djSrunpVHo9B19C2Xr63G2IB1lM90o8jZj8wE//JPHYscTs1GEBuz+0e9xf4XuXzR8f8cZDzY+F0vk9qHip7uUULzqniI0br+Il7wubCi/DV8oHMhw/16dBn1WGIXOPkPLgkmABEiABEiABEiABEiABEiABEYYAQqdI2zAe9JdLVzet/IzWH9ze9C6iG87m68UVzwaZUuvUSHtCYVOLcCZw9ANjdNlLH1gPp5XuTetNyOC24FV99yI1QuLE29G1Mmz0UhCl51osyKgcsf/Yv6WIDqxaDmO733zGDYGcrBts2x21H2hc1FZKV5SYd8AWt7HmlWn8NL4Euz7bntYv4VoqY7V30M8PE3CYpdz2j1lG7Kx7elb2vOfhnDilZ1YtD2Mdd9ehhVT2tt+IQc7Ni00eO+GAMQRLWvewapvnsc2aZMnE5vXLMAdJVfSGfTE7kbKORQ6R8pIs58kQAIkQAIkQAIkQAIkQAIkQAJ9TYBCZ18THgblWwqdR9/C2PX1V3rXndDxqxE6jZsRIYCKA43Y5rXhvpVzsf7m6D7tur1dNiOaNgkrbi62GJFkhc5a/O6pfVhxMh0/23g7FhvCuFUI+m4Hnin/C9xd0l2hU5+nm2bRnkRC57xJONGRz7S9HPM59e9i1TfOYltBOtbOdEP8QtWntgHrDmvxNjO66dHOMMYWZ2P1A9OxfHpR3PykvhN/xIr1ddgDGyYjjJNwYN2aW7BiiqQA0Cy6MhsGU6NXukChs1cwshASIAESIAESIAESIAESIAESIAESAIVOGkFCAvFD17uGlCf06Oy10HVp+p+xYeURlAeysXXjLZifmoRHaZceJxu6rkW7rp6flTt2Yv4WP6Lh8t0VOmPk8oShnkRCp5W3qvmcDu9P6yG/4j0bQPWhg1i3qQ7bvBIl78LalTfikTlRIbnzp51dwIUNTy3GF9wf4ntPnMJGb7vY6T6iNnk6wnydMecZhc6ESxAPIAESIAESIAESIAESIAESIAESIIGkCFDoTArTCD9I70hePBr71ptzavZA6ITebMjsyag5682K0rH5R7fjjhz5PsZmRBZh4gmF1i7D6cO+ja+h7ACwds3n8Mj0WCHaV+nR2fY+nnz4FJ43eL9GPUH7SejUHp1W3p+WJh5Aw4lDeGbTeTxfa0P5U8tw/wTTgVo8XTANZx+eGv1R5zH1OrDIE8SeWhvWffsOrJjCfJ1WmCl0jvD1ld0nARIgARIgARIgARIgARIgARLoNQIUOnsN5XAuqAG7n/497j8MLL/nJmxcagz/7onQCYiX6KJNrcDkEmx7oj0PpUIYQuUbu7D8RT8wbxL2dYRjx9p1vT0/pvdKaHT3hU5ANulZvr4eH3hysK18YXv+yq5jqnN0lq34DJ5d2J6vtEuOzhAqfvJbLN/rQPlTS3D/hKjA53tnN+Y/14yaqxE6jYKiFBrL09Pyt3aBWXa777JRkM7BaZGL89CbGPuDRlzx+DRw0fWbRfD6Q1jzjdN4CcDsZTfiN3ePG84T5Kr6RqHzqvDxZBIgARIgARIgARIgARIgARIgARLoIEChk8aQHIH6o/jeEyewsQEYW5yJ5dNcUIHM7bt2n7XI0dklR6beKVzltqzG7h8dxP0VYRS6XVg+L1Ptvl555jK2nQyjpovg2C50WuboBGYvnoGtX7lG5ZKMmaMTmVj6lVmWu7wDXlT89E08tDuIGqcD983zYIrspRPwY9/hEJZ/+3Z8odDgrRh31/UrQm6NJx2rSt0oCnix44AfPmcY7xaXoOKJOYpf0h6d4tG64hjKAzaULcjFDKcNM754M+YHoruuG3dW7xjQOLuuv2vso9eLHYddWLtJb6R0AC85M7G0WAHAvr2N2BGI5X2rvVyBseOzsWKyUzHbU9GMPd7obvI1ARvWrlmMR6ZLzk5+zAQodNImSIAESIAESIAESIAESIAESIAESKB3CFDo7B2OI6SUWux75TA2723Gjob2LjttmF/sxuzFk7D61omdhMauUMwh2k2o3H8EG35Vhx0XwqgBMNbjwqIF47D67ulRIbXjY73r+lhPOu4vuw73LRyndnyXjxY6u9afaFd1yU35Dp7ZWoc9Z8I4KwVI/ybnYu2jn7ri5dlSiV+/+D6eqQjiZEDanI4VK27EilmyO7z+NOHIKwewZmcr3pVjirOxdmUpxu3cg+UXeiJ0Ar4T+7H6BzUqb2ahOxPPlC/G4m4KneIx23D6EF7ach4/OxbtY6HbhkWl12Dtw8K8ARUvH0T53lbsk/ycACYXZ+KRB27C3dOzYth5Lfa9/Cc8o89x2rBoWi7uK5uJOwouYsPaYyhvsGHt45/BI7NilTFCppBFNyl0jtyxZ89JgARIgARIgARIgARIgARIgAR6lwCFzt7lydJIgARIoFsEKHR2CxcPJgESIAESIAESIAESIAESIAESIIGYBCh00jhIgARIYAAJUOgcQPismgRIgARIgARIgARIgARIgARIYFgRoNA5rIaTnSEBEhhqBCh0DrURY3tJgARIgARIgARIgARIgARIgAQGKwEKnYN1ZNguEiCBEUGAQueIGGZ2kgRIgARIgARIgARIgARIgARIoB8IUOjsB8isggRIgARiEaDQSdsgARIgARIgARIgARIgARIgARIggd4hQKGzdziyFBIgARLoEQEKnT3CxpNIgARIgARIgARIgARIgARIgARIoAsBCp00ChIgARIYQAIUOgcQPqsmARIgARIgARIgARIgARIgARIYVgQodA6r4WRnSIAEhhoBCp1DbcTYXhIgARIgARIgARIgARIgARIggcFKgELnYB2ZQdWu49jwwDGUS5umjcWRtbPhMbev7Si+t+oENgYATC5BxRNzUNQvfajFr5/ah0dO5mDbiwtR2ld1tr2PJx8+hecXT8PZr0ztUS0VP/0Nlu+WU9Ox+Ue3444cczE+7Nv4GsoOyPcubHh6Cb5Q2KOqeNIQIkChcwgNFptKAiRAAiRAAiRAAiRAAiRAAiQwqAlQ6BzUwzNYGtcudDqBwkA6yi1EOt87uzFlUzMKA0DNcBQ6EWWwp6wUW+8c06OB0UJnoRNY9MBn8OxCk1zcLqZucwI1AQqdPYI8BE+i0DkEB41NJgESIAESIAESIAESIAESIAESGJQEKHQOymEZbI1qFzrnZeKhA81oXGEW6aKeiKuQjeUHGvH8sBQ6P8bmlYexr2w+nr+1oEcDFBU6M/HQvGY839DVMzYqFtuwqrQRGw9Q6OwR5CF4EoXOIThobDIJkAAJkAAJkAAJkAAJkAAJkMCgJEChc1AOy2BrVLvQuXgStnpPocws0rUcwppVp+F6dBKKnjuFcrPQWX8cP9t8ApuPBXEyAMyeloPVD9yMxSXOaEdr3sFD3zyPyY/Pxx2HK/DYbr86bnJxNlavLMWihsNYt7kOWxsAOB146J4bsPbWcUhTJ+vQ9Ww8s9KGPS/WY5sXKHS78MjKuVgxK9cA04sTb72DDVvrVVmFbgeWLrsOa++8piMUX4mRZ0qw7/Fc7HnuKDYcC2Oc8uJ0qRD5imWfxXfmSM0hNBw6iPItddhxIYwaidgvSMfdZTPwyM3FlgMYFTpzsPXRIMqeC5nC1xuw++nf4373JGx1n0LZbqPQKXVV4Jnt1dhzMqzYjPWkY8WKOYb+tXNwj8WOBc3YEJfDYLOvkd0eCp0je/zZexIgARIgARIgARIgARIgARIggd4jQKGz91gO45K00DkNR6adxoxN4U75Ixv2v44Zm+zY+pOxqHj4WGehs+U4Nqw9hnKvA2XzPJjhDGDf3kbsgAuby5fgDslB2S50Voju6UlH2Uw3UNuArYeDqJFweTiwSJ3rx569zdgTsKH8qWW4f4JR6IyKoJ3qCNiwds1teGR6VJisfGMXlr/oh2t8NlZMdqK6vY6xi2dg61euUcJpVIx0YFFxECec0eNcpdfi/lkmL87T+/H5J2pwtiDa3iIEcKSiESizCElvtwwtdG7b6MErq06j5gGDd2iHWPxZfOHwa1huEjqPvPw7PHTYjeXTXKouxTAhhyu8rnAYxmY6RLtGoXOIDhybTQIkQAIkQAIkQAIkQAIkQAIkMOgIUOgcdEMyGBt0Reg8W9aqvDeviHRXPBFPrHLhedm0yODRWbnjfzF/SxirHl+Mf5rljnbu9H6UPVGDhiUzsfPeiR1C5w53NrY9fQtKM+Sgc3jl8QqsrgXKDKHyDW+9jhmbW7G0QyTUHp02rPv2HVgxxR6t48QfseS7dfhg3iScWHUD0vRmSeNLsO+JORinDvJi94924f6KdPxs4+1YnKGFTuD6BdOw7eGp7V6jFmNy9C2MXV+P5Q8swMZbtddoCEB7/RandAidL85Cg3hveq9s2nRFLF4M1xYRW82h66ayD72JsT9o7D6HwWheI7xNFDpHuAGw+yRAAiRAAiRAAiRAAiRAAiRAAr1GgEJnr6EczgUZhM6vFEVDrLVIV/8uHvvGWWQ/KiHdldHd2TuEzlr87ql9WHHSgbLFHszoQOTHnt3N2DNzAo58cxY87R6dO7QoqY7TAqZJ8GsXGLsKndnY9uIthl3X29vszseOTZ/CjKNvYfb6emSPz8b9k9tD5gFUn7mMjSeBdd9ehhVTrnh0PlP+F7i7JM6Y1h/Cmm+exkuwYfniCVi97DpMyblSrtWZV4TOhZisvGC1Z2wDflf+e6zwREXZD5RXqVnobMCJo+dx4uRlnK0VPA1YdzhoIXQm4DCczXSI9o1C5xAdODabBEiABEiABEiABEiABEiABEhg0BGg0DnohmQwNsgodE5F1KsyKtItOib/lrD1xZif2n6cQeiUvJaPnIzRJ32cFjoXT8PZr0xtP7i7QmcOtr240CB06vPbv28XSGPRXbvm83hkuhY6k9wIqKUSv37xfZQfCOIsgPkzR2PdyrmYoTxSu36MQmdpu0DcKJ6ppZUGsTitPXze0Iaad/HY2rPYGuhaZlfBNwGHwWheI7xNFDpHuAGw+yRAAiRAAiRAAiRAAiRAAiRAAr1GgEJnr6EczgV1Fjp1Tk08MBNlBw53eCKmoavQGfXozGwXQmMw6hWh01yHtUfnFLWx0JiYgxUVI5MUOnUpbdXYt/VPeGynH/7SSdjzjRs6NjcyVtRJ6NQeqyjBjsWXsbRDLDaLrdEd7csOAMvLZqL8zonRsmN6tibgMJzNdIj2jUJn7w3cd77zHTz00EMYO3ZszELr6uqQn5/fe5VeZUlnz57FCy+8gCeeeOIqS0p8+q9//Wu89957yMrKwuc//3mMGTMG6enpiU+Mc4QwX7JkCebPn39V5RhPTmYce62yfi5oy5YtmDRpUq/y6ssu9Kd99kU/WltbVbFXa+d90bb+KnPfvn147bXXYq4xA70mGue7tPXUqVO45557EuIZjLY5XOxN+iF2Ee9amnCAAAwXHsa+DvR8SYb7cDlmON8LDJcxYj9IYDAToNA5mEdn0LTNJHRqke4MMDYALFVh67KVj1noBKI5OoNY/sA8bLy1yNAjQ87JXhE6bZ3zgMbK0enOwbbyhe15QHVzrrQleaHTnI/zAl5Z8zZWXzB7VF7pcmehE6h+YydKX/RjrBM4W9qeS7RjQyQtturw/867sFfu2IX5W/yWOTqN+VB9R9/C8vX1qJk3BftWTY+dc3TQ2NrIa8hQFzpvuukmfPvb38YXvvCFLoMnN6nyefLJJ3t9YOVhQz5G0VLa8vOf/xxTp2rP8M7VHj9+HF/+8pfxq1/9qtsPcFb19UandJvefvtty+J6q14ROZ9//nklBLe0tOD9999HQUEBVq9efVXdiDf+yRTck3FMptxkj+ktvsnWJ3PixhtvtJwvyZbRn8clss/+bEtP6hLeIux3x86lz7HWkJ60oafniJAn69vVirQy97/73e8i1hojc3j9+vW4/fbbe9rUqzrPuG5LW//0pz8ldc0YaNu0EgN7Ym9XBa8XT5b+vPzyy3j11Vchtqc/ixYtwn333afWrWSZyzhu27ZNvViTzyc+8Qm15i1fvrxTi2XsjR85Tl6afelLX+q4tmv7tepqLJvuRSxdiurN+dJbc7wv+ytl95bw3d12Jrqn6255PJ4ESGBkEaDQObLGu4e9NQudVwRM4MpGPlZCJ/Su6w3AopnZWFQgeSwDOHK4GVNWLFPh4tpDdMdVha4bd12/stv4lQ2Kruy6DrcLy+dlqg2JqmubsS+Qj+fXzoHIsEkLnUffws2bWrFoZiamOKWc6C7xiCMomoVOnD+I+9ZexB4A9638DNbfrHw1u7ThxCvbsWh7GGMNu8XvuABk1wZR1GVTJgMHeLHjQCv2BUwbNfXQCnha3xCg0Nkzrs888wwmT57cSTBKdFMsota///u/4x/+4R+6LR5Y1dezlnc+K9GDY2/VKw/gIt5oTyl5eMzIyLhqceMevc4OAAAgAElEQVRqhc6ejGNvcNdl9BbfZNtEoTNZUr1zXHftXISHL37xizFFwd5pVXKliCj0gx/84KpF10RCp8wB8fAeKHF3qAqdr7/+Ov7whz90EmW7a2/JWULfHyXXRnkJlpeXh4cffli9BJN/X7p0CQcPHsTcuXOVfSS6XklLZY175513VHnXX3+9avwHH3ygXrQtXrwYjz32WEeHtGg4YcIE9V1tbS1+8YtfICUlBU8//bT6Tpj+/ve/x9e+9rUuIAbCZntzvvTWHO9rC7Gy9b6uU8pPdE/XH20YLHXcct9CXL58GYX5uXA4HPC3+lBVVYVTH51CaqoT7rRMhEIRpATsaGsLIzsjB05nOhAEJl47BvNuvx5v7X8DKXDg41NnkespxMkTpxFqjcDtzgZCNuTlFaC+rh61Fy4gOzdPzUN5MW53RJCRmYpLFy/JYz/y8rIx/YbpcLlcaG5uxNGjR2GzOVBYWIiqs1XqvJyMXNTX1yPoD8Hb5IPT7YTDYUeKLYJwuA1hWwROJ5BiAyIRIAIpNxeNDV4EAmEU5I1BU1Mr6mvq4MzKg83mht8XxKiSMUhNTUVzQ6NyWJg27Tq0+lrg9XrR2tqErMwMNDVfRjgcRLYnA8FgEHkFToTC1fC1XUZhwSicP1cFX2sIs2aV4sj7H+HaqdNw+XIDWlqaFNuZs65HZeVpBIKtOHPmDKZMm4xQOAxfwKfKi0Qi2PYfbw0W02A74hCg0EnzSIJAV6GzQ6TTGwqpUrp6dKqvWyrxuy0fYsOBVrwreSadNsyfnI3VKxZifmHvCJ3rCiZh24JGlG+qwzYvUOh24ZGVc7Filt4RXRoSQPWhd/DMljrsuBBGDYCxHhcWLbsW65ZOVN6OSQud59/Fmk3nsedMWOXnlD6VzZuA1Q/f0L6je1esXYROaC9Qo1hs1YZq7N74Dta25wJdNK8E6x4YjYonKrBj2Xw8f2vBlc2bLuTjZyuBre0cxnrSsWLFHBOHJIach/QbgZEkdIpXgAgJcuMwfvx4dZNi9FbSv8sNi/wWK8RcHspErBTPj1tuuUWVIcfrm2L5u7KyEm63G9dee21HHbp848ORtEcfK/VZherFqk+MxNhmqc/qwSveMfEeHK+2Xm3E0scf/vCHmDZtmuIlfZSyhZP0Wf4tbZR/y7HysDlu3DhLFkZewnbhwoUxPXp1/dJHGVPhYxzzno6jcXLqss1jJ+3UtvXRRx+pusVbyPiJx1dd0drbbWUXxjGNZTdyvrDUooEcp4XOBQsWKNbCRTha2XpP+pbInnW7zXPP7MUobETkkI94QYvnlByj566VnetzpE+xmJgXVqNtmOdlvPGTfkp9seac0fa1nRvnv3FsjPVqUVA8w+Vjtlep12zH5nKFkXi/6TFNtK4ZuYq4JOfpdeH73/++Wiv19+Y5Fc82pR3XXXedEp3ieXRKXbqfxnkj4y/2G8s+rcbSbO+J1gD5PZHQaRxr43gY186rsU3j+idrhdivjJ/YTax5Lt//+Mc/xrlz5/A3f/M3qptiR5qfjEsy9ma8hohYMH26vP2Pfsxz1GrdM9uiXrf0Gq891o3XQaubm8cff1x9/c///M9xXwImEjol9cDf/u3fWkZN6JcImzdvVnzNY6/bJW1eunRpR3RGd7x8pQyjDWvPVPP9RLzrQ6JrunG+GNeZeOuRXhv1/DCKxuY5nug+yWr8krG1ROuUcZ4Z15tYtp7M3Dbzkb/Na1as+wMr+xCO+rop19VEQne8spO5R7BiPVDfTVo0XlU9fdq16p6ipbEJH374IT44fBIOOxCoA5w5QJrNjdRUN9KcbmRledDU4EXJ+EJMmzMGp85+BFuKAzU1lxAJ2nD5UjMa65rgdKQhJeLApEnXoKWxRa379pSo8FldXY36+lq4M1xK+BNxs6XVh+LiIuTk5yjR8dSpk/B4ctHW1qaE0lxPLjxZOairrlPfZWV60NzcrARQmz0MZ5oTmVnpyMhIh92eglAkhLy8fOw/8A4cdhfy80fhzOkLCPsiyMwvQKs3hPT0XMye80kUFY2GzWZDwOdX5YUjQeTl5aChoQHNLQ1IddjR2BQVOtPSU+H1NiM9I4KcXB9CkRaMKRmP9947jJLiccjJKUBN9WV4PDm4cL4KBYV5qn+RSBjnzp9W5VZXX4QzzYWMrAxk5WSpOmtqavDqT/4wUKbAertBgEJnN2DxUBIYvARMmy8N3oayZSYCI0XolJvKr3/96+omVcS2N998U5F466231IOVhCuuW7cO4XBYfS83Mv/4j/9omcvQHO4m3kgSHi/fS5jdnj17MGvWLBw6dEg9LIoXp/zf/JD2k5/8BP/xH/+hjpUbu/Pnz6sQV3N+uFj1aQFR6ispKVHni4fG3//933c8LCY6Jt6D49XUa3wIEaHK+BERR3JF6hBqHWaoHyI0O/GgWbFiRcepRl6arfQvVuoC/YAk4ZCaj4iNIvZpYdrYrmTHUT/MinhrHGt5WNd9lTqampo6/W4Oc0yGr2ZhLFu8W9asWaOarm3ZyEA4lpeXd6pbjhPvPGO7hIl8xG7+7d/+rcPWjTZjVX+sviVrz2Kjjz76aIc3r8w9GWejACH2IQKZ2IAwNc8r+VvEMy1G6vkrbddjbWRmXvjF7mWeGNcDaZfOVRurj0ab0mzMc85Yl9GDVs+1WH3ZuXOn6pN5rsjDtBZAdZ1GO7YqV8J05b9465r0RexGbNi4JspaptN+6LZo+0pkG8Z11rgGyvfxQtd1yo9k7NM8lvHsPdEaIGXFEjrl3EceeUSt43qNFo+hf/mXf+kkBpvH02wPiWzTuP7p64/M1dOnT8ec58LpN7/5TScUwrc79iZzR79sEQ8h8WrUZUp/n3rqqS4vm5LlGe86aB4/LUDGS/tivp7EsiXpv8x/8Qq1+sgaJeudTmdj5bF3tUKnlQ2b7ydirS+Jrtdme01mPTJeL/ScjDXH58yZE/c+KdYNdKy1zTgX4q1Ten3Ta7dcn/X9VyxbT8YWdToEeSlgvN7JfZ985PtY9wdm1lpEl3JE6JN1QV9XzVySaVsy9wixeA/E96VlM3HkyBHltTllyjW4/rpr1f3yoYr3lIdiRnoGHA4XCnMKUFI8HlUXanDqz5UAUvCXf7UcFy+fRF39BbS1BeF0uOASb0/YcPS9Y6i72CL/xIQJ4+C0OVQdNVW1SigVAdHv98PldMDf1qqu+S2trcgr8MDjyUJOfp7yNPX7W+F0uhBqC6D+UgPS091K7JSxSIFdeYampaUhKzsDmZlupLtTYXc4YHekIMXmQENDE9yZHvhag2io96Kp2Y/Ll1qQ5srA1CnXY9aNn1TiZM3FKiWayjqRnZ2t/p+W7oLT6YTX2wiHPQVtgVbYbEBqqgMt3ibYHD40+04hy+NQwuyfT57C5MlTlehbX9+onjfkpZH0TcoMBtuUN2qqy6H65fF4cKn+EtxZmcqbU37b9ZJ1uqmBsA3WGZsAhU5aBwkMCwIUOofqMI4UoVPCvUR4MubrlIcKuaGWGyERU7761a92hKLLA9H27duVV4dVjjqrkGn5Th4k/vVf/7XDm8qYM80oKlo93GmPjGTrEyFHbop0KLyUKUKNeJrqB71ExyTykLHqZ6IyreaCOWTa+Ld+yDGKdbpdOp+pfsgwPgxrYS2W0ClimTzk6Qd2GWcRKcTTTMIY9YOM+fxE4yjn6XFduXKlsg9z+/TDmVFAtOJixTdR2do7R3uT6AdZLdrL+Y2NjZ28o+Qc7dEpYoaRo/D/z//8T+UF1dO+dceeZS7KR+et1OMonmlGu5WHbglZlbkp4r9mLeP4V3/1Vx1iqQ57vfvuuzteEmjxNB5/GTO9iZXZ2yvW+Akr+U/PcTlv1apVKkw2Vp5gLehrm47XF6swb32eHjPp/7e+9S318CPzXf8uD91Gj7hE65qEPT/33HP47//+704vRowvZcziUyLbfPDBB3HDDTd0jJXmI+JSskJnIvs0z6N49p7sGqD7afbeEzsSr1TtXSnCp+QSlTG0Gk+xRRHQtdCcjG3qMTfav/QxmXkuxxmvaVZCZzx7Mwt/5nXXzDpZnvGug+YyE6U2MB7fk+uV8XzzWifrr/ZolOPEm/ZnP/uZEhNEbJaPnCNrq/ac1eXpSA4rezTbsHB75ZVXOu4nYq0vyVxbzcJ8vPVI8zKug7IuyEfmpqytxjke7z4p3j2u1VzQ9yN6LsRap2K96JK27Nixo+O6Zbb1ZGxR5wbfuHFjh2ivr4XJnG9kLaKtcZ0Xjjp6oCfzJNl7hMHybHHnY0tw/vw51NVdQkoKlNhbkJ8Pm8R8h4FWbwBN9U0oyCtCeloGaqou4cD+/4fi4jH42sqHcPDdN3G+6mMlEtrtThTk5SMSSUHthSpUV9fAjlQ0NjbDDgdyPAXwNrfC729DKBhBqsMFT1YWzpw5C5fLiYzsDBQU5aPV34r0zHSEQiFculSLzMxMpKdn4KOjJxEJAuPGj0ZLi1eFe7c0eVVkQnHxKGTniJgYhNcn4qgT6RmZ8PtCyMsfDXdmDs6drUZVVQNmXH8jPvWpzyA7Kw/Hj53CuHETUZiXr7wqZd5IfRJqHggE0NrqRSgcgMMWgc2eosLtxVtUhZqntKC2/gMUj/GoCC5ZO0RslXPPnjuj/p44caIKXc/MzEYg4IffH4DP51V9yysQVhE0tjQhHI4gKysTv/i31waLabAdcQhQ6KR5kMCwIEChc6gO40gROuWBbv/+/R3eOMbxEqFIHvhl8wL9kZtYCYuO5WUSS+g0i2b6IUnyfRkf0rTXiAgV5g0SrGzJXJ8uSz8I6HO04KZDfeVBJplj4okQVgJkvDKt2p+M0Gnl8ai9/Kw8dTTDWEKnMDMLXWZvnZ6MoxbFzJtKyUPqZz7zGSVyaPFFPyzHWh/M9SdTdiz70KK85Hg0j48+R3vqGcURbUvyMC985Pzu9q079my0UWmX2L+Imu+++66q1zj35Hfzw7h8J/3QOV+1+PjCCy90QmMWcRKt0UYbjTV+Zm9UKVMemIWh1aZnVsKTlXho7Is5zNssDEudWhwwznOjR6wck2hdEy9yCfO1WuPM4qoWRuLZhuRDtFpvtJCdrNBpFjSM9ml+CaTnSyx7T3YNiCV0mm3GKITqdpm5G8W0ZGxTC336RUU8OzUKL1Zzubv2Zl6Xpe54eQmT5RnvOhiPqf5N5tSJEyc6Dp0yZUoncTkZW7LiaJw3uq9WxxnHNNZmRDoCwHx+rLVD5wMVodzqmGSu6ebxSbQeydohm6FZebhazfF490nx7DKZuRDrmFheuPLSRIukVraejC0Kn7Vr18aMzEnm/kCvDdKemTNnqiiDRBu0JdO2ZO8REl23+uv3MbcW4pprJiI3N18JcSLuOR0OpESgBM683Hw01kuOyTQce/9DZGd6lDCZnZ2DqVMnYfTYbJw7/7HyzpRw7ByPB3V1tbhu8hTk5uShzRfAn/70Pi7XNMPpcCLXk4+WZr/y+vR52zCxZJJ6SW1PtcGeakd6RhrqLtepMHQRE1PsksqpBQUFRWhubEJzcyvSnE4EAiElytZU1ShvypwcDzy5OQpbq78NqU43sj15aGz2KaEzO7sIaa5s2BwZCAWBVl8QCNsw+/rZyM3OVZ6XIo7+8hf/ozxEpT/iRCFh506nXam+NjsQCrcpTuKtGUlpBmy1yMxOwenTH6O4pBB2B9DcXI/auovIys7EqFGFypNT+ispSUTodKWmKTG9LRhQHvctvlY47KnIy8/BL/5tZ38NPeu5CgIUOq8CHk8lgcFDgELn4BmL7rVkpAid2ptPPC3uvfde3HrrrR05E7W3RWlpaSd4InzG2g04lkBmvnE2equYvVFE8JEQYwmHlBv6T3/60zHzgprrM4tFuuHGhyXJ9yZChvmh0HiM5MHTORCtLKcn9Vrle0wkdAons1BlrNsoIhrbaTUO8rtZ0DSfo8epJ+OoH5bNAnVFRYUSOsVTMdbDm5mxuf5kyhZbfu2115TYJeGtemdheSCT8CwJA+9OaKfxgVef35O+JWvPxrHR9YnAKSKaCAzSP223sR7+jQ++sQRNHRKsvXfN7KW9wlG8XyV8Wz5aoLEaPy3ASliueFLrj4yB9El7xBrrsRKezKKcsS9W3m1i+xKqpjdMkfJ1m7UwbCUwJrOuyTEihkif7rrrro7ckFYiSCLblDXVyvYSeeyZxTtz6LFVWzRjs3BlZN+dNSCW0Cl1yy7g8iCrX4RpgSuW96NxnU/GNmOJofHmuQjjyQqd8exN2id59nQaCM3TSjjuDs9410HzPDR7WcrvMjclN5985HexfXmRkIxHZ6xrti7L+CLBLOpKH6XvMieSFb/N/Ym19ptfpJjtPJlrulxbdZvF81pexsZbj2JdN6XNVvMq3n1SvDvLWOu0cbxiHWMUNM1rp2ZktvVkbFE86WO9rE7mfPH2N9qH9lCVe6Y777wTd9xxR8yc6sYcr7HuPZK9R+jeHX3fHf25x25Xol3l6TOdcqzLTj4nPzqO/Nx8eFt8amOhM6fOoHh0Caqra+FypqFodD6umTIGVdWyq0QYDQ2XUVI8WuXWvGHadUowbG6UDX38uFzTgKqLlxBsiyAcsiMSTkGwLYzxoychEgzD4XLifNU5BCNBhG0hePI8aGyW8PY2FS5eWFigvCC9Xp/a8DLdlQaHI1V5nsqaIt+nZ2QgIyMTSHEi1ZkOd2YecnKL4HRm4bLkFC2ZjGnXzcSp0+cRCqbgS8u/hDH5o1BXXaPSXsn1V4RI8egUD0273R71DE13IRBog8NpUyKneGS6M9JUbk6HswktrdWIIIAIfMj2pOPUx8eQ5rbDZgsj3S0bKzWptodCYQQDUN6djQ1NSE1zodUfUPcdItbKPH371WN9N9gsudcIUOjsNZQsiARIgAS6T2CoC52xbpKFhNWNpNxsi6ghuTFF8JQdWOVhTx4yrEJPxUvJKuF8LIHM7B0VT+iUNsoNi4SQiuAgN9ASEptMfck8FA0loVMesM0ecUbGsca5r4TOeOOo2YsoZv4UFRUp7xErTymr2RlLSI5Xtjy8Sk4qsVcRAORmXns9ai+9eEKnDqXW7TE+8Orze9q3ZO1Z+iBenCJ0iogk4rDVd7GEjWSFTisBXfot8+2//uu/8Nd//deYNGmS8viQfG1Gj1wzJ/1wLCGsMs7mT7Kh6+axSSR0iu3LOOsNVIz1yqZSsV5WJLuuaXFHeMhLF8kpbBXWmsjupV1WL1a6K3TGs0/z2hhrHZS29ETMMHpsatFPxltsRMZArh06x+PVCp3aNs3h8np8483z7gid8exNh9pLvkHJ+yovTWKle+gJT92XeDagOcfyaDXOj0RCp15DzHmudTvM3texvFeN15tY4xPrbkvaK16UOjWHPs4sdJrtPJlrulHolDBcEdTirUfx7o/ivUCwuk9KRug0RwJYCZ1me+wroVM2wIolOF6NLcs4ST5leWluJaonW3ay9wjdv6vvmzNu/5uF6vogHoySm9PX4lPC4eW6S/j42EVk5NiV96Tkycx0Z6oNgOST7nLj5k/PxXuH34W/TYS8ILKy0zFhvAif5+CyRz0YfV4/pkyehss19UDEieMffqxEyAuVjfDkuJFhz4QtxY7UdJcSOsWT052djtyCXNRdrsXly/XI9GQob1ubLUXtpC7tLcovwIULVXA7XUqUvHSpHk5XOtLSMhCJOJXIKZ6cxcWTUFPXiJtvXoySMZNxYH8FkJKKWTNLEW4LwNYWQGtTI/7856hXakqKXYmSPr9f3Q/IfYwSbFsakZaWinBKROUUzc7ORFtAfvOjsbkauXkZuHT5HILhZnhbLyMnz4W2QLPK6ymh65KfVLxSW71t6v/1lxtRVDQKpyvPweVKV2Hz4uVZ8VsKnX1j6b1bKoXO3uXJ0kiABEigWwSGutAZ7614vJt8Y07BDz74QHnrxPL8SkagkmOsHpoSCZ3Gsq3yY+nfY4U4xwshjxXWaRXenmzoejJlWvFK5NGZSOiM52EXK3TdKmwt2dD1ZATrWOGy0v9kH2KSTUlgFiWNdRsfWOU4K+8+q4dtc5l6p+9453enb/HsWQQH8YAVMV6HFkqotbRBclGJUCEhnskInfo88/yNF7puFVpoHItY42d1XrwF18qjs7tCZyLPn1iMEnm0mtutN98RwVaHoRvnQSyPrHi2Kb9pr9Fkwo2tuCcSZOLZa7JrgJX3nhV3K9HNvFZoEV2uKcnYppWQZsXazCFZj85EQqfkHZSNX0TsN+52bWXX3eWpy4gndOqcu/LSwUqg7I7Qqb1DrXJrW+Ws7SuhU0QPSVejP9obXAtjVnae7LXV2OZE61G8tSPevNLtTnajqFhh6ca5EGudihVenyh0PVlbjCXcJ3t+rPRFOje21bqWTNnJ3iN064a+Dw8u/fwNyoNRRL7c3FykpaarkHH5d5tPwtHFAzsFx459hEgwBF9rm8pZL3Nh8nWTcfTDI8jJy0KrrwV5eR643SIUBoGgXwmQCKdg0qTJOPnhx5h/8wKcOnEe2dm52P7qDowqLEaoORTdjT3VgYgtjMLRhbClpiA1PRW1l2pUrs7GxgYV5i0it9PuUDuujx5drHaIP1d5Fk0N8jvUBkOhsA1twRQU5o/FxEnTEAjYcP0Nkhd8ISrPVePQe8cwe/Y8lZfzjZ07cf3kCXh7/35VZoY7U3l1Sph5VnZ0x3V5uSE5N2vrqlWbRGwVoVO+b265hEy3HZEULzKznPD6LuGDYwcx5doxsDlalRAqoe5jxo5SXrHNzV61wdNNN30SVRfr4JMd3u1OxVg2cyoszMfvX6now9Fm0b1FgEJnb5FkOSRAAiTQAwJDXejUN8+yocBtt92mCOidNuVBUzZZES8IEffEg0LnVjLmQpTvZCMieWA27hCuNyuywmrlOdIdoVPabd7MwCoXn67bqj75TjYk0busi4gnGxPdfPPNnTZ1iXdMTzxkkqnXzOxqhU4ZPxljvYO9UUCJtxnRrl27OnZZ1zuhHj58uCNMvifjKHWbGch3xs2kkn2ISWZcjWVrTzvtOWPc3VU/kMVqm96MKJHHXE/61l171nYnfdOeXFqElu90/5IROuU88/zV58V6yDXmy5P6tBBjDF03c9I2Z7Qpvd7E2pSiu0KnlXeb1WYdUq9en2IxsuJiPE/KHTduXEe6DLGlr3/962oNlDQaEvZpzj+ZyDZEnPjUpz6lQti13YqQ1p1d1xPZp3ltiWfvIrQkWgOM67ZRdJSxk1BB8fqXj+ZsDl2XyACdt0+vwSJ0iGCcjG3GEzrjzXP9ssAoqHXX3nSfJFe0fMQDSmxCwqKtPt3lqctI5NWrRSMZS0lhYcyB2B2hU4umInTICxSdRkXvZi7ez8YUKeZrtpwvzCW38tWErlttqCUvYvTGX7GuD8lcW41tNo+HeT2yWjv0ZkRyrHmOx7tP0kJxvJy+8eZCrHXKqo3aXvQLPStbT8YWrfgYNyNKdm2QFwBiQ+L1rD9WOZD1b8m0Ldl7hB7c1vfJKSmZKbjuxmvUyxDZfT0vJ5pGQbwa7UhR/5cQcZVyY8dOzJ49W3l+Si7P4vElqG6ohj/QikmTJiAU9sOWAgSDPuXRKR7lgbY2NDcFYI+kYM6ceWhuaENuTiH++Md9aLzcApfNBZfDibZQAMFIANm52Rg1pgiBcAA1ddXKw9PpcqrQ7nHjxqjQ8pqaGtXecDCEkx9+hNzsHDS1+NHc1ApPThHqG1ox4/pSpKZmw+HMxKxPzMO1181EIGhDYUEJTp8+p3ZsH12Yi9/+361Ic6Qotj5fG3xtQeXVabc5lJelI1XygQZU+1JsERXKLnlDVSh6oA2panf3gNp5vaGpCpXnjiGvIBXjJuTB19aA5pY6NDU1IBD0K2/YrKxcOB1pcKVGw+zrmxpV9EZDfZPyGj204+M+GWcW2rsEKHT2Lk+WRgIkQALdIjDUhU7prHGzAMlXJeGF8ib50Ucf7Qj3lAdPCTnUN6oSomfc5VZutuVhT46RY8XbLN7Dua5THysPR90ROvWDnbRfyhBRVvJRGXcHNQ6kVX3GHY11v+UhXO/CrkUN2RVa+mV1TCKhs6f1mo3waoVOKU+EYHmAkH7IRhVyAysfvWGBuU69O7XkVDLahd6F3Wg73RlHzfXZZ59V+ZqkbAklF5vSD4HJPsTE4puobHmQ1nYju21LO3TdYhfG84WVPHRIaoBkPObM5yfTt+7as7Z7YWcM8dThulqMSEbolLK0l7IINCJuyFhIubFCWDV3bUvyQCYebcbNL6yETrGpTZs2KTuUtUS8WWS9iSW2d1d40kKNCE5StggR0ibdXumf5BKW9cIsuFl5FsVb1/R8kjJlsxfph3Hndmm7bBAl9YmXrdhPItuQ8ZIxlFxuukxpp9hrX3h0Ws1Fo70nswbEEjq17RmvGcJHxE+dL1L6KmHkxjXGvAYnss1YodHCP9481+3T68+aNWuUXWq7TWbuGOetcf0U4VaL1cbvu8tTn5tI6JTjjLZqtHP5TV+rjS9IzOu9Xv9EyPre976nxkTKEZuVj3lc5DsZe/NHrsPGDWyM9xfmY61sWsZNvL2kfrEdaY+sL8YyY10fkrmmG+01mfXIuHboOWm8Thnn+DvvvBPzPknKEbHWuGmj5qHHRV+LunuvoTcsi8XLytZlbL/1rW91mnty32e8vpv5SHvl2iDj1h1bFuFdBHj56GuGjFWsF2nJlJ3sPUK3buj78OCM0S7lsZiTk6O8OgP+oNpBXa4NkoZG/i+/Sb7KEyc+wnVTpiIQDilxsqC4CIdOHEJb2K92PW8L+HD2zGkEQwFMmzxVbfDz2+27IDLi7JmfwIUL1aituoxFi27D79/ci5SIDa2NXlV2OBLE5KnXwJHuREFRAZp8jXC4HOJcqdL4SPi3HKe+aP+cPH4CBTm5CAdCaPa2odUbRPHo8fD5IsjJK5phWt0AACAASURBVAaQhkCbDZmZeXDY3Wj1hzF16nVoam5VczfD5UJT7TmkpUZFTQnRDwXDSHE44XS4YLM50Or3KVFTcofKMSl2m8oZKueHw0GVqxThADKyHAiGG1BV82eEIg1Ic4fQFmxAY1MN8vI96tiGhiYlomZn5arNnET4dGdlKs9Reanq8/mw88UDfTjaLLq3CFDo7C2SLIcESIAEekBgOAid0m15mJC3nbIxiORSk5tgo1eI3HjKjan8LjdDVl4rugwJZZcyrrvuuri7a0p58mCg8+fJzbi5Xl2mPAzrNug8c3K+hOJImyRU1HyueTjN9enf5QFRypF2WOX31A+RVseY22RlQldTry5PypDxMHrY6L+FkbTD7EUkPM2hlFKOhDmJKCXHy7nGcuO1Pxbj7o6jrsNsU+JFZNW/RNPSim+8sqU8YSN2qnPIShlSt7Z54/nCStuyeRykLH2s0f560ree2LN57My2EMs+tXhhtBk5VuaCfOJ5pRlt8tixY8qWhI88QMhHOFpxMo6j8Jf5JDlGp02bFtMDzlhOsn3R/ZCyRaA22pRxvdBzPdEcjreuGfthtX7oDa/kQVazTmSb+ndpq/YYFQ6x1ibjupmsfZrnVCx7N461rNVWa4CxfrP9yd+SXkE+Mr/lgVy+ExZSp/53ojU4nm3GWv+SmedyrghVck0TgdO4Hiayt1geelqYjZeaQ69ZiXhq/sbrYKL10GyTVuuSVRnm66e+Vsgao68X5vOkLuPHHGVhvLewqtPKprWAJflzVUhu+3pk3KQv0foSz56sXqgmWo/02ixz0rxeGee4Xvus7pOS2cFdBETdFmFu5JPMOiW2LOcZPc2NNmS0dWN0Tqy5rc/VbdLz2DwWya4Nco+p7w+t2mi2kXjzJJENJJon/f17SmoKSsYVqryRMp9bmluVuCnjKuHZ2Z5MJXSKCFdffwlpqU6kZ7jxybk34dobpmHn3tdw+twp5e0oLxNaW7zK6zEr3Y1UZxp273oTOTm5uOXTi7B37x9RU1WHeZ+cj0OH3lfHBvx+tf6KEDj9huloDfhQVFyEhibJzZmJ6tpqFBcXKxFWNu/zeX3qhZuIjucrz6J41Gg4bU4UFIxGKGKDJ6sI3pYggiEHcjyFiIRS4WuTjZIkX2YE1107TYmlKh8nQnBG2pAuXqMOF4LiqdoWQjgMBEJRr81UV7riEUIEkZSw+rdsSR+ORJASSYENLtX2VFcE6RlhBMONaPKeh6/tEmBrRU3tWYwZW6jC+cXO7HaHysmZ5nKrl56yWZG8QFE7zKek4Fcb3+pvE2B9PSBAobMH0HgKCZAACfQWgeEidPYWD5ZDAiRAAiRAAsOdQKwcg1rojLU50HDncrX962tPvVh5Ra+23YnOlwiCWBEniSJDEpXN3wc/gZKJRQiGQ0h1OGF3pCLgb8Ol+svwN7fJnj2IhICsHLcS4caOLYHDYYPNnoJrr52CtCwX3jn6NuqbL6uOTpgwEZfr6lWoe0oQcKdn4s8n/oy6uka4XelKPJ0xfQbGjx+PqqoqHPx/FUAEGDWqEE6nHekZ6fAGWlE0ulCFrouoaHPYlNAqHpTiaSpCZ8AX3ThJQtdFKA0FRWQdj0jYAXdartrVvaG+FSXFE1S+zlSnW20GJH0oyC9U5yqh0wZEAj64XE7VZhFAU2wOOBwSnu4CIjYEJN+o3S7NVO0JR0IIhcNK2EXEjkgwFSkIIxRuRaorjIwsEUnr0eytRhgtaPbWwJkK+Nta1GZGIsa3tvpV/bLZkcORogRQeSErwurOn0Zf6vIzuAlQ6Bzc48PWkQAJDHMCFDqH+QCzeyRAAiRAAiRgIqDzhy5evBi33nqr8lA+deoUXn31VSxbtqwjzzPBdY9AXwmdEjouAoyEZpt3N+9eC3t2tIiZ8byyJbdvrPQUPauRZw0mAkXjc9HY0oxQWxBp7gxEQiG0eH1R4TPVHs3HGWxTXo5z534CY8YWK1EyM9ONC7Vn4Y3Uo8XfjKqLtQiHbai+0AKPxw1XShrc7iyc+OC0EjMnThqH6poquNPSlbAogp+U/eGHx5FXkK+86b1+L9yZ6UrkVBskBfxKXJTQ+pamFrUBUnZGtvIYraupRWtzixJPm2uDKqLd5XZh0sRpGDf2GjQ1+pGfV4Q8TyHc7gwVhi4irXxSUqKh5y6XS3mx2mx2Jfb6fQG1mZHdLkJnKiKRFARUKLsdNoddzVMRPKNlpKjzQm0OuJypaPU1qJycGZk22J1+XKo/h8sN55GaJr6gbQiGvMjKciO/IDea3zMUQm5uNoKhqKdsNBeqA7/a8PZgMg+2JQYBCp00DRIgARIYQAIUOgcQPqsmARIgARIggQEiIOKV5AE9d+6caoHkH12yZAnmz58/QC0a+tX2ldAp5UpIeayc1ANJjh6dA0m/f+pOcaUgzWNXYmBaWhqaGluUt6GEk4uwmJufg4bGeoTDEeTlZSmhU3ZXv/a6KbC7wmiN1KvNiD7+uBKVZ6pwudaLzIwcOCMuRMJ2BPwhXLxQhU/Pvxl/eu9d5Hqy1blHj76P1lYfvK0BwG7D9OnT1SY/Ofk5+PD4h8qLUwRNmRsSuh4OhlH5caX6vnhUCWqrqlWKGWmr5O60wQFPdiFyc4owqmCMEjoz0zPw8amzCAWCqi92RwqCfh+yPSJ8Ag5XGiZPno70DA/SMzLgsKcqsdbnD6CxuRVNLV6kp2V0CJ3SHpvdAbvdhojNBlvEBr83jLTUNCAlAH9bI2yOABzOgBI5z5z9EEjxw5ObhnS3Az6/hKj7kZvnQX5+LpypNly4UIlWX7PiLekd/uvpff0z8KzlqghQ6LwqfDyZBEiABK6OAIXOq+PHs0mABEiABEiABEiABEhguBLIvyZDiYWyOY7kea29VK92X09JsSHUFgZC4r4IjJ6YqwQ52XTI4bRh3LgS5BZmosl3DmPHlyDDnYMTxytx9uNa1NY0ITM1BxluDw788W1Vxu2fXYz3j7yHSDiI66+/Dh+fPgFXmhtnz1chjBSVv9XmtClx8+Spk0r4E+/OhsuNmDhxIlxOF86cOoOsjGwU5hWqndfTXWnKo3Py5MnwiWAKB86dqYK3JYDmei8g3plIUflFW7xNcNrtCIZakeFOQ4rE5NtdaIukwpMzCqNHF6OgcBRycgqQ7s5EMJwCfyAIb4tPIRA3UPG4dKS6kJISQTAMRIIRBPwRFUKfle1GWrp4gDbDkRpEW6AJ5y6cxOX682qjotHFefC3NeP8hdPI9rhVGoBQuE0JoQ0Nl1XZkhN128bDw9XUhlW/KHQOq+FkZ0iABIYaAQqdQ23E2F4SIAESIAESIAESIAES6B8CGRNTMKZkHBwOl/JolP+PGzsBOR4P9u//I86eOw1vcxuumToKtZdqMLv0E4DkpAyFELb5kJkDuLNSkZ2Vj8aGVmRnFOLC2Tp4GwNoavTh5EenVdh7dkYm6upqEGyNIH90Gjw5mUhLz8DlBi+ysnOQlpEGn78ZLa0tKlzdlZ6KVIcLXm8rwsEIgr4gmhtbUDKqWO3Wfvz4CeTl5igv1EnXXIMzH1ciErHh4oVa2MIOyJ5Bba1tEqPeDjIMjycTjQ2X4XLZEZRNh0S/tGUgkpKqQttdqenILyzC2PETMLp4HDIys9HQ3IJAMLpBUSTFrsLapX2+NtmhPoB0R5oKf8/Ly0FeYQ683kakOMNIdaXgUsNF1F6qRFNLNSZOGoO8/Ayc+vNHaAt4UVhYoMLZb5w9HVW1FxBsC8DpSsUrT+/vn4FnLVdFgELnVeHjySRAAiRwdQQodF4dP55NAiRAAiRAAiRAAiRAAsOVwK3/31ykROxwOjLhsmfBFnYhFJCUl2HYbRF8eOw9RFJ8SEtzwJ4KFcp99vw5FOSPRtDmhyM9CE9uNOw6JycPTnsqPj51DmmOTHx86gJOfHgGDfVehHzhqOgYBlLdDqS5HPAHAmgL2ZHmTsc1U8fDneFCXX0VAgE/fL42pKWlw9vkh7epFXakIicrB5FwGPWXLiMiXpRZWSgsLERDczMaL9erHeNFgJXWq93RlToJFRIvO7VL5SmRsMqvKV6Z9hQH7GEnEE6JJu60O6Kem6mpyMzxIDM7D3PmfhKyH1EwAARlJ/ZgiirWrkRPG5rqa1U7mlpa4c7IQiglBanpqXCk2/HxmRNobK1BVfUZ5OW61KZEDnsEfp8Xo0ePQoothLxCN9IyUlWeT8kT+nL5juFqasOqXxQ6h9VwsjMkQAJDjQCFzqE2YmwvCZAACZAACZAACZAACfQPgb987LMq7Lu1KQUtjSE01bWiqb4FIX8ADlsQfv9luDPtKBiVg9zcLDR5W3Gxqg6TJk6Bp8CD944dgDMtonJOSi7NwvwCXLhQg6AvgiOHjuPsmcsINov2aEOaKwORSAh2W4ra0Eh2NHdn5aG2rhrTrp+CDE8a3BlOVNddUIJqfm4BThw7hXOVF5QnaFHhKGS43WoTIgkXlw2LZAdzCU2XXcvb2tqiO7X//+ydC5SdVXn3f+ec99zvM2ful9wmd3KbEENAIFEErBpoXbEtyqeWUEuo+AnWElsVtTVYgVZasFao+oFYSW0Fr4lIggGScElIQkhCMknmfp9zv76X8629JxOGkEAQkEzY71qzJnPmffd+9m/vyTrzn//zPMdEzTGCQsMU4qa4bEIARdxjw2l34NDFa6Kx+mjDIaNsUTQN7JqGw+2RzYmmTpnO7FkLqIrVUigYJBMpsBz4PBoBvwuXW2PPC4eIxKpJZwpEa6owygYFI8uTT2+iUEwSDGuYeo5wyCfvb25swuV2kMwM4vII0dSBruv89vs7/jAbr2Z5QwSU0PmG8KmHFQFFQBF4YwSU0PnG+KmnFQFFQBFQBBQBRUARUAQUgbOVwOKV09FLFqW8nUK6TGooRzqZkw18nI4yTqdQAnUCYQ8zZk6VzkXTgpqaehweByPZDrr7jmIYUFdXwYL58zF0i+Rwju1P7qSUs5EaMWTKd9AflN3OzVJJNgYS4mcgHKV3qJ8FC2dTNDPU1cdkintDQxPhcJQdT+2i7cWjGEkLfzRIrKISo1hCLxXwOD0M9Y9Ih+VYJ3Ph2hRCp+YQXdJHRU/ZLb1cply2Rp2eIOt1OmzgHm3BPiqOag7MskVeL1ESi7Q5CEei5HIl7DY39XXNUvSsrKyRblDDKGC3G8ydN4dgsJL7fvQgwXAFHX09LFi0gHh2kJ17thIKu+VHKj1EKOijWMrL+qLYDNnIya6VZQd4Uafzif/af7YetbNqXUroPKu2Uy1GEVAEJhoBJXROtB1T8SoCioAioAgoAoqAIqAIKAJ/GAKORhtODfyuMJrNh5FHpotbuoFDK1O2imAviWxw5sydRqGkE4tV43L76Y93E2vw0NN/GLvDRigUomXqNMySQXKkwAu7D+J3V9LVPkA+Z+D3BDAMg1KhgEuz4/C4SOcLaB4n8xbMoH+wm1h1CF/QR319PaJXz57d+xjoGyE9nMXj8hLyh6BsUsrn0IuGbAYkup8LAVOInaOOTiFkalI4FE5JbKMCp/iwLFMKn9LNaQeP6MSul6QAa3c4sBw2TKuMaRc6p5NC3pCCrNPuw6l5sNtdeNw+WSu0tq6Kc5csYOUfr6SMkw0bH+XpHbsYTAwJwyf+qJvn9z5DJOYlGHLJruuVsQhDQwPSkSpqcpqmjmHpMk7RgOl3P9z7h9l4NcsbIqCEzjeETz2sCCgCisAbI6CEzjfGTz2tCCgCioAioAgoAoqAIqAInK0EPA2jaeReZwin3UsxVyabylIs6Niw0JwW1TVR7E5oaKijZBqyWZHN4eBo9yFSpW7cAZg7ZzYejwuHzU5vVx/xoRx9XcPEIo20vdhJKp7H6/Jis2wYRgnNYZe1MzOFEo6gncamGnQrTyQaoKVlihQlBwdHaHuxA6fNhVGCQq4oRU2X5kQv5Mmm8vJ7QlUUQqVlGTI13WF34HK55Lrssh6nSFs/5ua0yvJr6fq0l3FrZUqlgkxZF6nrZZtNujpNm4hP1C51k83rWLqJ0+nF7fITjVYwddI0Jk1u5M/+/E8IhPwyXb9sd3H4SAeH2o+wY88O6idXkUj2U9CT6GQp6VlisQp6erplDJVVMVmHNJvLyc734nr8R/vO1qN2Vq1LCZ1n1XaqxSgCisBEI/BOFDq7urr4z//8T770pS9NtO2S8YrOjZWVla8Z++ncdzr3vOZE6gZFQBFQBBQBRUARUAQUgbOSQOOcCIZhYhoOLN2OnrfIC2HPMKUz0utzU1MTo2Tmqa6O0dDcRH19I6l0lhcOPMdQ/gg2V4lFC+dJR2LA7aWnp5f2gz0cbYsTCYbp7Uxi5sDr9aDZHVLEFCKqXjaorK8mnU/iCTgJR3xUVIaob6xFvJ/vbO9mZCBPKBhCw00uncMomnhcmowvm87jxDXac8gSTYhEkyCbFEKF0ClckmIeIWrKsp2yTdHoNSp2lvGIXkSWMdqPyGGnZBjkiwWKpiVFz0LexO3zEAlE8fuD+HwBZrTM5EMfvILLL70Em71ER3cHIyNJhoaThCIxDrcf5unnnmI4OUB1fYjuvjZK5HC67ERjYTo6OqT7VDQvCoTCWGZZCp2i1uim/7f7rDxnZ9uilNB5tu2oWo8ioAhMKALvBKFTvBESwqDX65V7c/DgQf78z/+cZ5555ozfq1PF/tOf/pTGxsZXjf/cc8/l1ltv5ZJLLjm+7unTpx9/5qGHHuJ73/seYix1KQKKgCKgCCgCioAioAgoAicSmDKvilyuQDYj0tXLmIadsiVckA6Z+u1yafgDXlKpJDW1VVy0fLkUDjs7uzlw+Hmc4ZLsLH7O3JmEQgHqq2sYHkqy+9nneWFXAp8HcgnZ/wevyyc7nAvXp9Nho2gVaJ45jVwpQ2UsRKaQpKIyQCDgY3BwkEMHO/G7g5imDatow9ItLMOSHdct0xwVY8sapjFaf3PUyanhcmgyRiGoag6bFDydDiF2jsmco4KnMHoKx6pIZzcpC88nhVKRfLEk/23XRkXUQlGnIlLBggWLWDB/EZObJlNZWUUk7CcackuX5shwimw+z9BIitnzzuGhn/+EbU9vwRWw0dnbhjekUVEVpaGpnlQ2Jfq/k87kGBwcJhKOStbpdJqN9z6rDukEIKCEzgmwSSpERUAROHsJvBOEzpUrV3L77bczJvJNJKHzxNiFA/Pf/u3f+PznP39cuD3V6bzjjjv40Ic+JNctBNMrr7zyZeLuc889x9NPP82111579h5wtTJFQBFQBBQBRUARUAQUgd+bwOwlk0ilMmSSGYoFUavSjm6I7j5iSLt0RkajUQyzJD+ff+G7aW9vp7+/n0whTo5hPEEbl7x3OeFIEK/m4ujRDnZu38WhA2m8LjAKNhy4wdAo5ku4nE6Z5m6WDWx+B9X1Vcw9ZwZP79hKJOonEPTJOph79+6jZfJsenuGSI1kcdqc2Mp2suk0erEgxxGirGmK2puWTFX3HHNyimZKIkXe43ShOUfT3aXD81hjItFpXbRb180CulnCMCyKhk6xJERP8HjdBAIhvD4/Xq9f1gxtbp6MS3PL7KtMKouGSU/ni1SGQ1xw4QrZvf7iFe+hvqGBA20v8D8PPUigwsWLR/dhc5l4gm5qGuqxu5y4PG66u3tpP9ohzQ3CDSuYPnb/87/3XqoH/3AElND5h2OtZlIEFAFF4BUEzgahM5/PSyEvl8vJNwHjXYtjouY3vvENmpubqaioYGRk5LijU3xfpIeI741/bgzU+LHFm4zxKePiWfGaeDNz4MABZs6ceUqXpYhP3CfiE8+MuUvH5hHfE3ENDQ0Ri8VkLCeLXTwvxhJjjH0+cSzxunhNjDc2l3Bvfu1rX+NHP/qRnFK8LniJ9Y13hr7aesVz43kJlqeTQq9+7BQBRUARUAQUAUVAEVAEJiaBD3/8/Rw5coS2tiOkhks43OBw2imlLOxu4ZB047CPioSZTIbzl55HfUOtXOyW7ZsYyg9S31whGxp5fS4mNTTK+w69cJhMskQqDj6XG587QmIoJfoIEYlEKJVKUug0NJOCkccfduPzOwkEvcyeOwOXy8OuHXsY6ktikyKpY1R8FW5T0SzIKKHrOhYmumHg8XpxuTX0QlE2PBJCpl4y8Lk1GWskHCaXyxLw+uR7aL/Xh2GZ2J0a6WwWl9NFvlRCc2lU14zWIs0XSlIYFSnrjfUNTJkyhYpwhXx/3XG0nZ7OI+TifQS9Hny+EHW1jcycOZuLV1yEP+Tj57/6KelinO3PPcGUGVNont7M0Z4uXH4v4UgFzz63E7fmlDzEe26/3893/v7BiXmQ3mFRK6HzHbbharmKgCJwZhGY6EKnEPX+5V/+hc2bN8u/pPb09CBckH/zN38jhUCRoj7++uIXv8icOXPk68uXL5fPzZ8/n927d8uvhRg4JhwKx+Mtt9wi/wIsLpHO8rd/+7csW7ZMfi1Sw8ePMWnSJL785S+/bD7xRuf666+X44t5hJBZVVXFP/3TPx0XCR955BFuvvlm+dxYLGKcr3zlK6eMXaTd/8Vf/AVXXHGF/Bi7hGB62WWXSUFTrFF8fuGFF+S6xl9jr4s1jsX8ausV6xDsBK+LL76Yxx57TA53zz33sHDhwjPrUKtoFAFFQBFQBBQBRUARUATeFALzLmihXDalaJhMJkllMuTTotglNDbUYRkOigUDU7dwu93Mmt7C0vOWcPhwG1uffRwtZKeyNohpFDGNAlMmNcs/6vd29XPkYAfZlHA9xsEQAqUTzabJ+pSGruP0utD8LgpmAa/PQTQWxOVyMPec2dJJeritnQMvHMEogKmLTukeKQyKBkOiK7yuF7EcZYpGUQqxopO7cHjabaMNh4xSkWg4QjadEYU4yeV0Ar7RTuyhQEAKnIaJ7Pwu5jPL4BF1RkNhUpmc/B0hEAhIznXVNaOMEgn5u0YkGGLblkepi3iZ1tRMZWU1FdFqYRNlyZJzmTm7ha7+Ltl5/bFtm9h9YA/eaIDBZJxh4Ug1TPKlIk4HVFREaGxslin7d/7NfW/KvqpB3loCSuh8a/meJaMf5K6P72fd+NU47axaWs/1V82nxe84S9b5ey4jcZB77nyRu9osBp12lrfWs27NIppOeziTZPtu1q/v4779Bm064LRz2awoq66cx+UtwdMeSd048QhMdKHzpptuIhQKHU/lFuKmaDIkxEiRkj3mihTC3omp61dddRXXXXedFDaFkPenf/qn3HDDDbKmpfhaCIWf/OQnjwuJ3/3ud/nFL34hxUPxjBA6hbh69913v2q9TCEgCrfn2DxC+BRziPnH4vvXf/3X4wKqmFtcY0LtyWIXQqdwaT788MPce++9xw+eeE18iGZLIr6xZ8ccnePrkorXxoTO11rvE088wZ133smPf/zj40LwmKN04p16FbEioAgoAoqAIqAIKAKKwOkQ+ODH3kMmk6ZvsI9CIYfNXiabyZPJFLDbnAQ8UUaG0zJlfMG8hbgcdj70wffzP//733T2teOtcOPwguawcGhlqmNRhDlAOC+7jvby9FO7SfSUZVFMl9uJz+2TYWWzWXzBgBQOEbUygzZaZk3B5bYze/ZMWSM0PpjEMp1kkgWyqQLFnEE+lSMRj8vny2WdsgZlmyWFTbdICXe5cWsaZdPCKBWwYxPDSydnJpOibFlSsNRsdtI5C7fPhW6MGh5Eyr4vGJLu0EQ6LcXPbDxOrL5eOkWFQFpfV8tQ/wCJ+DBzZ06lIernshUXs6R1Kc1NUziw70U0lxPNbWdguI++eC9F8vxq0waCVRWUNY3D3d3sP3wUr9dNdSxCLp/G7wvi83vYtl51XT+dc/t236OEzrd7BybE/MeETp+bNUsDiL+DdHbEeVgIe+EIG267kLmuN2chyS2PMHdTlB1fWiznOfOvo9xzwx5uyWmsWhqmKplk/R6DqkvnsfGjk08jfJPORzex6gd5upx2VrZGafXBwFCSh/dYrP7i5axueTuFZJO9P/w1l+kz6PrES01UTmNh6pbTJDCRhc4xkXDDhg0vS6HeunUrn/70p2U9ylcTOscLiAKXcFAKMVQIkMJlKYQ9ISSOXUIMvPDCC4+Lh0JIvPHGG+X9r+caLzCKOprBYPCkdTJfLXaxtvHuzTERd7zL8/UIna+1XuFEFUxPZPZ61q3uVQQUAUVAEVAEFAFFQBGYWATOff8cTFNnJCXKK1Uyc+bo72QHDhxi185DRIOVDPWOyBqbl17yPtLxEa755P/hO/9xF/6IF39VgP5kDwH/aOp5OjkoRcdgMIxeEA2CfGTSRQZ7E+zdfQSKEKh0SlenLsRIkY5eBpsXzlnQgsNuUl1bRXw4SSIu6oZaFLMWegHKBmSTWUrCoSmysUT3dcvA5h7ttC5MB0G/X85vynqjBkaxNCqqukbnzKUt7MJFGfZSttlJpAvYnS5EFdF0NofH6ycYCZPPFfD6fdLlGvQHcHtcx5og6dgp43Q6Cbjh1i9/nnctWkAkWIHb6eOpbc/I+foGezl05AD9iT6mzJ7KL367AS3ow9Sc4HbTPTCMx+fF47Yx2N8r09aFE/bR//fUxDpA79BoldD5Dt3417fsY0LntPpxAuQxAWyjxceuu4hbzwu/viFPeneSTbf9jqtz4+d5E4Z9K4cYfJZrPtdDalUr6z/YAHTz4E07uDF8mmvoeZqPre1jczjCw+vOp3W8OzabpuAP4nkr43/NsY9yz3V7uGXpLCV0viar3++GiSx0jhc0x69+vAA6Vo/zZK7IEwXSsVRxkcr9wAMP8OCDD9La2voysEL4HOtkLoTE8U7MU+2AiOfnP/+57JQ4JpyKJkFiHuFIveiii16Wfj42zmsJneI+EbNwlY53r46t6/UInaezXnGPEGZFuv6HP/xhmbJ+Yn3Q3+8UqqcUAUVAEVAEFAFFQBFQBM5EAq4pNhqbqiiWcni9TqrqYjg1N8VcrsHCawAAIABJREFUiaNtPbgcITLxInrOZMmiJXg0O3//hc/zr/96uxQ6PTE3R3sOEwg6ZSOhoeEeqVzW1NTiwEnboQ5ZYzMZL7B79wuUyzB5crMUELu6ktLpWS4CGkyZFSEY8OILeBkejJNO5clmSmRTFlYRPG4vAbd/1KVps8lO5d0dPWgekdbuwOfxEg4EyReyFLN5WTtf1AdNJOJEAkFpPujq6CSfN4kEPbi8XoaGk9icbjSHi3gyieZyE6uukZ3cpZgZCFC2jNHu8143xUKOVDwu3yM311XypbV/zdTGenIZXbpYM6kcNTU12Bx2uno6+NWmX2LzaDz65GPY/D4Gs1lqmidTFJWz7DZcTju5TIK6ujqmTp3KP/zVHWfiMVExnUBACZ3qSJwGgZMJncC+LTTemuCyjy/j3vfEgByHtjzHPRvjbO6w6AKm1YW48bolXDFp1AIPQzz01a1c3zyLrkszfPnOHh7utVi5Zh7Ltu1j7Q6DwXERrb35Q1w/+9gzdS3sWBpn3T3DrE+OpnevunQu6z4yeZwYaJLc/TTrHhhmQ+9oKvmqpZO48dpzXkoll3Hnueu2ZbRs2s7NG/PsDNey9fYlVLXv5N4Herhv/2j8jWE3yy9tYe0Hp3JSKTe7m5vXtLNhaQtb18zGk9jJZz/Txeaxr1+VrsmO7/+SlZvgmhvey1cWjzE6xUPZwzz47QPcdSy9vTHsZfXqxayeH3052zY3d912KVdUHZdrRksPjBOqd3z/Z6xsq2fzarjv231yD0bT7ptYt2b+KCuRkn/7fm7pGB/PsbEZFXhbb76clUNPsvaBFJtzAdavdfPldcMMrpjFzvEO0NLzfPnaI9wbG+V8+mn9p3E8J/gt72Shc3wa95hoKD4LAVKkqQshdXz9y7GtFnV3hINyvJB4qmMgUsNXr17Npz71KVmgXKTqiDqXopaomOdkdTaP/+QcPHi8zuapOsaLGEWjJSHk3n///VJMFS5Tcb0eofN01ivGFC5SIaT+13/9l6w1KjrAK7Fzgv8noMJXBBQBRUARUAQUAUXgFASaL6ph+oyp5AtJ7A5TujvF+02PO0Q6UWSoJ4XD9FBI6VRVxFi6eBFr/vIavnHr1xhO9VHRXEFPvAt/QKOiMoDTBY1NddRU15JOZ4lGqsnlTUrFMoMDw7KTu6j1efjwYbq6ukdF0HQCyyoRDHmorqnAEt3QCwbFgimFzqH+FCODeRxlO5FAWLo3U6kU6XhBlBLFZkM2OYpGfVSEIgwM9pOJm0SjTjyak6rKChbMm0c4HObRR35LIjHC9KnTmdIynf0HDtHZ3StT5Uu6Lh2mwtEpFVhRm7OujoDXI7vO+71eDL3I7ueeke/7v/iFm5g/u4lYJCDjTCUy2EyHTHEXIutAvJ/nXniOTVt/x64X9xEWae+5HA0ts3AHQzJd3eEwGezrlQ2cRLmu9f/yM3VWJwABJXROgE16+0M8udAp08zvyY8TOpP8et3vWKeHuLrZCXqODdvzbCXAfd9awQq/WMkx0TKpsTxpUJwV4rIYNJ7XRGpbOw9vyrB5XIr8tEvPZ0X9sWc6oAqN5UvDzHXqbH08xQadlzlKC/u2sOrWBF0xL6vm+ajOZbhne5HitEY2fGnRaDr8MYF2eZ3G5iEH17w7QFMsysoVJnd85gj34x59DZ1D+zPsnTeXn50yDb3Aju//VoqVa66qJvWLPu7Publr3Xu5ouq1Us6PuSWFQPjdFSx7tfT/7EHuWrufdUm4bGkly3w6e/ekWD8EKz++jLul0HyM0+kKnZugygmtrS8fb9Gl80bX27Obe37Rx4OPF3mhLsAts9xCXaZ11RJac8ecrHUah4YY3RO8LL82ymbhANVDrL/74uNrKjy7iZY7Myy/6lzuv6zu7T/SZ1AEE1noFDUir7zySim8je/+fbqp668mdJ6s/uWJ23Y6Qud4x+XY8+Odoyf7/usROsW9ovmSqC0qRMcTmyWdbo3O01nv+PWPNVk6sRnSGXS0VSiKgCKgCCgCioAioAgoAm+QgDbTRlV1CGxFlrxrETW1Fbz44iHiIxl62gcJuGIkBrMUEiV8Lh+fvPoq5s6czg9/+J8Eom5SVpyRTL8UOquqIzjcFl6fW3ZuTyayzJg+B9Ny4PMGyeVKGKKpkceJUbYI+MPk06NNkHQjT99QNxUVIfoH+3HYnFLo9Hoi6HmL9EiBTDInBU1RX1M0GEoOxymmDdmN3W5HGhWa6xo4eOgAhw/0Eolo2K0yTQ31zGhpwdQNHn1kC3PPmcZfXvOXXHr55fzvT3/OD3/8Y/r7B3F53DLmsnRauqWjs7auhlK+QGNjPZZZ5EjbIRbMP4dPfvLjzJ01hWK+T75eypcZGYwT8IXp7e2V5gev38MTzzzBj3763wxkUuhOjURJp3nWHCpqGpg8dSqJoSEKuYxsbNre3k73U+NtWW9wc9XjbxkBJXS+ZWjPpoFPFDp1kod2s+7OHu5Patyx7v18pH5svaKIx0sCX+eGjSx7oMioM3Oc0NkGl121lHsvG1+J8xTO0eMC3gnOx/ZtrPrSIFvfPYuua0Wtkl4evPkZbkyGePi2i2mVwqrJoQc3svwXFrd88QOsbnlJ6MQ3/j7gWBr6oRVzeewTU8dt4MvX9IqdHXyWNZ/rQVYSDAe45+Z3c3m98zQOwFiTpwgP/+BCXp6g+/LHOzf8imUPGC8vE5A9yNc/t5+79QgP3yOef/1C5/JVrdwvU+5FxennuXnNEe5vrmfr1xaPui6PMdmw4oTU9bHXEQ7Pl4u6Y7GuueF9fGGxSLwvsPXu37Bq+4lO09NA9A64ZSILnWJ7ROq3+Our6LIunIXCcfj5z3+e8847T6Zzj9XVHN8dfCwl/NWETjGOaEQkGhKN79w+vgHP6Qqd4q+vn/3sZ+VpGpt7LHV9zPE5Pr6xZkTiflET9LViH0s7F50fx9cUHR/f2Dxbtmw57sAcXyv0tdYrnm9qajouKIsY//qv/1qyEY2VRI3PWbNmvWpTpnfAj5NaoiKgCCgCioAioAgoAmcVgQtXL2FgsIfurh4uf/+7WbBglnRb6nlTOjqd5SDbtzzLcHeCsDfI2ptuwshm6Wk/wp994sP83W1fYDg/QH1DDTNmT0HXC7R3H6FQKOByeqDsZN78VpYuWUahUOLQwcMMDg5KB6Pobi4clIVSCX/QxZH2QzQ01tLR3UEoGEHXTXyuMNFQFWVdo+NwF71dfTKt3lYuY5Wg91AfdtMu3ZDnn38+c2ZMZ+eOZ9n25Fa8LjdOzU7A48XjclPI5njxUBd//uE/4q/+6q+YvbBV1vD8vzfdyK4dO/EG/Az2DpDOZQn5A3JMIcIWSwWamhp43/vex8XLL6S5uRGPx4OmGTjJk8uO4PUEKeR1wpU1PLFlC3UN9QQrQtxx57d4vm0fTdOn0zMyTOfgEM5gmEQqT2V1FR6Xk8WLFtLX14d4H3/kSZH6r64znYASOs/0HToj4jtJ13URl1PjmtWL+cp548TK0gB79w9waH+KwRwMdMS5u806idB5MhfjawmdJzwzJraNpWQndrLmM108HPOydp4P4T+U11CSW/aMEwmPOTqXHa+rOXbjscZCSeFQrOXGVfNorXr1CpmFQ0+y+tZhNmNnGhZtaNxy88WsbhFp6GPCo5f77r7kmKN1/IaertA5xK+/upXVba8cR6agbxoTm1+v0HmiSH2SeF5L6Fw6hUNrznl5HdET0/fH0tZnNbJ37aKTlwA4I8752xPERBc6hfC4Zs0amQouakeKtHAhIgqxcyylWrgmd+7cKettlstl2TxICHSvJnSK3RDinujgLsYWrskdO3bITuhjz52O0DkmbC5YsEBu8K5du7j44ovlGyORui6usY7ojY2NtLS0yDWMOTFPJ/YxZ+uJjZHGxzfWVV6km0ejUSmgjq1xLI5XW6+ozSkE1fExinX8wz/8w/EO9L9PY6a359SrWRUBRUARUAQUAUVAEVAETofAB/7mvTg0cDvL1FaHqYqFGOzvI5fOURNroJgxOfpiF/GeJJXuCH/9yU+R7B3AaZjUtdSy9q6/J23PMmPGDDx+D5FIhL6Bfjl1wBcincrSWNfM39/w96SMNCP9w/zzbbfLepmHOtsJNcSw3HZZI9QslyhTwuXWpNFBCKLth7tobV2ChhcjV8Zp9xIfTtFxpFPGVe+fRPfR3tEO5tUxamMxdjz7NHqxQENNLeGgn1w6TblkUMzmcDo05s89h698+SvUz5oJpTw93d189zv/zrNPb8c0SuQzWXxeDw6HDfEef8nSd7F48WJqGupxuL0U9SL5Ygm3VqZcymAZBWwOJwMjox3ai5ZBwTTR/B4+df0agpVRPKEQm7f8jkhFNQsXn8uWx5+Qv4OEKyKynr9IdX/sscc4+Hj76WybuudtJqCEzrd5AybG9Cd0Xfe5mTavltZptYRdL7k3Rdr41bcn2Kq/clWvdHSezMX4WkLnCc+cKHQedxmenOrxWqKvqC06/v4htv5wBzdvKtKmQ2NzhH++4XyWnTQN/Vjque7mrq+u4ArfAb7+pSPcnTsmdvr2ykZDe09Zr/N0U9fHBMxXMnu5Y/b1Cp2nqOXJuHleS+g80ekpUY6WMFjdNpq+vmjPaNr6qtUX8c8XvhlNqybGT83pRjnRhc6xdQqRTnQGF2kgY/UsxzMQ3xfpHuJNiEhzF+LgifeJ18QlxLyxSzgdRUOjF154QY49c+bM4wKqEDHFva9Vo1KM8eKLL8ohxZs88UZFvDZ+HjG3iF98nOiMPJ3YTxbLia8JsVOMJTo9Llq0SMYjXns96xXxiedP5CzKBYi1jS8hcLpnUN2nCCgCioAioAgoAoqAInBmErjgLxdSVVVJ0OfAZisxqalWtjfP5wvS1TmteRZWxuTgjhc5+PQ+rvnjj9IUqkTL6/RkBvjvvb8mMLkCw7Do6OqkMlbNpElTyOXybH1yO1WV1SxedC5/d9MXcOPiie1b+O7d/0FFOIKnIoAVcpAp58nmUsSqK0lmRkiJmp2YlEolOo62y/R3e9mJvezC5wqRSmbp6xmk98gQjoKXiDdKKpFgeGQQj+agvjqG3SxTzGZwaw7y6RSaZQfTIuj1ceEF7+YvV3+KuqlTweeBYoFiMsFzO55l/Y9+yOBAH+9ZfhFzZ89i0pTJVDU3QVUVmCaURNOhMtlcnmR8hEqfi1w+jWV34A0H8VVVkMpmsXs8PLP3ef7xm9/A5hSNjhKk0llisSr5u0Vf7wDJVJyWGTPk94ySTjAcYuvPdpyZB0VF9TICSuhUB+I0CJxKgBz/6LG08V47a65bwo3nVUuX38CjG2n9wclS198CoXPM0Xkyl+H4UF9V6By7McneR3dwywMZtvqq2HzneYis95ddYyLg8dR5kf59rJZmTmN52GDzkJ1bvng5q1tOVq9zLKUb1t78R1w/+1Q1Pd+go3PMUXliM6JNb5XQCYVnH2PZnSlW3nARl2//Hau2n8rVehrH7yy/5WwROs/ybVLLUwQUAUVAEVAEFAFFQBFQBP7gBBre42fW7Bb8ARc7dj6DXQPNCcGAn0yqyNIF5zO5opHBA73se+xZrrvio1w0qxXiWR7fu50HD2+h8bw5WBY43S6KuonL5aJY1Nmz+3l6u3r5kys/zJ9ceSXpZIb/+fF6jh4+SlVFJf6In7K/TNGWp7O7m5r6KgaGBzBtBrqly3GECFhdVSs1Rq/HT1DU9cwVyWeKJIYz9B4aIuAJoufzVFVGsek6dbEoif4h9FwOh2GRTSbxOdyyiVFlOMIfX3El77l4BZXNU8HrJzcygq+uDrxurMNtxIeHKJs6NsoyS0s3DJnWbgsGKJsWehnZVV38u5Aakc7PvFGSrk2bx0WRMuGqKv79e9/j/gcfxOn18fzeF6RLNRKpIJFIEPCHGBgaRNd1MvmsLM4XCIcYPCC6IqvrTCeghM4zfYfOiPhOR+g8zF2r97JO1Is8Xm8yx47vbmLl4ydLXX8VoXN8jUi5/lM4Gk90dI7V6Bw6WTOgcXU2Tyl0nliLU2fr3b8+dW3Jsfnratl667hO4ond3PyZdu4HFn1gIT/7yKl7jAsX7MpbE7wQjvDwuguP1RV95aaP1b18mSvyFTU6TXZ895esfFxj3Vcv5epJo8KpaAS07M4Mg29E6Bwv5opBT+X0PB76Qe5avZ97lkZYtT3B+tZjXenPiPN8ZgWhhM4zaz9UNIqAIqAIKAKKgCKgCCgCisCZQmDW+yNUVVcSCns50nGQaCyMhSXrTb64P8WiWc3E3JVkD4+QPNjDtR/4M957zrk0eEL0FhJ8+r5vUnvubNxuL0uXnSfFu8NtR2XncV03OOecc1g4fxFVlTGOth3lkY2/IZ/NkstkGRjqJdYUpa6phs6eTipiUfpHBmVty4GhflK5LIGQX9bDzJd0AoGA7NheLBZxuTxYpTIH9nbS0dYpBc53LVqI1+EgP5IkMzhMyO3GVtApprOy+7rT7iISCnHVn11Fy9TpNExugao6MAzp0jSTCRxOjeHuTn732GYpYIpMLLfXRay6FncgQNEwsLucuDw+iqU8xWyWQMAnY82USsTq66TgeaS3l89/4e84cOQItfX17DtwkGLJkN3chbhZHaum7UiHPAb19VUyIywejzN0RAmdZ8rPxqvFoYTOibBLb3uMpyN0Jtn0rd9x9Q5YNk90UnfS2RHnhaSdQ0MGq1/RjOhkQueYoAnLWytZHtZpXHExl086XaETxrqu73RqfGxpmBbREyiXY8MeN2u/fazhz6mETtFU6Et9uOdFmStKbB7r2N51opB5fD/GnJYixT3E6mmi03yRzTsybM6NdjQf1O2svXkF188WA57syrHj+49xzSaDwfEx60W27jFZ+cVLuKJqnFP0VbuuQ3LbIyz/dp7BsJc1rT6qZef7IgWnxc66enZ8abHsPD9a2/M0HJ2MCpbrdDur3h1lrtPO3CvPY5k+2nX9FU2Kji/RZO8Pf81lGy35ykuNid72w3zGBaCEzjNuS1RAioAioAgoAoqAIqAIKAKKwBlB4Mq/mg9YRKJ+TKtIMOgjV8hjQyMZz3JOywLKWRvDB/vJdg6zfNa5zIw1MClShacqwlCDF9+UOgb6h5g1d46sly8EPU3TZI1NUfZIlImyCYmvbCMxEmf3c7tkA8+e3nbsWpGq2igvvHiAcDRCtpSjtrGBeDaJaReSq4UhUumLObwBN6apkyvmCEeC2HCj2SI8s20nqaE4HpuN2lAYl14+/tlt2dCzeRxlsIwyPreP97///dTW1NE0pYVIVR3ugA+H20MxEcft8TDY3cn69T+mt6dLlnNasGghM2bOxrSBqKIXiVVKQVSUfBK1RkVMJatM3jRpWrgAPZvl3+/9T/7xm9+ksqaOisoqMrkSHR2dxONpWU/U4/QwMpDE6dcwTRO73S4drFnRiERdZzwBJXSe8Vt0JgR4OkKnEOOOct/te7mjzWLQaWflihmsu7LIHWuOUH1aQqdwCu7my7e3c2+vaHZkZ93NH+DqltMXOkWX9WT7bu5/oIf79luIin9VPjvLW6ey9trZUuTjVEJn9jD33LmP+9osWZ9TzL98VjVrr2tlrv/UaeVbf/gcdzyeZ6v4P08+E+Vjq+ZxeayPu9buZ13SztqbLuL6+cFTbKbOwO5nuWP9MJs7RmMW4yybFmXtDee/5PLMdvLQD57njh3GaP3QsJfVqxeyen5s3Lhp9j64nZs35tkp7qkLyfibNm5mZe/vI3RC4dA2brx9kIeFeOsLcMe6Fax4TaET6Hla1ijd7BzrCn8mnOUzLwYldJ55e6IiUgQUAUVAEVAEFAFFQBFQBM4EApd9pIF8LkMo4KW5oRa3Y/T3UpupUbY03FoYI2/RdaiXVG+chdPOYemc+SxomUXV5Eack+opeTUGBoakc9EXCIDDDg4HiaF+IseaCgkhT4igscoYPR2dUiQc6O9iJNFNsZTl8W1b8fj8FE2DkmUymIrjDwcw7QZFI49u5fEF3RRLaQrFLKGon2LRRtmq5NlnnkfTLTxWmdpgFEe+xJSaemy5EhG3D6tQopQtUMjncWgeWce/KlZDbVMD4ViMrU9tJ5NKUh2r5NxW0SH+XPp6u3nkkd+we/duqmtraJkxnTnz51HX1ES+WMCkTE1trewkH0+n8IoU9zL4wmF+/ehmmbJ+oO0wgUgF2VyBQCgqGfX39GPDQak0mprvdXvI5rNCa8br95LoV47OM+Hn4rViUELnaxFS31cEFIHfj8AxoXPg0nls/Ojk32+Md8BTSuh8B2yyWqIioAgoAoqAIqAIKAKKgCLwexBYfIGNsg5Rr40Ll7yLSq+fyQ3N9HUN0dHeSzwlHJTQ3jWIadlZtux8PvShD7F4cSvu2jryfSPohimdjbaIaAxbhkIe7HZwa5DLg8cNxaJsFircjHZsGIZBYmQQ7Hky+QxPPfMsumkhWsC3tXfw4uE2iuUCmstO0crjdJtU10WwO3SschGvT6N/IMuhw3kO7h+kLhJhxqRJsklScThOtT9M2Oki4HBhlSxS8ZRs0ul0+ymUisSqqvGFvLi9dpKpEaKREEtaFzF3zhymTZsKNjs7ntlOW1sbff39lAydCy66kHedv4zu3h4SyTTzFrcSTyTIFor4QmFyJZ2de5/nvh+vZyiexuZ2kUzn6e0fwB+MoJfKDPT2Uyoa0l3q9/vJZ9O4fcKZqpEXqfCZ0u+xi+qRPzQBJXT+oYmr+RSBdwSBsfqsvEozpncEiNdcpBI6XxORukERUAQUAUVAEVAEFAFFQBF4RxK4eLmLubNmSlHQo5s8uXEXrXMnMX3STJqapxGubsbuDVFyuKlsamLanDlowQDZfIr4wBAVWhibacdbUwvZFAhHZ+FY+rWlg80GXhfoolu5hVHMk8vlKBQK+PxuhhOD5ApZfrv5Mbp7Bpg+YzYV1TUEQiHsLjubtjxKmQKBsIuWGQ2Egi5cnjIOzeTQ4QFuv2M9Q4MlhHxaH62g+8BBakNRJsVqqAqGMbIFMEyGhoYpFHW8/iD72w5RGasCW4kZLXUsOXc+0VBYOj2bGhuk21Rz2GRt0N7eXhLJJLv2PEcoGmHllVcQrojS09srxU2PFDhNrLKNYtni0See4KGf/4JQrIb9B9vQzTLDI0nKNlHzzsHIwIjsUO91+9CLeVlzNJ/PYlmWnC+Xyb8jz+FEW7QSOifajql4FYEzmUD2MA+u7+PQUJL1ewxYOoWta87BcybH/DbHpoTOt3kD1PSKgCKgCCgCioAioAgoAorAGUrgm//0x3z4Q1eQGRiUbsiv/92XObLPoDoC02fNpnHqHK676W8wXV48kycLrQ6dEiNpURNTI+yMQkm0IbdRGB7kyJEjlMum7DBuWjoOl0M6FwMBP9htaC4NymWSiQQ2BwxnUvT09fLQw79k21PP0tQ8lSVLz6P13CUsWDAPh9PG8EgflpWltj6K1w6JQh+2cokf/tdD/Md//oZCzo6Vz2PlCujpNG4DGquqmNrQgM0UxTkt6SZNZ0X6e4jhVALN5WHpkgU01YaIhTw0NTUxdepUIiHhShUG1KL8nM2mSWXSDA0NkC8VWdi6QAqdHV2d1DVOxhUIMpLKys7qIl3/8aef5jvf/R7xXI7hRArN48ewbDjsTgoFncRQAtMs43Z6ZG1P4Wx1aDZZo1NcuWT2DD0pKqzxBJTQqc6DIqAIvHkEEjtZ85kuHha1SlvrWbdmEafuOf/mTTuRR1JC50TePRW7IqAIKAKKgCKgCCgCioAi8NYR+I/vfJLDLx6kr+0oMydPZaSzjw0/P4jDgrINPv93/5erPvu34HSBpjE80IfNBaFIEM3pFqojojjlnl072fbkVvbt20d3Tyfnn38+n7nps1h6kZJRlM5Fm0hlt9sxS3nSqawc/4Ujh9m05XF+9vAv6ekdJFpZTX3DJM47bxmXXX45M6a3EK0IYlo5ioU0O3c8DpRYfO48PvnJ63hmVw+G7gBDl53XrWwerWzRFKukqb4ej+YgPjxMIpHALJdl06FgOMScueeweNE5kE/h06CiokLGKFyVxUIJr8cjRdnh4WHSuTQDAyL93Mfsc+ZSVVVJe2cHkya3YDrcDKVSuHx+KXQe6uzkzn/7dzoHBhiKJwlGYxRKOpZpl/U8U8kslj7aUFd0X3e5tJcJnanB1Fu32WrkN42AEjrfNJRqIEVAEVAEXj8BJXS+fmbqCUVAEVAEFAFFQBFQBBQBReCdQOBTn1rEH195JVF/kEn1jaz93M28uP8IfX2gOeG79/6AZLrAr365kYpwBZe+7z2cd+5iXAEPmcEBBkZG2PjIo/zkJz8hnYwTCoUYGR6isbGR//PRq7jiiiuwCceiSGl3OSCXw9ALlMs2WdvyOz+4j0d+t4Xdu57HrnnRnF6sskbLtBmcd8G7+YuPf4JgyIvLZcfvc2OYeTKZYfp6Ovno1R+nszeOpnkI+bwEvW6c5TJ2Syfi91IZDuC0wdDggBQUhYiZTCZxez1MmzGdxqpa6iIh0iMJKXIK4bGmpobOzm7iQ8Mc7eyguroau2bD5XLSuqSVd73rXbLj+5H2wzQ0TiZv2oinsrj9fkyHDVPT+Obt32LX/v0MpdKERTOifIlcXkfXTQzdxNQtSqWS/PB4RUq7hc026upM9aXfCcduwq9RCZ0TfgvVAhQBRWAiE1BC50TePRW7IqAIKAKKgCKgCCgCioAi8NYRuHBFCJfmxO10UhGpoLOjm2y2SDRaRyqt89nPfZGtW57iFw/9HDNXZHpDPVPq67j04guYc85s9rQf5eFf/5IX9x+QQqKhlyjm8gQDASLBANdeey2trQupmzlDpr2TyYDbDU6N7iNHuf6mz3Oks4dUOofm8mEYdqyyk2C4glA4ygc/uJJorJKrr/oztj+1jeef383l738flqHz1X/4GtuefkqmgDvevV0MAAAgAElEQVRsZXwuTWqpLoeF1+nA79Zw2k3SiTh6PkOpUCCTKsvpp01pZEpTMxFfkOa6Ji644AJM0yTgD7HvwH58voAUIqdOnUx7VzsjIyOEoyFmz5pJOpuSKe11DY2yUVOmVMIXCCLaCFXW1vHNb32Lx7ZtI5nPyS7vmUJRrg/seD1+OU8hV8AwdexaGcsypNCpaRpDh+Nv3Warkd80AkrofNNQqoEUAUVAEXj9BJTQ+fqZqScUAUVAEVAEFAFFQBFQBBSBdwKBmQtsRCJB6mvrpLjX1zdAJlWkcdJ0/IEYl112Bb/8xSM89ptHKSZSeMsWQc3GgunTqG+qZ9riRRQsA0PX6ens4uCBFykVCzjtDtKpFM3NzXzqU9dKIdHu8YANCPjQh4f46UO/4N++/R8kMnmKJZOSZaNo2HD7QgSCMdBceANhGpsnybqdBw62SeelaNwjxMKLLno3//vQfzEw0Et/byeZdALNpuNyQsBlx+0sE/E4CbqdJAb7SQ8N49bs2EoWAb+LOdNns3B+K81Nk1l2wfmyK7vfH+RIRzt1tfU4nU4pdu7Zu4d4PI5l02lduICu7k4qKiJUVFYRT+exbBrBcIRC2aSqsZHvfO97/Pw3vyGrlygYJsWSwUgqjcOhEY1WYhplcpkMdqcdh7NMSS/Ioybma3+2551w7Cb8GpXQOeG3UC1AEVAEJjIBJXRO5N1TsSsCioAioAgoAoqAIqAIKAJvHYHJ59iIRcOUTYsli9+FZZVpqJ9Cr0gJd4fo7BkmlcpSypUo5bIc3v88TlPHr0GuAEsuXMwll76PgC9IT2cHGg5ymTQd7e3ohSKFXJ6bb76ZJUuWgM8nTI1kBgbY8uQTfP/7P6Cjs5dcvkRRL2NzeSg7PBRMGw5PgGBFDdmCSV3TFALhSgqGhccblM18YlU1dHQepjoWJDHSy8BgjxQ6sQo4bCUc6DitAj4HTK6NUYzHKaUSNESjmPk85WKRaVOnMn9Rq2wkNGXKFNxeH1NnzkSqsb6gdJ/qxSKHDh8kJURUzUHL9MkcOLCPgN8HNjvYPTJtPRCOoNvt+CNRHtrwSx74yU9I5DIYgFGGeCqNza4Ri1XJRkfpdBq/34fDXSYruq4bJk63i0Nb2t+6zVYjv2kElND5pqF8Jww0xNaf7+XBjSnWJ0fXOy3mZfmKBq6/dDbVrreZweCzXPO5HjasmEXXJ6YDSTZ963dcvcfNXV+9lCvq3+b41PSKwEkIKKFTHQtFQBFQBBQBRUARUAQUAUVAETgZgT+7dhlPb3+K2ooY77lwOR/9yMfY8Kvf8rvfbSeeKtI8bTaa10+kqgpfwM32Z5/E79UYGuyh6+gReg4nuOTipUybPI2A10NlqIJkfJjE0Ai11dXkMlk+/elPU93cLCyLpPt6+elPf8pjW7awa8cusOxoDhcF05RCp9MXZjhbIGfYidQ2UFHTTDhWT/9IBs0Xoqq6nl2791JV0yCbAiVH+rGZBUp6HkPPUj4mdLqFs7NcopxL4rOZFAcHMJMpGsNhJtdUM7WxkcmTm/HGAkRrYzTUN4JDw27TKBk6Ho8QZUfTyUXq+v79L1BZGSUY8lEs5omGg9IBm8oUCIUr8IXCaD4Pht3O08/v4tv33Ev7QC82pxNcLpLpFGWbg8rKSnK5AplMhlisAhwGqUycUrGI5nRycHOnOqgTgIASOifAJp0RIWYPcteX9rNuCBrrAqyc5aYanR3bUzzc3MjetYsIv92BvkLohEL7TtbvCbDyg9PfoviOcs91eyje8CGun/12A1DzT0QCSuiciLumYlYEFAFFQBFQBBQBRUARUATeegJX/MVcHJad7sPdkCtTHaqiXCrLWp1NkybLepo2t5O6yc1MnjWdLdueorK2mkJRp1zUyfePsG/XHuw2G/PmzCVWUYXToRH2B/B7vAT9AT75iU8QDgelU3LnM89w6ze+zuFDbVL0iw8kqKiMEU9niKdzuMMVFHGQNeyEq+vxRWvIlqCuuYXe4TRFHbzBCNFITLoigz4nZUuXaefptBAMcwT8GjWVYWIh0TCpBz0+iCOXxp5J4CrkmVpTxYzmRlxuG3XTanEG3LJ2pqizGQiFqayqxuX2YmFnYLCPbC7Hrt07WbhwPplMmmDAR6lUwONy4fOGCEcr8ASCeKNR0sUCbd3d3Hbnt9jX1kbZ5cLt85LIpLHbNblmIXLmcjlqG6vBbhBPjsj4HQ4H+x458tZvuprhDRNQQucbRvhOGCDH1rt/y6rtsPKqc7n7srpxi9ZJZk3Cfs/bD+IkQudbHtShJ7n0a8NccbMSOt9y1mfpBEroPEs3Vi1LEVAEFAFFQBFQBBQBRUAReIMELv1ENZWhKvREGStjJ+qMkk+mKeczNDZWUF0fJFNKMpxO0JfIMnnqEhqnLOJQW1ymkA/0HJRC49GjR6VT8eKLltN5tJOmpiZymTwezcFFF17AFR/4AKFYJffd9W/c+51v43TYcblcZLIFdNOGabdj2WwULJF0ruHyR/GEK7G7g1gOD6WyE91y4HD78Aaj0gVqWCa5rBAQhYbqpCzqf5bt2B3I8T2OMhTTuI0c+aFOisM9RBw6VT4HsaCHmooAjc1VOBxlGpum4PH5qaypkWn0tQ2Nsu7mnn37OXDgAKalM23aNCoqopRNXTo9vW4XfrcHnz+I5vFhOVyUPV66hob55W8e5aFfb8BwOBhJJSjqOsGQX9YYNYySjM8X9GHYSowkhmXH90AgwFMP7XqDO6oe/0MQUELnH4LyRJ9jTECsq2XrrUtoetX16HRu28YdDyRG09uddpa31nLLxxfT4h//YC+bvruXO7bn2alDlU9j5apzWPueJo5Lpvu20HhrnrtuW0bLpu3cvDHPznAtW28XMeQ49OjT3PJAis06TJsW4dYrfdxz+/jUddjx/Z+xcpObu267lCuqgGNrmXbTMi7f8xxf3jQ6f2PYy/U3nM/VLb6Xgkwc5MEH2lm/J89W0YTNaWfVihnc8tFRd2hy35PcePswG/Rx65pWz44vLaZavJQ9zIPfPsBd+w3ajs2xevViVs+PHn9AxtdRz9abomy+cx937bdoWtXK+g82SDfqvQ/0cN9+iy5EjG6WX9rC2g9OfYvcqRP9oE7M+JXQOTH3TUWtCCgCioAioAgoAoqAIqAIvNUE/vgzNdRVNmFm3CT78ugjJvGufmylNNOmVBEImlx19Z/QOdDNP/3zT5i3qJW5897LwLBG/8AIxVI/Pr9TpnE/8eQ2opWVTJs6nXy2gNvtxWYauOw2lp67mPe++wKe2fo437/nPxgRqeRlSwqXhgl6GUwcFE0olR04PEE8gQgOd4iy04Nlc2PixOH24vYFZRq4rpuAJQVPw7JRtjuxOVw47E7K5TL2soFDz+E0suiJbsxUH/5yGi95Yn6N+qowUxoqcdgsXB4/DU3NVNU2UlFTLTvA25wuDre3c+ToUdkVffLkyYSCokaogdflxh/w4nM58fuCOANBTLuTQtlOMm/QMzxC30iCrKGz/+CLPP/883T39ZDPpmWXda/HhS/gI18uYFi6dHMK4ffJnzz1Vm+5Gv9NIKCEzjcB4tk+RHLbI8z9dp5lxwS4U6/XpPPR37LyB0WIeVk1z0d1LsM924t0hSNsuO1C5so6ngM89NXtXN8Gy+aFuCzmpLNtmHs7YNGKuaz/xNRRsVMKnQmW12lsHnJwzbsDNMWirPzgbHh0I5edOM+OIujQdbxG56mFzh1OIHxCjE4v9912CSsix1Yo3Jq3JmldGqbFyUsxfmAhP/tIE53bnuS+jXHubrNYPq+S5TGgrpZVl00lLFL91+5nXRIuW1rJMp/O3j0p1g/Byo8v4+73iJvH4tNYXmdwyBli9TQn7tYZXD2tj5s/c4T7cY+uG51D+zPsnTeXn3108tl+5N5R61NC5ztqu9ViFQFFQBFQBBQBRUARUAQUgdMmsPof55BPFek4MEyqP4+PCMV4jtRgBo8TGhucXPOp/0O2lOPOu35Ey6xZhMLC7dhMT98QsaogyWRc1rRMpjKkMhka6pvQNBeLFiyks6ODziOHiYXDLG1dSG9nB5sf2Ughk5ZdxnMlQ4qcVtmBKcRLy45etlHWvDjcflz+MDbNC5oXm8ODzenB4XRhWlAyTLxeNwXdQBddf+xOHE4vdrsDwzAwSwVcGDhKacz0ALb8MM7iCFZ2mEjAQUtTFTOaqgl6XZQdGjNmziZUUcWkadNJZLIyPb+9q4u+/kEpQjY21uP1erHKpkzJD4VChIN+7JoLh0vU53ST0010uxN3KEIgWoFNip8G7e3tdHR3MNDbS29fNz1dnQyNDFIwCyQyCVKp1Ojv779Sjs7TPrxv441K6Hwb4U+UqQce3UjrD4pc9vFl3HtMoDtp7KV9fH3NIe72VbLhzvOZK28y6dzwW5Y98NLzhWcfY9mdKRovnTdOtBsTP8e5L48JnfhCPHzbxbQed4SO1sW8Jeflnm9dwuXHhMnklkeYe08eTkPo3OAMsP5bK1gmxzQ59OBGlv/CYM1Nf8QX5juOLU/8BWrs3+Klg3z94/u5e5xrc4zN2hNS1zs3/IplDxh87LqLuPW8Y9VLswf5+uf2c7ce4eF7LqT1uNAJc949i4evnf6Sm/WY8/TQirk89omp43CfGNNEOUUqzlMRUEKnOhuKgCKgCCgCioAioAgoAoqAInAyAh/520Yqw9VoVgA9bacYtxjsHGK4fwiX3U4y3k9jUw1un5vO7h5c7iDY3Cx+18X09Q5SLptMm97CM8/sIF/UGRpOEIlWcskllzIwMMDk5kkM9vZIYVOzlcnGR4iPDGIWC7LGZkGHMnbKNg3L7qCMJgVPka6O5sLjj0ihc1TsdGMX6eHi+9gwrDJut0hhtzAtO5bdiV1zg82BqVtYRgnN0ikXEpSzQzjNNGRHKGX6qY34mT9rMi0NldRWhQlHKqhvasYbDBOtiDEYTzGcTNLZ1cPw8DAej4eGhgZ8Ph+aZiccDkuhMxgMUiqXMdGwO93YPUHsHi92tw+b20Uqk8OmOaUj1LJZeFwaLpsTC51MIY3fE+C5g7v4za83sPWp7Wy479fqoE4AAkronACb9HaHeNpC574tLLo1QdWl89g43nU4lvq+dAqH1pxD2/d/xmWb7NzyxQ+wuuWl1Y3Nc80N7+Mriz3HHZ2vcJKOjTdvEns/N/+lNO6T1Og8Ver6hmOxjKXJn3yNOsn2Tl7oGGavyD2nyOZNGTa/ptA5xK+/upXVbV7uu/sSVoxL2R+NR+OOde/nI/UvOTrHvn6JxlHuuWEPtyRh+dJablw1j9aqM6AO6tt9GM/C+ZXQeRZuqlqSIqAIKAKKgCKgCCgCioAi8CYQ+PO/nURQpIhbHhIDOfo6RuhpHyA1ZIiscEJel6wrqZcKlP8/e28CJlV1p3H/arm1r129L3Q33ew7BAEFBTdMjJiMQTNqRjNRk2g0k5jJSCZxnGQm+s2EZBKjmUzMF/yMS2TMRNFEiAquiAiogCyyL91A7137du/3nFNdTdF0A4ILjec+Tz3dXVX33HPec6uCv7z//2voxBNZSkt9TJs2jc6uMG2t3UybPpMVL72MyWKlMxynvbOTr3/tFrZu3cb48eNJxKMSdEa7urCadJyahX17dvHuxs2ks6Knpg2T1ZJzdeoiiN2KIXtu2nD5grJkXTgjBegUyegGFkxmK1jM6Loufxcl66J0XUeTYxiGCZOhk4p2oSe6MSW6cJhTWNJdEnzWVhYzY+JoaktcBN12SssrsTudFJdXkM7o0tG5T7ovD8l1CidnVXWFhJtut5tAICChp3CjWh1uzDbh6nThDhahOb2yDL8jGkM3TDhcTrlTiURMTEy6UK1mE2ldwM4oZquFaDhC88EDzBw9/QPYVTXEh62AAp0ftsJnwPgnXLre48A82vl5pBNyX9++mXmN3nmR6oXdh52jA403UOjQ+wGdBa5PcfmjQechnr17FTds7mcDTwB0PvnDldyyPcBTD+acm/lj79Jl0t2ad4AeBWKPuFwrKx9eyx3Lk7ken0MC/Oy2s5lRUugyPQNusE/4EhTo/ITfAGr5SgGlgFJAKaAUUAooBZQCSoEBFLjlx9PIpkRqeZpYOEEimiERydLdkSTamSQZy+J3Behq78BmAatZUMQUPq+d4tJyOsNpKirrOHioVYLOg22dbNq8l09/5kIqqmtkybfVhOxpmYiFsZkNwSfZtXMHB5oPkkga2G0OzFZN9txMpDJkdROYbWCyyoT1/N85mClcn2ZZGm+1OUikkpg0Dc3qlIA0q1vJZA3BEzEZBm2th7Bk41j1BG5rBs2Iy7/rq8uYPmEEw6r9ZBNhAv4iOf/6oY0yIb07GmXnrj20tLYTSyYIBIqoqqqQTk7h4hTAU7M7ZKm6P1Qs56mbzZhtThwuryiYJxxP0B2JSijqcTgwgEw2g/B/6pk06WwGr8sjeDImDLqTEcrsh/M21E17+iqgQOfpuzenz8yaVjN/wQFWFgbt9De7D8nReRQ4/SAcnccBnfnyehrK+f1tExkTEE093+O+6zZz9wmAzvfn6Cwo1+9317vY+MJa7nokwkpXCSt+MZ0CI+zpc5+omZyUAgp0npRs6iSlgFJAKaAUUAooBZQCSgGlwBmvwMzLvVTXVNLYWI/b6yIWj5BOGZh1J0baxpqVG9m5dR82XcNmsRJ0W2lvacZigrLyIMVVDYweP5l9+w+yect7bN2xC7vLx5DaoVQNqaGiogqbzYrX5aars00GEznsFvbs2kkkEmXL1t243D5sVjvxeJxoPIGhm2XfS7PFjiaCiAwLIkpdQEQBOXXhorRasTld0n1pWGyyL6dhtmGgkc4apLM62XSGjrYWHFawWzLYzWm0bIpMKkxFyM/oxmomNZRjSkelO9MXCMqkddFn9FBrG4da2ujo7sJq02TfUaGTeJ8oY3d5PJisNjS3D4fPj9vjky7UVDZL2jDLICOr5pAl68KtatKNXN/QTAaLxYzdZkWzWCVE1eWqTGh2Gx5EhLw6TncFFOg83XfotJhfKzmHogjSmcb958tM8aOPfI9OLcTSXx2/R+eRJe4D9+g82iHa06MzXdhnExKvL6fxV5ET69F5HNDZbyl7HrD2AzqP7O0J+R6d8284l5/NOl6Pzv5AZ99enGlW3v8s81cdD4qeFjeMmsT7UECBzvchlnqrUkApoBRQCigFlAJKAaWAUuATpMA/3z2faKyTZLZDdI3EbNXxB7w47QHiEQOSLv7w4DOU+0tpa2rB69CoKA4wvL6Cvfv3kTQ7CZZW8sKKN/AFPew/GMHu1iTonHXeHBkcJGvgdYO2loNUVpRSVlLMqpWvsn79RixWFz5fQCa0J2NxotE4JszY7W4smp1sBgyTGUuPgxOzWYJMi0XD7nDJPp7CwZk1LLIEXpS3CwdoPJ4kkUgQi4TxuuzYLTpmI4WejBIPt+N0aAytDDChoYwSnxOv30dd7VDaOtplMNDOPXvJZrMkU2l8wQANjY1UV1fLdHSLZpWl7OJaoaohpDFhd7pwebwSykbiCTkXj8tBUgQt6WAWDlOTcJkKKbLypwCehgChptwNJ5LiPeaePz5B9+BgXKoCnYNx1z6OObes41sL9rE4DQ0NPr40RDgcYW9zBysqhvPi9cNywUMfQup6fyFIAkT2TV1/aL2w7p9Y6vrS45Wu736dy+5sYZ3Wk3qeTrJibYKklmFlcSVr75yCxL09LtYWv5ObJ7so7UmFL31fqev9wMuWNdx85wHs44KMcQH59PqKclbeM5Waj+MeUNf8UBRQoPNDkVUNqhRQCigFlAJKAaWAUkApoBQY9ArcdPOnyRgR2sO7cfrTBMvs+AJ2/L4g8bBOIqzRsjfMge0dbHl7H3VlReiJBJd/5mKGjxzB4r8sZfXb64mlshiYiCYM/KEiYskMU6dNl4FBY8eOle7FeDSM026npLiI9vZWnn9+OW2d3dhtTixmM3rGwGqyylJ2UZouAKFNc0hoKUBiLJGUoUHhWBSP29eT0m7C5nBj1ZxkDZOEnCKBXbhFBbAUQNJs0nHZNCzmLOGOVjo7WnHaLVSE3IweUkRteUD23UwkUhI8it+Fu7S5uRnDBLX1ddQ3DJMl6FbNjsfjoaSkBHcwQDRrIpHJUF1VS0tbm+whWhQIyjL1lvZuiot8pDLQ3R0hVOQh3J3E7bZL0CnK2E0inNikY4hyfZOO324d9PfUJ2EBCnR+Enb5g1pjdC/PPrKF366NszKWG7Sh2M6Mz43jnlkVPVdJc+id1dz9QBuLuwDNzOzJ5dx13UQa3YW9JUX/ybf48fI469JQ4rIyb/5Yvn1+zeFwoQF7fopLxdj2wmrueqSbFRK+hvjZbTVs+9FbfHvcSPZJ8JoP+ykAiQP09zzawZll7+uvsOCB3PjVFT4WfH0qk9e/yIy1pYdBJzE2Pv4KNy/L9dFsGFfL4u+Mz0HQ6F6efHADP12byfXY9Du54YaJ3DC+uHdHBuzRGd3BA7/YxEPbdXmu1HFkKQu+PpkxR+j4QW2uGufjUkCBzo9LeXVdpYBSQCmgFFAKKAWUAkoBpcDprcD4ceUksh3EUinqR8D4s6qoqivCbtc41NyO21aOOenBnvHz+weeIN0FljSMqCth/JRJmNxumlpa8QSKeHTxkzg8LsyaC5c3IMvHx44dT6AoSMDnx6HZiEXDaJoVPZvmjTdXs3dfM1abDc1iwWSYZSK5w+bEatUgI7Qzk8rquJwe4skkdreLaCwhe2WKUvZ4ysBm92Cx2WUBeEY3kUxliERyqe4iSEmzmLFqAqQmCXe3E4+Ecdg1gh4NvXs/1WVBysvLZT/RdDpNNp2Sbs6MoVNUVMSQ2lqGDhsm4abL7cXt9cg+nZrTg+b14XJ52X/woHRkVpRX0NbRhdmiEfS5aGmPSBdokd/Jtp37GVZfJW+I7u6UdLo6nUcGAntyfi91nOYKKNB5mm+Qmp5SQClwZiugQOeZvb9qdUoBpYBSQCmgFFAKKAWUAkqBk1WgKGDCbAe7G6acHWDWBWOobSwCi8G+3fvpaElK0DmkeAS//MlDJDsg5LHhtjr59Gc/zaVXfI5IIi77Ui74wb/Q0t5FJJ6R4TwHWtqZNes82aeyqryCmpoaGQ4UjYTxuV3sbdqPwH0CEOrpDMl4kmxCpL2bMDIG2XSWZDIt3Y4Ol1sGFZlsVuLC2RkM4HD5iCQMNJsbsyiRN1mkCzSeTBEOR4lG4tLRaXdoGEZWlrFHIt1gZGXfUIclS7x1HxXFXurqaiXIFE5OMUcxJwFTGxoaqKiqpGZIXc7F6fPhcDqx2m3SvWlzeWX6eyato2k2GTCkWe3Y7RZisRR2u41UKiv7c5qFa1UXJewmUqkUoZCLtDAdiTAiYeg0gUflAp/srfyRnqdA50cqt7qYUkApoBQ4UgEFOtUdoRRQCigFlAJKAaWAUkApoBRQCvSnQHWtD7MlSVJPUVYDjaPdVNf7Ka8ISRiX6NbpOBAn6Kpm6ZOvo2VNGAkTrc06s2eP56tfv5FgaTGdXRGeWfoczzz7PIbVzqH2bulqHDZsOD5vQDom62prScSiHGxuxmbT0E06m7a/JyFgOpEkncxgyoo4IStWsyYdnqJfp2GYZI9OwQR1wyBjgMvtwe72EU+L/p1O6egUIFH06xSl7uHuCLFYQqaj211O0ukkbW1tJBJxnC67DFbSU1Fc5iR2TZdQsyjgkxBSJKL7vW6Ki4vxF+XcntU1tRSVFEtHp9PtkonvJrNVhiK1d3VRW1NJMq0TjyXx+Jxk07C/uYnS0nL27t0rHaAlJUVs3rydIUOGyDUXFTlJJLLymjnYacJvUz06B8MnVYHOwbBLao5KAaXAGauAAp1n7NaqhSkFlAJKAaWAUkApoBRQCigFTkmBK6+fi8MjAn66cHqzOL06mj0l+3Qm4zFikSTmjA1L1sm+3a24zX727mpm26YW7Ga46MLpXHnllTJhfPf+A/x/Dz9ObcNwVr35NodaOigtLZPl66KnZqgogMthY8+u3dJdaXPZaYt0EInHiEeipONpYSTFbrXjsDjlz1QqI/t8ijJ4ATsF5MQqgoc0rA4PutmJYbHLnp6iRDybMWSgkShbj8cSsvTc7hR9PuMcbG2RJen+oB+r2UIs2o6dNF6Xht/vJRQUsDOA2+OUqfJ5F6Zwog5tHEZpWRkur3B0urA5XBJyitJ4kZOeTCbl2KIP59bte7GYTHh8PtavXy/doeefP5NVq9+hqDjE0Poq2tvj6EYGt9uJyWT0ws6gTfXoPKUb+iM6WYHOj0hodRmlgFJAKdCfAgp0qvtCKaAUUAooBZQCSgGlgFJAKaAU6E+B+qkBvD4XBil8QTtOtwndiGMxZ+jo7MaUhSFV5aTiGeKRLDazm3h3ikhngi0bu2mshB8s+B5FoVLWvrORV1atYc5Fl7Bl606WPbeC7q4wU6aehd8boMgfoCjop+3QQTra2kmRImPN0t7VSXdbB4lYUiT0YDUsOCwONM1OwF/UW47u9HhJpHWsDrt0blocHkw2H4ZJOCttEjyKEnIBOUXpuoCPRcEQmqYRiUVp7WiXrs9gqAiz2UR3VxtOi4HHLfqC2rGaDQJ+LxVlJbJ3pnC0Csgp0tZrh9ZTFCqWgFMkyQvQahJR6hmdkiIXh1q6pCtU0+CVV1ZRX1/P9u3baW1t5eyZM2luPkjW0KlvGCpDktwuLwZZXC4bJjPSuSp+BqwKdA6GT6oCnYNhl9QclQJKgTNWAQU6z9itVQtTCigFlAJKAaWAUkApoBRQCpySAsPPL5Juws7ODuksdLkd+P1uamrKsFggEQlLh2O0Owy6BT0NLqcfzWznndVv0bxJ50tXTZWp56I/Z1tXlMs/fxXdkSRvrH2b5/76PFVVNdRW11JbW4td9LNMJdGzWXbu3UHKkqEj0kW0qxtTJl3n5/sAACAASURBVFe2rllsOK0O7Jodk0mTTs5kOoM3EKQ7lsyVomd07J4AhtVDxsiVkNttthzo7OySMFGASlE6LvLgBejsCodxOJwyHEkYQ8PdHXhdVoqCPpw2O8lEBIvZRE1lBY0N9ZSUhCSwzIUP+bFodtkLVPTntFg1zKLXZiRMRYmXRCLnynz99ddlqJHZjAxbmjZtGoFQEWveXMeFF19Ea3sHHR0d1NY34HDYyOpJzBYDi1ms00TQrNKITumG/ohOVqDzIxJaXUYpoBRQCvSngAKd6r5QCigFlAJKAaWAUkApoBRQCigF+lNg9KVFhEIh6XS0axqZTAoTBsUhv4R1pmyagwcPYjIMyksrMJvseF1+Ukmd997ZwqEt+6ivquDgoXYmTT2Ltq4wkz81neaDrbLkfMkzS0mnMowdPZpxY8YSbu/EarHgdblZ+cbrlA2tpL27na6OTjKpLKI2XQQTif6cVrMVh92F0+UjK8KBgiE6urpl8no2a+ANlJDBSdqwYNGs2DQH2bROZ2cnXeGITFCvKK+UJeWRSIRYMo7L5SIQCMhy8nCkA4spy4UXzWHeZy9jxLB6Mqk04Ui3TGr3up10RyKyhD2RSJDKZNFsDrwBPx6vB5sGTjMkYoa8hujFuWrVKiZMHMejjz7KOeecw4hRo/j1r3/NP/7TdyV43fLeNiZMmIAQN5mKy1Aki1VU49tkMnzIalc36iBQQIHOQbBJaopKAaXAmauAAp1n7t6qlSkFlAJKAaWAUkApoBRQCigFTkWBebeNweEUPS7N0tEoEtGNbBKv2yUDdNLxBF0dEVqa22nelyEeg9IijYC/hGzMIHkwgmbSKC4tweXzEs+kqKyppqO7i9KyCp5fsZxod4SyknLGjByDzWwlGU1gZHS27dpJaEgF7ZFuWW4uUtYFMBSwEczSpSnK1wVkTKey+P0BCWV14cc0zHh9xegWN1k0zFYNHRMWzUlrWwd79jYRKComGAzKfpmR7i462lspCQUoDgVJxxI4XBoJPcE111wloaRN02TyuXCDdra3SmemAKI7dmyTPT6HDx/OmDHjcDvMRNO6nJPNohGNxnA4HBJujh8/nuXLl0vIesONf89dd93F1772NRlAJPp1NgwXTk6HLKsXANXrcmLVLGhWUQ5vIihq39Vx2iugQOdpv0VqgkoBpcCZrIACnWfy7qq1KQWUAkoBpYBSQCmgFFAKKAVOXoE519Xj83nw+d3YNBPZtCgrT2G35vpWopvQTA5SCZ19uw6ye0cz6ZQJq3gumsaaAKfmwGqzECwpwmQVPwOYNSudne0cam0jm87gc/uorRqC1+HBoTloO9RGRySCyeNgV1MT7e25/pkCLAqoKECmcF+2tLTg8XgwmSzoui4hoXheQs/ictJZpwSdVpudDGYsNhcH2zrYvScHOsvKykDP0Lx3j4SKIb8Xu2Zi0vhxDB85nJVrXuHv/v56PC4Xhw4dkoFGHR25OQvQK8rRE8mYdKDW1dVRWhrCMJDwVbhKEymd0pCbp555AafTSVNTE88++yw//vG/8/vf/56Ghnrp4NyxYwczZ84kGgtLd6lYh4ChPrdL9hAVUFX8VGFEJ38vf5RnKtD5UaqtrqUUUAooBfoooECnuiWUAkoBpYBSQCmgFFAKKAWUAkqB/hQonaBJoBcIenA7HZgxMLJpCRzNmIhHEyRjKaLdKTpboyRjyIAfny9IKhrHnE5js5rIGBmCQb/sZymgaVV1NavfXIVmsZLJ6OiZLNVlVZQUhairqSUaiXPOueeRtdv5vz8/zV//+lei0aiEmgJoptNZCT7zDxE2JBLOBRwUPS5dTg/1Q0dgc5Wgm2xodge62doLOnft3kswGJLnCNi5fctmXE4blaUl1NdUcuX8K6iqKmffob0MbRxKIhGT10U35PgCPIpS8k0bNsrzh9bVU1ZeIh2fsVhclqGLP7KGRjqd4aWXXqK8vJxFixZx4YUXUls7hMcee4zbbvuGdHI2NjZSVVVFLB6hra1NboUoofd73BKuCsgp1lpkV47OwfBJVaBzMOySmqNSQClwxiqgQOcHv7WR/VuxOr04iio++ME/xBEz8TCR/e8RaJx8ylf5IMc65ckcY4DBulcfpiZqbKWAUkApoBRQCigFlAJ5BULD3LJEXJRPWywmTLohg4JECbmAfibdTDZjYDKsYFiwW50UBYowodHachCzkSCTihMI+DCMLG6Xg7KyUkaOGMbq1avwuT2YxMWyOlUVlXhcXqorK4mGY3xnwQKsxeUse/bP/Pa3/68EggI2ivmIn4I7CuCaTKUk4BRl7OKIxWISztY1jO4FnTa7C91iwWp3Sxfpzt378AeKKC0txe/3smPrFtl7tKqslCE1FcyeNZOy8mJGjBnGodYDEjq6naL3Zxaf30lHRzfr33pbAs26uiEMra/HabMSS6YJh3NBRyIr3WRysHHzZnw+H88//7xMWV+wYAHf//4/c8kllxAKBeVzn593CVu27aGzq13CV7Gu4uJi3A67BJ3iIY5St1PdnINAAQU6B8EmqSkqBZQCZ64Cgxl0Cki18eG7mPbdR47YIPH8/lf/yIgr7xhw4/785XrOX/jaBwIjBdTLxCO9Y62654sUjzuXhktvPukbR6zhvT/9FwfefBZP9XCCDZNpnHfrBzLfgSbVsW0NL373PD73x8hx573l8Xvo3PXOEe8bct7fsu6/b5O6xtubjhhLrMdTNfy44x7rDUJX2fW+zxGoG3/MvT7emKe6V6e0KHWyUkApoBRQCigFlAJKgdNYgcbJDTmomE1LyCegZjaTkenlhuiXmTZwOZw4HV7ZVzIRTeB2u3E4XMQTYTLpCF3dnYwZPZzujnaspiyNQ4fSWFdL+6GDZNJJSkLFODQbAb+fbEoAS421a9dy+RVX8sXrb8AwW4jFErLse9OWzaxZs4Y33niDLZu3kkglZZ9N4bBMZnp6eGYyEob6guWUVowga7YhQKcYx2J30NLayfbduwkEiqSzVPTcDHe04/O6qK6qQLOYaBxaz7zLL6W4xE86E6e6soxDB9tk+XnQ5+K1VWvYsP7tHlgZwuu055LaIzHpyhRapNI6hw51kUinZen9k08+ybe+9S3efPNNdu3aybXXXith7+c+9zmp8YEDB1i/4W2Z5C7AqliTBSMHmq1W6eis8HlO47tFTS2vgAKd6l5QCigFlAIfowKDGXQOBObE81v/9z+ZdsdjAyorQF3DZbdI5+WpHnuWP0w61tULNj8I0ClA7Ni/+zcqp88j0d5M+9bVDJlzzalO9Zjnvx/QKdZYMe0yvDUje8d0FlWy+7kHpa7h/Vt7QacE0g/decz9OJGFifmJI7x3M2vv/Srn/ceL8m/N6T1piPpB7NWJzF29RymgFFAKKAWUAkoBpcBgVKBmZGVu2kauPyZZkwzZEY5FUT7u8/h73ZUC7llNyBJtAR/j6SjNh/bS3d3OxPETyKbi6IkE9TVVlAWDeJ0Orv3iVdRUV+O22cBkyBJ2s9fL26+9huZw4S2upKSiEoc/CAIeplIybEj06ezqDLNh07sSgO5vbqK7Kyx7Xa57+y2sZgujxn8KzVlKxuyQaei6ARa7i4PC0blnL75AgLq6eunqFGFETU37qK4qoyjop7G+nptu/FvCkQQOpxW33Upbezd+v49t27bz/HPLOOuss2S4kNVqkWX8wlUqktJFiJD4PZ3R2bJlN4FQiD/84Q/U1NRw6aWX9gQQfVWW4YuS+E9NHkt7Z4y33nqLrJ6WJewCcgrYKUBnvjxf9AMt87gG4230iZuzAp2fuC1XC1YKKAVOJwXOdNAp3Jbbn76fzp1vY3MHKJ/6GSrO+izbn7mfqhmfl1vR8d6bpGPdtL37qvy7bu5XCDZOyb22bQ27lv6WVLSTkjGz5HOVMz7X66wUr2948J+xeYvk6+K1t//nW9g8QTRPkOihXfL5Iedf2wtVW9av4OCaZblrXXT9UZDueMBROlZf+z9ih3ZTfe6VlIybLccSQLRp5Z9o2fgy7tK6XgeoGE/oIK4p5iOclwJSiuf3v/KEfC5QP4HSSRdKODn51l/TvPoZqVehFoX3rQCEw7/wj7065V/L65p3dF7ywHtsevRHtL/3JvUXfZngiLPkOQOtQZzvGzKaHX/5HzlkX7dufk/6c54W6lo25eJeXcQ5A71WCDoFsBZg+YOA36fTZ1zNRSmgFFAKKAWUAkoBpcDJKjBkRJFMOBcPQ5SKZ3Ol6pmMkeuVmcq5KC1Wk3RiulwOAgG/DOjZs283wbISWbJeWVbO0KpqCTrdNgs+zU5JwMtln74En8dNkc+HP+CVYxAKQSxCoiuKw1cMFk06SNPZTM7l6HQiJiPS2UW4UWdnJxbNKsOFdu3axUMP/57lz79AytCorhtNGhtmqw3dMGG2OWTp+q49+wgEQ/zNF67gM5/5DK+88gr/+7+PU1ZaTE11JcOHD+Mzl1yI22Unk4pJeCnKz/fv28PSpUtlafxVV12FqJ/PldEL/JrFyOQgsHwOM63tUd7esIF169ZxzTXX8Oqrr0pwecklc9m9ezfTpk3tDTl6/fXXGTV6hAwiypeuC3AsAKd4iDFV6frJ3skf7XkKdH60equrKQWUAkqBIxQ400Hnul9+PQcUL7mBRFuTBJrCGfmnv/H0OgIFNKs9/0tUn3cVmVi4t/xanPfC7Wcz9du/k2Os/umXe12WeRgmYOHae7+Gp6JBlqsLeCpAZ9uWVfK9wvEo3KWBoRNlebUAbu888I+Mv+E/j7hWYT9PASWX3Tyesdf9O0NmX33EfgmY+eq/zmPY5/4BZ3EVm/9wN42XfUOCSzF2+6bXKZ18Ee1bVrHrr4u44L/ekFB3/W+/S+Nlt1I16wsI52V4/xa5nklf+wWOUKV0SYq5DqRF336jA4HOvroK0Cn0iDRvp+7iL1M0Ypq8/kBrEOd7a0Yx+uo75bzywLlQhP5AcF5XcZ443n3kh3KMvC5C8/5eKwSdwkUr9joPjtVXhVJAKaAUUAooBZQCSoFPugJDRxdJkCnAZiopStYNDMOCiVwptXAu5sNyUuk4up6R/ThdbifdsSiRVBqX240lazB75jmY0yli7e24TCa8DjtVpaUSJDbU1TFh/FhMJkMCw6FDh2K22HEGysCkgehRaQIjlSKRTJHWszkAaDbjCQRlX87uSBifL0DWMFi9ejUvv/YGm7YdJI0Vi1kjJfp7ak4OtrezZ/defEUhbvuHb3L55efzm988xjPPPCNT0EXp/fhxY5lz/iyKAz6y6bi8DVwuJ3947FH27dvHTTfdJHtpOu12qY8Ak2LeiWhMlsILXUwWDbszwN3/8R+MHj2a6dOn88tf/pJbb71VOkPFHC+66AJ5/ooVK2hoaMDhtEk9KyoqZPq6AJ15R6eYQ6X/1KvRPun39EexfgU6PwqV1TWUAkoBpcAACpzpoFOArJJx5zH00hzwzB99gdxnH27udfLlIZ6Ahd071zPpG7+Sp2343QKcpTVH9d7sW/4s/s6DTXFeYSn989+cKiFnHqaJEnqr23fUmPly7/YtbzD0M1+l9oK/ky5SMQfN7e/tSSkA345n/rvfsnCxRtFvU4DOppVPMuvflvau/+Xvz2XkVQuOgHp5gNifFn2Bo1ijcLkKJ2v+GHPNXTx36+QjAHL++q3rX+qd47HWIOZ8zr8+fUzY2B/o7KurBJ+//a4Evcd6TZWuq69GpYBSQCmgFFAKKAWUAgMrUDPCI4GiYYiSdZF2bkhnp9XqwGqxSagnHIiiL6WAlOJhthj4fB5SWR3D6qCru5vGunrCbW2cN30GkbY2htfWEO/qprvlIMlYlMryUjAyOGxWRo8eKV2hJWWVVFYNxeMrkmXcJuHkFEdWJ5lKyhCirkgYk+i9qYlEdU3OCXPO/ZjWLWzevp+lz73Mtm3bcHi8pDPw3s6dsuenAKQ/+rcfM+3ssfzkJ//Dhg0bsNttFBUV4fX7uO7vrsbncpDJJqgqKWLpcytk+vv1119PcShISUkxiUQSh8NOy8FDUgcBLffs2YPH65KO0b/+9WU2v/cen//853n00UcZMWIEc+fOZcuWzfK9tbU1svReuECrq6spKQ1J96h4CPeq2dAl+Mz36CxxOdTtOggUUKBzEGySmqJSQClw5ipwpoNOAQxX/cc1ouZDlk7nS8j7gs7CAJ486BS7Ltya0777sLwBVv3ntUz+xq+Ochn2BzoLA24KQae4bmjMzF5AGGnaRlHjlF6Y2vdOE/Pftex37HnpMRnyI92RB3bgqWyUb02F24ns28qnf7dDloMLF+fBt54jvOdd+Xp/oFE8L+ZRCDTzQLZvSfhAzk3xvLusXoLf/CHcrM/eMOy4oFOcO9Aa8vvSn5Mzf53+QGd/68mD3mO9pkDnmfvdplamFFAKKAWUAkoBpcCpK1Bcr0lHocWiYTZZ0HWzdHYmEmkyyYyEcH6/X4bviBJ1kRup2ay4haMzEsPidBHujlJeHKK7vYOxw4fT3dpGeShAoquL+qpqjHQCr9tOcTBIZ0cLXR1tDBvWyKRJk+nqTDCkpo4h9UNlT0vxb3oBNJ1eD7i9ZGMRsoZJ9u0U7k7DLKCsQTqTJSmgrNlBJJpmw7ubeGPtOtraOykureDJp57GHQiw4Hv/zIxzzuaZv/yVxY8/geawS6gqoOP5589m/LhhiNF37dzDE39czNhRo5kzZw5er4vW1jacDgeJREKCVa/bLUOHxN8iMf1gSwtLlizD4XYzZcoU2afz61//uuwJ+sgjD3PBBRfwl788I92rIoBIrE84OoWjVByiD6lJz/amrqswolO/nz+qERTo/KiUVtdRCigFlAL9KDCYQWce2PVNCRe9Fts2vnIEPMzDRvGvL9H38URAp4BtwvkoDtFzU5S8i1Lovsf7BZ3T/ulRWZadP04kTCcf/tO8aol0i4ry9MJDzDUfYFQ64Xzp/ix0dBY6KvO6ibLywpL0/gDisUBnfz06+9NVOEoLr593vPa3hlMBnYXrEeX/T19TIUGvGHOg1xToVF+LSgGlgFJAKaAUUAooBQZWoGKENxesk04jasctZjsmCTx1suks4c4EXr+HTColnZ82mxWXyyX7WYZjUeKJlAR/Ipk9nYxTXlRMIhbFrWkkY2GiXVGG1VZQXhJk2uTJVJWXsGfXTtAzdLR1gm5hSE0t4yZMZNiwYThdLnQTeIMBLGXlYDFLhycZMT9DglBD10mmM/KRiOsEgsWEozGaDhyipbUNu9vHVV+8loYRI/j2d+7g7Jmz2LO3ie/feRcutxdvwC9DikaMGM7sc6djkOGxxx5n164dfOXLf09ZWZl0W3aHO2VKfEdHh3SBetxOWdYufhePF55fwXPPv8jf33gjixYtkoBUAM+XX36ZyZMn8eyzz1JeXsqYMWOorKwkGo0SieYcsgIgS93suVL2vKNT9egcHJ9WBToHxz6pWSoFlAJnqAKDHXQKECnKuvOJ5AJwrbn3q72BO+LvfD/NvvArn9p9LBejgGQX3rv2mKnefUva+8KzQken6Bnqqx93RKl64Rz7u83E6y8uuEC6SUUvTREUVBjSI17PxCPSTZmHvoXQsi9oFNfobx4fFugUcFbA52l3PCaXJ37vbw1in04WdPZdT+Gaj/Va4V4JR6ynavgZ+klXy1IKKAWUAkoBpYBSQCnw/hWonRKQZdUCuqVThhzAajJLl6dJok8rFpOZSCSB3apJ56eeFaXrPrJZg2g4IvJ65CGAnUOzyvP0TFo+rLouE81jXVHKQi7mzpkjYWd9TTVOu4OVL70uQaLL6WbcxAmMGTeWQHEIt9eDy+fHXF4G6RRksrKHJ1aLvJaAsPlk+FQyLd2ddqeLSDRGVzTBF6/+Eg3DR3Hdl2/koksuJRxN8K1v/yNWmwOvL0hpaTnjJo5j1rnTWbfuTZ7845847/zZzD733Bzk7O6WrtX9e/fJpPVQUQmaxSSDkSory2Ui/ZNPPkkklmLevMu59957+cpXvkJJSQnr169H17O0trZy1lmfkg7UfB9O3cjIknYRyiSAp2Y2HeHoVKXr7/8e/jjOUKDz41BdXVMpoBRQCvQoMNhBZ7403eYLyXJwUQpeNuECxn75brlCAc4qps+Tv4vXqs/+G9nf8kQcncJp+fL3LyHZdaj3fhn1tz9gxPx/OuL+Ef0gRbBPaNQMCVgFyBuodL2/+Q67/Ju9oFYMLIDj6/8+n6JR0+V1RMBQzblXyTVJkPvzG3tLv0XpuqesXrpXC/tmtm1aid1XzAU/Xy17dPZ1dPadh7jG9H9eLMOI+ivj769H54k6OkWAkgh1EvoE6sbTcNktA67hZEGnWM9L358rryH3ev97suWAAJfHeq0QdJ7ItdUXh1JAKaAUUAooBZQCSoFPkgKX33J2rnTdZCaTTZGKJ0gkYqRTKemkDPiLiXRH6GjrxunwkIyl2bO7CXQwZS24bO5cf890FrNmJZnJhReJMYxsWpZ7JyPdBFxO/E47558zg3hXF9lkkoljxzBxzDje27KVjRs3kcqkGTVuLDPPnUXD8GFoosTb55XuTzK6LFs3adZcj06RDJ9NkUmlMRuQykA0niCjm2Sfzl/992/YsGkbX/jiNVz9d18mnTZx9//zE3bva8bp9lFSVs7nv/B5ystLuP/X95JJZfnKjX9PUSCA3Q7t7TFisShdHR04nXbsdiepRByn0ynT43fu2M2qVauYOfNcXn31NVmePmnSJPbu3StB6aZN7zJ16lTpgBXl7sIhGwwGZem6CFYSsFOMpUrXB+enTYHOwblvatZKAaXAGaLAYAedYhsE/Avv3yp3pG8Z+ECvCZjo7XHviXMLQZ4AY6Kk+8U7zu9N7s5fR5RD9y35zoG1raTjYZkonndo5svCxd8C9uXdgseab/62yo/X35ryMDT/3sK5i3WJQ6wtf03xU1yzr1uxcB5i3lanR+rYnxZ5V2zh/MT6+j4/kK5iDvH2piP2Jz9XMWb+mvnz+45b+HHLz7svfC1cj1h/4RgDvSZ0Fu8TazmRa58hH3u1DKWAUkApoBRQCigFlAInpMDnvzMRi9WMyFkXDsxUOoahZ6Wr02q2EAwWEY8kiXYn8bmLiHYl2fTuNro7o6SjWZyGByNjIZnVyVpMpIwsutlEOpuRTkaPQyPa1U1ZwEtNSTF3/8tdFHtcvP7SS6RiMUYOHUppcTHNBw/y4ssvsf/AQSZMnsT5F13I0OHDsHk8GCKpXZSsW0REuZWsGTk24hrJFCazgWa1E0+ksTk8pNI6723fy9N/WUp5VR1fvPbLONwuFv9xKf/3p6exO9yMGT+B+VddyatvvMqTS/7IlV+YL0vMBYQUoFbAyl07t8v+pG63CyObla5XkZYu+pSKYKPuzjDjx0+QpeqXXnqpDBhauXKl7MU5bdpZ7N+/XybUC8iZf2DSZQuAvMPTZhH9US3yIZ4v9+b6d6rj9FZAgc7Te3/U7JQCSoEzXIEzAXR+WFsk0rpHX31nb19OAcJW/vsX+Mzvdn5Yl1TjKgWUAkoBpYBSQCmgFFAKKAVOGwWu+H6ddBdmMyJwJ4vVrON0WHE7XTjtdrraI9gsDtIJA4+ziGzSzMED7US7U4RbkrRsj6CnNHSzhaiexmSzkySL2aah6xnsmgW71UImEqa+rJQ//+8fCZaVsnzx4yx54glCXg+TJ45nSH0de/bu5fXVbxKJxyTsnDpjOhU1NdLFabbZcmXrws1pEq06TQjuKSBkqrNdltFndLDZXcSSBk6Xn9aOCNt27WfE6Aky4X3tO1tY+LNf4nB5ueTSeRSFQjz6v4+guTSuvfpqCSpFGb3Vapal5V0dnQwZMoRoLIwo5BdwUgQNZTJpmbxeEgrRvL+ZxsZciKiAnLW1tfI9yWRC9jLt6GiTJeriEKDUbEGGIYnSf9GXU8DaQtCpenSeNh+NY05Egc7BsU9qlkoBpcAZqoACnQNvrOgtue6/b8OESZave2tGMfnW/z4qdf0MvTXUspQCSgGlgFJAKaAUUAooBT7hCnz+O0MlkMTIYrVasGkmrCL/J5tBz+iYdBMBX4hEXJSI27HixNCtoJs5tLeb99buIxUzY7JqtEfDaG4nkWQcu8tJWk+TSSWoqawg0dHFpFEjeOzBB7Hbbegd3bQ07eXen/4ECwajx41l+tnTSKUyrHl7LWarRfbstDscWJ12nG6XBJ4iKMkw6ZitNuyiXWc2hdvtAY8PwlHS6Qzd4SSRaBKsDgKhSjq64pTVNLC76RA/+vF/4i8q48ovXsNLr73K+k3rmXneLAk0RZm5CGUSJea7d26Xrk6Rzr5z+w5cTruEkyIxXQBRUdbeOHQo69a+RWNDA3/84x8ZO3Zsb7p6R0e7fL8IIBJ1/mazVQJUATfzYNNiNaGZhZtT9OnUMJkMKnyeT/gdOTiWr0Dn4NgnNUulgFLgDFVAgc4zdGPVspQCSgGlgFJAKaAUUAooBZQCp6jAufNG9DoN7XY7yXhMhugkk0npRKyqqBBZ7GiaXfbh7O7sJpXMyN8jnXGyCSumrJUsBrp4mMFkMctycuG6FJAv4HET6epi8pgx3PGP3+GcaWeR6I7gsFppbdrDb3/zawkOL7hwDg0N9RhGloyRJRD0kUolZDBQXDokHfj9QQkkBfAUY4sSdjFvAQpFOJGRFeHsFpIpne5YCo+/BG9RKXsOtmO2+/ivXz3AvoNtfOMfbufBhx+hqLSUUWNGMXx4LrBSpKSLY+uWTRQXF5OIRigtKeHdDRtlSbrP7ZGgU4DRd955R5a7P/TQQ5SXl3PWWWfJ14RDVrg/RQ9OAUtNQhPMmIUFVUzPMHKl97ohA45yDlKxBhMVPtcp7qg6/aNQQIHOj0JldQ2lgFJAKTCAAgp0qltDKaAUUAooBZQCSgGlgFJAKaAU6E+BsiEeCeXEIQCdAJwCYgpGqWlWGt5vtgAAIABJREFU4vGM7Enp8ThlObd4jwCgAuAlExni3SkM3UzWENAx21NWTi/oTMaihIoCJCIRinx+LrrgfKZOmkhNVTWjhjVS0TiU1X95mkcffRh/wMclcy9g/PixOEuKyXS1omdSMsxHlICL4CHhiJSBQF4vTrcbi8NGLBEn0hUlk0rhcrjxuH0iA56IcKFqTnzFFRzsiJK2OPj17x5m7btbmHfFVby88g1CZeVMPWsak6d+ikQyTsuBg2SzabnG0rJi2ac03NnBX5cto6qikvohtdLxabfZWLZsGRWVlbzxxhuyfH3EiBHE43Gpk9BH6Cp6fArgm38Ugk6Bhp1WG1YtVyovnJ5VAQU6B8MnVYHOwbBLp80cw+x9fSP3PdPGymad7WmRPGJmRoOH+ReP4copxXKmh15YxuQHkyy44zJuGXWsyR8eb8UenX1Atd/O7Jk1fPvKUeT+v5r88R73XbeZXI7z4WPSEA+XX9zItbNqyHXWOHz9o68c4KkHZzH5iBe6WP6Tl/jSeicP3X8hcwp6C+9duowZjyQZffE4ll1TV3DWDu67YSN3+8tZuXAqNae8P608+cOV3LK9v/nlB+9i+c/FPO3c98OLubzylC96ggNk6WraxFOPNPHU9iQrY7nTGoqdzJ5TxS0Xj6LUdoJDqbf1q4ACnerGUAooBZQCSgGlgFJAKaAUUAooBfpTwF2Ucx4KKCcgXSaTlYBTgDfhOhQ/RZCOAIzipwChAuIJEJhKpsnEjV7QKUrgRf9MMCToFIdmNhEM+DDSaVKJJMUBP8PqhzJx/DgmjRvLhefNIh7u5qc/+U/27d/DOeeczaemTmT8+HGEuzp6ApIS0q2ZTaVlabmArZrFiuayYRc9OrNJkvEEJt3AYXPisrswoZHMGljtHjxFpXTGs0TSsPipZ3n+pdeoHzGKcDJNec1QRo4dm3N0mgx2794tS8gry8oJR7oYO3oMrQcP8crLL1JbM4SK0jLKy8o41HyAbTt30HzggNRtwoQJlJWVyVJ1Ud4u+nMKd6dwm4oj5249fEhXJzp2UdKu5UraxR7UFKnS9cHwSVWgczDs0mkxx0M8e/cqbtgMJS4rcyf7adSAWIwn18ZpvO5cfjbLL2d6YqDzEMt/vpovrdUpcdmZN80jgeHePR08tV2nxR/gqbtnMbkXPPaATpedm6d5chA0nWTFqggr0jDvuhncf/6RoHX2uBCzc0/1HB7mXj/+KDCZB5o33/4ZvjdeWOzFkQegQHEfoNm0mvkLDrBtzkjWXT/sA9idEwGdkNi9jsXrPcz77DBySn/YR5a9Lyxn/oNx9mlmZo/0MLtYbHqajWu7WVxRzcYFkz6iuXzYa/34xleg8+PTXl1ZKaAUUAooBZQCSgGlgFJAKXA6KxAodfQ6OgXIFIeAcgLE5d2bAtgJCCdeF6BRQDxRxi3eLsrXBd087OjMlawL0CmS3C1mpFPRbjGjZzIY6Qxet4uKsjKCXg+TRo1m1IhGdmzbzsFD+yXwKysNMX36WRQFfHR2tmO3abgdOUcphkE6lSsPzxpZ4kZMgkKbxYqeyZJJZuQa3E4fbo8fX7AMuydANAtdSZ2Va9bz9LLniMQzlNTU0zBqAsPHjcfrdUt4m8kKtxXyelu3bqayvIL2jlYO7G+iorREAtBgIMCflzzNpEmTeOHFFQSCQUaOHElRUZHUx+v1So0EnM0ffV2dEnyaDDTMiF6dYt3iOeXoPJ0/LYfnpkDn4Ninj3mWCTYuep65y3UmTavn9zeP7QO3pLWzd44nAjq7Xn+O2b+KQ0MlT905pQA+Crj2PPMeTMK0elbePLbHqdkDOhsqWXvnlMNuz92vM//OFlYWPH8i1z9C0G2vcfGP2qDQuZnawL/cuJOVLjPvxjTu+8nFXF6SO0vMfcyv4nzltov41yl5H+mpbNGJgc5TucLJnJvY9DLz7+lknd/H4h/OZEYgD4HFaKK5ijgKnzuZq6hzFOhU94BSQCmgFFAKKAWUAkoBpYBSQCnQnwLDxtTKpHHhShROTQElc+XruTLxPPAUz4vfBewUITuiJNswTHS0dMqfol+mOAwzEoqKQCOZjG5GjufUrNg1jVQiIXtTmgxIRmOU+L0MqayQpd/pTIKO1jZKS4LU1Q3B6bBjRu9JWDfjtNlxu1y4nJ6c49ScIZaOkMomJETNpjPoqaTsd1lWUk5ZeTWBUCkOTwCTw0PKsLD7QDt/fu4F1ry1kUB5Ff6KoVx86WXYnA55HeFujSdiUod4PIqRyfLe1s0kY3FKikKce87ZuJxOfvC97/HVr36Vx594gpLSUtmjMxQKyfPF3AQ0FVoJTcUhNBHji5/5h+jd6bBoMoldXE+8XuZR5YyD4ZOqQOdg2KWPe46d6/jWN/ex2BVi6a/OZsxx5nN80Lifx29fy7db7UcAxMPDNvP4HW/y7ebC1wcAndF3uOPm3fz+VEAn7/Hj6zZzf0M1a++clIOom15m0j2dzL84xIplbczohZpZ1i76M/OW95l7dAeP/2oL923OyJL+ar+TG26Ywg3jg73LWrtoCfP2VLLy9iArfrGJ+zbr1MyfzOLP2vspXT/Ekz9cxS177Pz0BzO5staFPL/wui1r+Mp3mmi4fQaXrH+Lf1keZ13PtW+57Wy+1JjvH5Kl651V3PVAG4u7+m7eQHvQxbN3v8QNm83c9YNLuKHxOEBz08tU3xPnvp/MoHH5Ku5YFmddYWn/cfXJw96+8zl636UOq0Isvk3jyQcP8PtmwdmtfOXqsSw4/3ALA+GA/e0jTTy0uaAtwsWNLPjs0NPKhapA58f9BaeurxRQCigFlAJKAaWAUkApoBQ4PRWYNnMqzQf209UZRrNZsJg14okohm7C6bJLcpnV05hNVvkzncricjtwu7zSVRnu7BYYT/bnlE7QHgenAJ0C6LmdLhLJGBaTWQbviBJz9CxmTNKBGeuIS2foyBE1lJWFaKyrZ+7ci2Vfz+Z9e9m7Z5e8jniv1WzG684ln4t5ZrIx9rfsIhzpQE9n8LmceNxubFZNvsfnLaKsshp/qJSikko0l5+uZIbXVq9h+Yuv0BbNovuKueTyKwj4g7LU3BcMSCemcHYGAgEZRrRl02Y5dwE6z5t5FqlYhu//8/e48aab+OsLL1BXXy8drqJ3pzgnX+pf2JezEHIKqClhpwls1sPgU9whorpVHae/Agp0nv579LHPMO9gnCGhXNVx53Nc0JmHk31LwgtG3vjwM8xdpnO4nLw/0NnFxqdXce3iJDP6KV0/fo/Q/AXzZeoeFv9mDjNssPfpvzBjscZDP69l5Tc3s7i3TL0H0lJQzh59j/sWbObuLpg7LcQMV5qN67tZ3HpkSX0OVFqZXZFhm+bjhgYN++ThfGk8fUBnD+TcbmbBHXO4ZVQOWA4EOtcKM63fyfxxLkpjER5YlWSf5uShn1zInACw7TUu+1Eb6/xObp7sgtYuFq/P0KJZuXZaMVdePbWgRUCPJiewR0fcCBJ0djK7wsqKVgtfmemhpjjIvM+OovSE9HmfoHN57uq9eotS+q4CvaMbuOObO/k99txcSLNtc4SN48aw5Ih+q8e9nT/0NyjQ+aFLrC6gFFAKKAWUAkoBpYBSQCmgFBiUCtQNqyUajZBKiSpKkQYOmYz43SR7dSYSSQxDx24XJe4mdN3A7XbhcrklGIxHorkE8Z5DuBR7HYsmQwLOTDYlQaVo2ymhZTYtHYwuu0P21BTJ6tFIRAYeif6dQ4fWSQAoytm9HjdWkxmLcIlaNDxOD067cEtCPNGNZk8QS3RJZ2R5WYlMeBeOUVE273S6Ka8cQmlFFeVVtbiDRSQNK/sOtrBm7Tus2rgVLVTLmMlTGTliNCarBc1uk8C2KxKW7syd27bT2d5GSSjIkKpqyotDvLd5C3/6vz/Kvp7JVIpzzp0lwapwcYqydeFgLXTDFurT19mZB8L5dgHK0Tk4PkYKdA6OffpYZ5kHl9d+/Vzumd7THbLpHR5YFjk8r4py5s/NOeWOCzp7nIhL+5ahF6wyP8bc62bwW9l7s/8wIlxWbr56It+eVXH8MKI5I9k3QE/NXJ/ONHf94FJuaOyBbogy+UY2irCi7T1u1s513PzNfaws6M+5d+lfmPFIhiP0ib7Hj7+zmfvTAZ56IBeAlAOVMHrmSJ66cVjvfKGwdH0KLFrOvOU6866bxv3nH45kGgh0LtU8LP75HGbIfqZZtj2+jNnPZHoh8cZFS5i73MrdP7yYL9UKZ2aPW3PPMRy6+T0aV8vG74zvcUA2s3zRTrb37pPG5Pk9kLQHdOLy8dRPzjsCnJ6YPu8fdM6/4XBfWPKu4zw875n/tjljePH6oQV3lii5P73K7RXo/Fi/3tTFlQJKAaWAUkApoBRQCigFlAKnrQJWp0W6EQWkExBSwMt8uXq+H6f4W5Rgi58C4uVTxROJBHZrrsVcvr+nqEnPuxelo1GmsYu+miksFpMM50knkr2hRvFUmpqaGnbv2I4/4MXv9dG0by8+j1sCU6dmkw5NAQ4dmoOAL0BRUbGEnSYjhUEX6VQ3ds1Gkc8ne4EamTQBr0+GA3k8PsoqayirGoLbHyRr1sBqZ19zM0tfWkWH7qSyYSSXivJ1u50mkbpuGISjufL1nTt3ypJ4ATgnTRxPJhHn9Zdf5d2NG9jw7kbqhw7lC1ddKftzCg3E+vLJ60JPAUvzJf/iZz6UKA88nXatN5FdvF7h+yBa1522t9sZMzEFOs+YrfzwFtIv6MyDrfxl30/p+KmAzsIwItKsXdXNUzEz1359KvdMz0HB/HyPCiMaWc8N0yv6F6qnT2fN1dP47cwDshx+bU/Pztx4WX5696e5svVFqhd2F/TnbOXZH67khu1Hp7bnHZzyvMo86LTmxjkiNb0H8jWHeGB+hAUPCofqkZBTTHpA0Dmtnm29vUwPrz8PiY86r2CsB35+MZcI12ffo1/Q2Rc2F5SZ99wPR7t+T1Sf9ws6+5a458/P78MuHrhtPXd1wexp5Xx7/jgml5ye/6OkQOeH992lRlYKKAWUAkoBpYBSQCmgFFAKDGYF/MWB3v6RecApE8F7oFw+JCf/nFirgHQCdorXMplU7r167hxx5HpzmgoAXhZDzwHPwnHEu1M6iBafIptHs+ZChcyiv6ekp8ICqmPu6Z2ZTWUZWt9IdWU1LQdb8XsdpBMHsZCUvUBdmobP6cDrdOKwaWgWiywnrx5SR33jcIpKy7A5PaQw09EV5kBXjM37OohlLcw6bzYZHaLJJMNGNrCvqZ0NGzZI56hwa4o+oiG/j7JSD3cu+BGdHe3s27ePCZPGM+u8c2WP0fz689oJgFwIN/P3idBPQFTxEHA0X+IunleOzsHxaVKgc3Ds08c6y2OXrh9dUn5cR+cJlEWfWOm6kGUH9319I3enfSy+/zxZdn7c6/erZk+fTgENZ7bRuLCbBXd8hltGWaAnZb3kuhnc0ryKucsKw4kGDhLKp7nnS+j7A465qfSMsQdK0tACTJozksXXF7o+jwE6+zhV+7phE2teZMYvuplx9WR+OrcKR+cmfrxgG/eLHpr3TD0qhV5O6Th7dNRaekDnYQduXuQT1edUQWc/+tDKyofXcsfyZK5v6pAAP7vtbGaUKEfnx/qFckoXX8/ChXD77eNOaZSP/OTWJSxcOYPbLxPu9GMfyfWPcPeSNkLe4Vx261zqet6+PrdwPsiVn9yYg3QPjif8+3n9A9jP93M59d7+FTi5+/f0V/Pwuk7ks3Yi7zn919zfDFuXLGTljNs5ga/NwblANWulgFJAKXCCCniLfL2l5uKUQhBZ2GOyEFIKQCcgp3joes4B2hd0iv6TefeiBIBGFj0POiXFFPFFZtKGCb0nuMhqNmG19PSsFKcYBkF/QNhFyaSzWCwaQ6pr8fuDRMMx3HYzVr0bsxHDbOhoJnBazLhsmgw/0qwWivwBqobUUFc/lFBZJa5AALvDSTKryxT2LXvbOdAaZsyEiWgOB+FEGofHS/OBFmKJJB1dXYQCIaZMnogVE92dHfxgwR0UBYIytKiyuoJJUyYzatQombQuwKWYt9BIuGQFEC7UIe98zTs6CyGnCiM6wZv2NHibAp2nwSac9lNoWs21Cw6woqI/MHYSoJN82FB/7kahRj6syMkDP7+wx3E4QBhRb9n3YYffyYHOnj6d20Pcd2kXtyx29PbrhF088PX13DW5kvuam7ilubDk+0Qdi/2BuPzO5yGfmWtvGMPlmzcy/xW4+fY5fG98PlDo5EEnxNj48IvMXZbpvdWqK3zcfftM5gwI/Y69R+8HdJ6Y43UA0JnawL/cuJPfFjiG+zplc4vq6+gs/FR1sfGFtdz1SISVrhJW/GI6jafRh25wOzpbWbKkmcsu64vf1rNkSQWXfQD/hdrU1ERlZd4CPUj/o/6EwViS1x5ZRt3VlyFW3Lr0XlZOuVX+h34h1DlSk5O/mU8OFH1IexBuoolKKr0nv56P7MyT3M9Tn18raxb9kiVtdYRsYVLhXYS9V/ONW6dQTCtLFq5kxu2X0R9Ob12ziF8+0oS3zkuybReMu55brxhHXu7WJd/jX9dXMFw+kaKtzcbFN93K2fKjt56F1z+KbUpBRcS4K7h19hGlCae+vPc5wsndv+/zIvm3f4T352kJOpuaaKqslN9LH+jRupR7V07hVvEl10djBTo/UKXVYEoBpcAgVsAT9Eoolwdvha5MAd5E+XX+yEO8vCNRgE7ReFOeI5LUhQNTdvdE9ubM9Z3MpbHr5BLbhXtTlIbLsc2gmyy9f0unqCXnBM2PWVFRJUvHu7rCsmS9qkxkeoj0cis2mVoew5yNQyaNKZ1CMzJoZhMuixmbZpF9O8W/9atragkUl+ANFuENBNAcdlKGlc64wdad+/GHQthdXqJpnfauMHsPtlJSVkZ3OC5L6yeMG4vFgKefWsJjv3+I2poh2B02PD43Q+pqmThxItXV1XKNovxfAM6887VQ27yGUidR2t/zyL+n1J1rBaCO01sBBTpP7/05TWaXD+uBeVd/ivvnFpZ/nwzoBOESnf2rODRU8tSdUwpchVn2vvA88x5MwrR6VvaWZA+Uut7TCzN2uHT85EBnPoAIGRa0oriwN2VP0vp2O3P3JFlb0J9TbFC+B+URPSMH7NHZX8p5H9djPrxHrCkfKHSs0vXjODpJ7eC+72xk7aWT+elMD2gu/Lbjf0EPvEf9QNcBHZ0nqk+Wtb/5M/NeKewlCok1y5nxiwgtR4FOmCvaDMzt6WGaL7XvhfF9e3GmWXn/s8xfNVDK/Mf3UVOg81jat7J0aTNz5+ZB6ocE2T7s7T9hMNYXViVJYscuUFOvo7OvJic/+ZMDRR/SHqxfytKKucw9vun15Bf8QZ150vt5ChNIrmfRwq3Mvv0K6sQNcdQxMOhsXXoXjxbfzq1TCihy0xLuWlbHguvHyfvraKi0iyd+vJ7zvifA6Ye056cghzj15O7fk7zoR3h/no6gs3XpUprnzv1AHeX5nUgmwS6/5I78DlCg8yTvVXWaUkApcMYpkHd0Ctgpjr6gs7f3Zk8fznwpdg52mrDatJwLNNvjZOzJJRKgUxwW0TPTMMgaunxkdF1CT8lGhevTYidL7iRRsi6S1fOgU88iS88zGV2CzqH1DZSWlhOLJfB5/BjZFC5LGouRgHQaI5XAlElgM7I4LGC3mGR6uwSdQ2oIlZQRLCmlqLQYp9sDJg00J3v2txCOx0kaFjSXh7Zwgl1NzQSLy9FsToYPH0nA5yebTvMf99xN+6EWSotDiH6kdqcNfzDA1KlTGTdunISbordprqw/01uiLvTNr6swnEisu7CnqUpdHxwfMQU6B8c+ffyzFOXOd27j/i6orvAwb6QdiZjyKd/99Og8qkcmBeE1HGL5z1fzpbU6JS4786aJZGzYu6eDp7brtPgDPHX3rIJQmx7Q2W+PTlHqPYbF1w+VAT8D9ujEw9zrx/dfqi3W0tOn812R5t0bgpSTXgC3xl/kwpeOCB0ST5xQqviJODoDPPVgLrgosell5t/Tyb4CEDxgj87jgc4eCHhopI/LK3oAZ7GHMSMrmdF4LKrQxcr7X2H+Kl00ZOHaaX4a5elpVr7SzdL00T06jy5dP3F98mC1pScdvjQdY+mqJAlNZ12FCIaaIu+5fKiTmEk+dT03n4K9aVnDzXcewD4uyBhhis3fp/26kj/ej9cZDzqTW3hk4RO0eb0QbmbXuJtYeJkoyG5ixcJFrLF5sYVT1F39DS47guCE2bLkf/jlsjaGD6+gcvb1XDFuFwsX7mJKaCvrwzZIhWH2rYcBTtMKFi5ag81rI5yq4+pvXHY0FHrf80my5Ym7eXRXiJAtRTg1hZtuny1dc+sXLSI1xcuKFU3Yxl3GrbProHUNj/zPUrneVDjMlOu/x2zbEhYus1HXvIGwzUa43/U2seaRR1m0bBcVU4Zz9hW3MnbN4dLNHPy4CdtRmnhhgHW3LlnEmuF1bH16PdTN5voCB18eFO2aEmLr+jA2wrQxm2/cenaPIzDJlkcW8kSbF6/QecZN3Hq2XPUR7QOSWx5h4RNtyO0Nh7ji9qsZYW9lyaINzL5+ds4x2LqEWx+s496elgPJ1xbxdOX1XJGvy296jUW/fJQ1nuEM947jiltnU0nB9QkTDl3B7VePkFDuiGMQ7efsyoHXdLy9anrix6w573vHKOMdCHRuYdHCNv729rOP0m7XEwvZdfHtzPb2BzoLQeKJgU6xhpWhCtrWbJV3U3j4TVxvX8ajPfeXdJHmXaADfVZbl7BoZYiKtjVsDf//7L0LdFvVmff9l20d+XYcO3IudhJiCDgB4gxBdFq7nUZMB7uliCmjMDSinai0GNqirg6iLYRZgTAlQIuYvsi9ENogvhYFSvTSQYGpTfvWmWmddIigE6WAPQQEpDIJUkhy7NiSb9/aWzrSObpZvsSxneesxcKRztln79+z9z7SX88FCEv1aLXq0LHLD7bkJTTAyudHrH+Tmb8uVxQGsROdQQENJhuMNdn2qPhMm8r8RASB9h1wHwJEQUKv3oR7LExcVux/UQlRgxX2OJvMQmcIXY42dAp6iGw91JphN7P1wGyj2BOlMGC8Lb5WWf9z3Cdt/6rJuNfpur3Y0daBcH09amrlfWS8/Zvtj24IVgtWc4x+OGwBbHbGPY4DHriC18Ba3xFL62HoSdsDBK8DHUIdeg9JEAQp+55+dh/hdHciQASIwBknUKEXE96c7GaZQtdTQ69lYY6JekKxjnttMqGTiaKFzGWTiZaIeSuyIkbcy3F0BMMjIxgaHeGC59iohgucWi27XhY6C6BhyTbj/WDXFRWy64HhEeDSSxtQuWAhTkgSqiqqMDw0iOIids8BaEZGUDAcRdFwBEVjwxA0I9BqRjE6Moza2qU4//zzsWzFctQsW4Gly2tRJlZgDAWIDEQxPDqG3tAJHDshYdHylSipWIh33w9jcESDAqGY37eosAh/3PdH7Pzp4yjTFWPliuUIHw9xoVMQimAwGPDRj36UF3ZiXrBs7NFolI9f9oBVjov9zTkWJYsRsX9Xl8yuNGhnfALO0RuQ0DlHDXd2uh3Cvl/68dPf96H9ZLwH2gI01pRi/ZXn4/a/rVMJjel9TPWmk/De/j/jh78Ko713lOemXL5AB+MnVuD2f7w4JqQmjsxV15cvKMEXr1+NL/zNinhl8KTQmX7/pJCYkZ8cJo0MIfVyzkpk8Qjsfw///uQhPPLKcCwf5IISfOUrl+Er65JC4rg5Og8r+zeCPz/1a7R0jCY8FyctdPb/Bb989BXc/kb6qJUCceY5NYRjB3145NkwOt8dxZH4Seurdbh0zSJ8cfN6XCoAyOHRyS/Jgw/7CvvnX/4Rd3YM4FXGsKYCd331cqzo6MS1valCZwl+aK/CK+4gftYLsF/Wrr1+Le762xWxavb9b+Gnj76Onx8e5faAtgDGNYt5e5eWza6H03wXOkNeN3qaLWhKUai4cNO4BSYeCxlBl9ODWpslkZMyNtVSQ+P9cJg6YNxthyHeXrfbA1jMWI0gPNt9aNwSC/tGpAtOTy1sFllNi7c4pf6wZh3YpbfDupoJLUZ4je3YIncmtQ/yomJC3zbgLme8b5DQ7vahyRIXAhOLTy1WKT2alB6d6nQB2ccd8tpwd9SOxxKKonqV+x0mdDTvhr0hDjPggaO7GfYWERGfE21ohT0+toDHhUCzFUZRIXpFfHB5ymG1xKQMlubD4wyg2WZE0O1C1GLlHmAhrwdPhoFrrMxOQLfHA5hjfycOvxfeGlNCyIv4XPCUW5Fs2gNnoBk2psopjqnNr5m1Z64x5bZVCO2OfWiwy/Mn026dRejM5X3qd8ABO5j+nOY9J/ng8grYxEW5fIVOGx4QtsPRErNRwHML3DWPYkt88Xe73IhaLWjItVbZWnlAwHZHS0wkD3hwi7sGj26JC7XdLrijVlga2Pqb5Pw1emFs35LYQ7LNIRXlSc7P1HUktxn0OtFjtHGRObZdOeHR2/h8z8ejMylSx/bE5t12JJexA93NdjAz5L5P6v6lnlfKvS7k9aLXZEp4dOazf0udLnSutcbWtN8DZwfQ0GrmY5Y6PfAZzDBGFPmLUxizNbENd8EZe0gAUjvcviZYUvaATKuBXiMCRIAIzCcCZZWlqhydqaHVsiei0htRKXRqdUmPzlShk3FiVci5N+fICKJc7BzjYqcsqBYXMqGTiaOjyX4UxERQJnAWaIq4F2jlgmpceNFqCEIJ+gciKBF0GB6JQlc0Cg2iKBodjYmbYyPQjkaBIRbOHsFodACLFy/iYeW1K5bzMPPa5ctQXFrG+zQgSVhYpUf45Gn0Hv8Qi1eswtK6C3FycAShk/0In+zDxZeu5WHwD9z/MHreeB1jIyO4bO06vH/0LygpK+aerfX19dyrk4W5x3KXxsYsF3NizOSwdiVj1g9lCLssnhJJAAAgAElEQVS+OCb00jG7CZDQObvtQ70jAlMjEA9b//XlF+IX1osTYjBYntT7DuB2lbg6tVvN1NXZBeOZ6sH03me+C53oduPeQwbufZSUqILwunqSHn/sO6zyS3ECcQahM6UYUeILeNALV48R1sSXYAmdrk6stabkLJxSf2Leid5eE1haUiZIRO12GJLqBdyBZlhSVd0MYpPf60WNKTWf4iSEzhzjBivmYbDHxeT0eZvWfyZUusMwWwzwuVwot1qTYmS3C66oFdYGhejlc8OjtyQ9M5n/mNeNABO2e1xwC0yolNDp8cFQH0aHaIa5LgivO4BmS4qHYYrI4XN7oLeYFcJ3luvmkD1zjUnKaasgPO5ebhd+hLrgfGQPeplAJq2F1cnEwyxCZ9ADT9gMc6YqVsx70tcIa0s1Ql47vtGhQx1fpBKk8mtwl70FtVwD98NhbkN4tT4xiWquuV3hNRjvVkrxmFTxNOR1wtdoQ0s0x1pNXSsZ/u30NcLWUp2+/vKev1HY7YlVi8x7VMp6meT8TLc5azfTXPbB7dHDYq7LS+hEoj9sPaaMJ+CBO2yGxTD+fVT7V+oWodjr1EJnnvs3m1+HYnsy/3Fjg4BDPc0wN+mQ4KK0b5rQmVqMaPpyP0/vU5xaIwJEgAicWQK68pjHoTKPpDI8nd1dFjaVPZHzehYJMVFPDl0viKXk5B6dBWNAgbaIh6qPDI9hCKMYYQIgEzExxiK/UQJtLL8ny1UZL0QEJnSOxfJ0FhYJGBoaxvmrVmPx0hoMD42xeHeMDrNrxlCoHQVGh1CkGUVx4ShKWTvDAxjuP4lI/0noijSoWFCOhQsXYsmSJVhZV8fD2IvLyjESjaC0EFi8eDEGhoEP+yNASQVKKhdDW16FiKaIh7WvufgSHDnyPu677z4MR4dQVqLDEv0iRKODEEpYUaYC6PV6Hrq+du1aVFRUcCYsT6cc+i9XtGfip+zxycasKylNCJ2MGwmdZ3a+T1frJHROF0lqhwjMRgJxT8uv2a/GlnVKT8Zj+Pf7/phSWGk2DiC9TyR0ziY75VmMKOSHd5cXfn0LWi2scEq6cAKpHM33bIFRlU1hAkKn3wFzWxgKLQZSeTPu2RILM1cdE+xPyO9FR4cPh8JRQAqgvtUNa1zoVFVCV3jIqe+XXnV92oTOHOPmQmeOqsXpOQ5lsawR++zfQIeuLilORySstTphUQidmXLoJV4Tu+DpqIfZeAiuzrWwNvfAtaeO/9/jM8Cc6pWlEjkyiXY5iu3MCXvmHlNuW+XIv5nwtJtmj04mxt3bifp7Wehxvh6d6vmWLnTG3+/NsVbzEDp5qLMpJnSq1l9C7M1v/ubeE3IJnfnOz2x2y8Qz+Vpmj84Igl17sKvThzDLohMGGu/fDlN1hrYSDHtVaSZiI8p0n+RYs+11aqEz3/07AI9HgtkswO2KwmIV4XGFcY21HHu4U/dq/sORbM+keBvrT/r+QkLnbHr6U1+IABGYOQIFOk0ij6Qcoq7MGclEOaUQynqm9OhkHossdH2UFSKK5+lk/plMxJQ9FXkhojENhlnIOpDMyTkGCKyWeTyvJ79PUawwknx+UZGAwUgUDX9lgFheiYFIFMW6ckQiUTCRVVMwhDEmdGIEJdpClBSOYixyGgMnQug/eZy/VlqihVheyoXOC1atwqpVq7gYOTI6jCVVC1BZWYmxQgH9Q8M49mEfTg4OQ7/0PCyoXoqjxyVcdPEaPPd//wPP7v4VotFhLmb+5UgQlVUiRkcHodUW8hD1Cy+8kIevVy/Wc5G2rKwsTehkwqeGea9qimIh7VoWvphktVAXL0k/c1OA7jQJAiR0TgIaXUIE5gyBEwdx5x3v4BcowvUfXYBL4zk2X/njKTx/Grh280fxo79VJwmY7WMjoXM2WSiEdpcPBmuLWkwMeSF7Xal6K/ngcAG32fTYE/cczD2aCQidCS+mCfDJpz8BN5xBE2xNcX/UoBfecNKjUyW0yHnnZtKjM8e4xyvmke7R2Q2Xqw9W61pV9Xc10Tw9OuN5Ohvrw9hXb4apOuZhW2+IYh/37MwlJCHp8ZU4LYtHp7KZWW7PcT06c4jS3S4HwpvsaSkgkgLU9OfoTM6faRY6+2SPwwxrdYJCp9ojcYLzN9NWkZhDBnVO00l5dEbQ5dqDWqvSM5nddHxPy9i+kuTOPN476hR5bX1eeFeyVA8ZPDqZ93WfFdY8PDrV+1f2vU4tdCY9v8fbbXmeTqMOh6SYV3E3S2lh1KMnEPPsJKFzPIL0PhEgAkQAKBJiwqKcR1IWJxkbJtax11PzdjJvTiZwyteNjbFQ9JgHZqKYUVy8VIauc2/GeOGhhAg6wgq3F0BTEPPqZCHsPExew5xo2L01qF60GDds+iJeftmH6BATS4vAyrdrhSIIujEMRU9jbHSYi5plQiE0QwM4efwDnD4RgoAxVJTqUFIsYPmyGqy+8EKUlugglpZhRd1K6JdWQysU82rwkcgQ+geiiIywsPNCDI0VYeWFayCUVeG7DzyCwJEP0BcZwZJldRjTFEFbCJRqRzA01M/D8y+66CI0NjVh0dJF3JuzqqoCA5FIbFxjMU9OJnQWMG9WsGJOhSgqYDk6Yw5D7LyqYhI658K6JKFzLliJ+kgEpkBg8J1X8TN3ED9/I55jk+VVXVWBL3zuYvz9xXOhxLF68CR0TmEynIFLuRiSEh4d8DgRaE7mn0veVkK7q4sLo1FvLOdjqiao7mIIXk8Pms1ymHO64JL8As7CKQNotqYXXck+7PH7k1o4J+i1wVPnhC2TRycTMBw+GFJzKU536LqKSfZxjy90puQ4ZIWFek2wG1mOTjf2pISlxzim5OjcVQ4rS1jKj2SOTiYLBzwedAoCmk2x3JIsL98OP9BsM6dXb/Z74FEIoCyf5a5yK8+FGms6c45OtW1ntz1zjWk8W0HqhGOHgM12uVhUbOTjC52MuwMusTW96npnPe6NJ0FNv38EXdt3QNxiUwluubaQrB6c8cdM8v0ca3VCQucU52/GwSTnkOrpOMn5yWy+Q9gEm5xAM35PljvTz8L44zcZL0cny5EbvEbeLyPwOx5AYPO9MaEzJUcnKyLWa4oVmcrvPrFO5drrWJ7dnmZzYr8O5rV/szY92NUjoGGTKZYTtdsD1x6gZrM5NnaVR6d6D8jt0RlBBLr04mRn4BlHTRIBIkAEzjaB4lJdwvOSCZfyIYdcK19j7zExTg5blz07lQKnsmo7O7+4uDiRr5IJfcqK4+z6kbFClogTmrGYwAlN/P9jBUBBIYaHRrGqvh4/bHsMDz/ybxgaHsOpk6d5MaG+fgnlpYUYGR3g3qRMeBR1WhRiBFL4A3wY6kVVWQmKCzU8X2flAhGrVq7Ekmo9li5ZhLoLzkfl0qUoLBagZfcaHsbQ0AiGosMYHBjG6egIjp8cxBWNG7B1+/dx4GAPFtWej/NWXYwjR8MoKgRq9WUYivZxEXPJshoYDJfjwtX1KBNLuRg8NMoKOjDJNlaVnuX3ZAerLl9YUIRCTREJnWd7EUzi/iR0TgIaXUIEiAARmC4CcztHJ6Mgwc+qc/eyquQiolEJa82taIlXUA947XD566AXY0XS11rk9+JVe/Ws6joQjdZjE8sJmAI21L4djxwSUd9ohrUpnBaKqfI0ildy1rOq64giWr8J9hZ1ixPuTyQAb5sbAYFJdyIMRj0kmNCSUeiM50/csQ8ir/wuwrDZiiZMZ+g6oGZSm6i6njru8cQzv9cNSYhiX0+s6rq6srmyQjizq4DmVgsalMWImDgS8KLNHQDDk6y6Hjditwu2Q0Y4ZffNUDtsO0Q8LBeWUdo64odrmxdSTQOMVhMaxAgC3ja4A0KsynSWqutzyZ6s6Fa2MY1nK44q5IN7hxcBkVXeBkQxinC4kVdUr2Vh21u2wV9Tn0w3kKiQzS51oc0bhl7PSpeHEW3YhFZTMm9uyLsF2/w1qOeOyyKiUhj1lttg4uvYD4d1FwRDTdJiDeZkBfX4q/kLncypsRMOlw9pa3UiQuc0zF/W9exzSDFBJzk/YzbfAXeAUQWkumZsMTH1PoQu5w7sgwghn6rrkg9OZycg6hGFiGsM5QjUt6Cl2g+vW4IQ3YceXpZegt5sh2W1XP0tn/vEx5ljr0OoHdsfOQSxvhFmK5tv+e3fTKDf4hRwT2LN++G8pQemx+Jerkp7pzCu6cyeozPUbseuWgf/wYkOIkAEiMB8J8AEOXbIHpayaCkXzJGFTmXBnNS/2fWpAqd8DvPoVOanTPUOHdPwkECeb1N1FDDPxgJoi3T4+Cc/iafdP8cd396GQ3/u5kWKxAWVGBg8DW3hMAoKhzE2PALN2DDEkmIUazXoO/4Bjh15D5ViCVg0+EjkNHRaDVYuW4bzz1uBupUrsGLleTGhU1vEc4rKHFj7A4PMu3MIJ6RBHD3eh58/8xxGhTKMFZWieulKCKUiL7Q0FpEADEPQaVG+oAIrV65Ew2V/hWUrarn4OTw2HPN8jQudLB8pO7QsH6mmkPl1xj1ZZY/O2VXYdr7P/8mOj4TOyZKj64gAESAC00Bg7gud0wCBmiACRIAIEAEiQASIABEgAkQgjQATOpXh6rJomVp9XXmOXIGdncu8O5UiZ6oIynJXsraU/ymF0YIilqOSeZLGqxgx0TQevT2qKUCxrgz/eMMmbNmyFS/95rd4fMcTqKjUY3AwiiIt8wQdhFbQYGx4CCNDg1zorCgrRt+J43j/vbeB4SGUCQUQCjQo0RagdvEinF+3EnUrlqOqugqlFQt4EaRYGHkh90BlYefDI8BgZAQn+gbw1ntHcfRDCRetXQ//62/hzXeDGBqNVVFfuqgaLHS/XCyDtljHr199ycWoX3MR9+jUFmsTQicf90hsnMzJlAudrHgSlKHrJHTOhWVKQudcsBL1kQgQgXlLgITOeWtaGhgRIAJEgAgQASJABIgAEZgSgZKyYlVxIbkxWbxk4dypQqhSqGRinvKQq7cr/y97cbL/K6uQs+s0hbJHZ0zdHNPEwufHCjQYA/N61MJ8/T9iwyf/FvpFS7Bjx04MDY/g1Kk+6LRFKCocgqCLCZ1Dg4MoKy1GZXkJBvtPIRR8F6eOH0eZoEFFaSnKi7WorCjFipoaLK9ZipLyMmi0RSgtLUVZeQnP28n+1upKuDfmYGSYe25GRwvQ9fKfAF0p6tdehvKKhfj9/v+G78D/QK9fhPCJD7k4KlYuQGVVBdZccgnWrmuAKIooZDlDWbg/4jlMR4dj1eShSXBVFoFaqIvxoGN2EyChc3bbh3pHBIjAPCdAQuc8NzANjwgQASJABIgAESACRIAITJKArkRQFSNKzck5NBTLMcnFx7GU8PK4R6f8frbw9tRrle3Eig4pQuc1BbFCRFzo1EAUq7B23WWoqqzGyvMvwOuv9SAYfB9i+QLoipk36QCEIg1Gh4cwPBThBYnEshKMRQbQd/I4wsd6oRkZwoJSHcqLBQgFY1i8sArLamtQUqJDReUCVFdXY+nSxViwYAEXLNkRjUYxEBnCX94/hpWr6nHs+En81/4DeLf3KFatvgSXXf4RLF95AV57/W2885f3ceLECehKS7C0ZjHOq6vDshXLUVJSAk2RhvMtkgVchdCpHLf8Nwmdk5zIM3wZCZ0zDJxuRwSIABFQEiChk+YDESACRIAIEAEiQASIABEgApkIyMWIWOg2+y+16rocwi6HnmcSNWUhU+mZqBQ9UwU9ZT9Yu3KVdX5NYREXOsdYtfeCQqw8bxX01YswODiMkTEND2Vn3pxMlCwrYYWUBlDAarmPDGN0ZAjaAhburoWWvTYUQfDdtxHpl1BZxjw9SzEaHYBYpsOypUtRWlaMC+pWoqamBrW1tVyYHBqOcJGTebKyKPPo8CgGhoZQVlGFwJFevPjSb/F+OIxL167Dmksvx/qPGDFSqEN/fz/6Bk/zNkrLy1EkaDnPUrGU/58VO+JervHBxzw6Y1Xq4xoo57BQYKH8dMx2AiR0znYLUf+IABGY1wRI6JzX5qXBEQEiQASIABEgAkSACBCBSRNgoeu8WE78P2VRIlnAlIsJyaKnXG1dztWZ6umZq3BRahi8HBrPxE0mcqKgCJrCQowWFLK4dqy6oB5Lly3nVdBPnDyFygo9ysrK0Nt7FMVCASoXFEODKM99yXJlFmjGYmJnUSGEIuDNN17D6VNhVC8QsVhfgZGBfugKgSWLF6G8tBiXXnwJlixZxL062fj6pZMYHByEpqiQe3cu1OsRGRnF6cEITkeHIQ0MwrvnRfzR9wpWXLAG5fpVuKLJiPPOOw8jmjEeri4uWICSslJUVFSApd9kQqeuKCZ88pycGg338GTMR0aGSOic9Ow9exeS0Hn22NOdiQARIAIgoZMmAREgAkSACBABIkAEiAARIAKZCJSWl/CXmegme3Uqq6SzYkLKSuypRYXkHJ3Zqq7L98zm4TkyHOWCZqFWB62uGH2nB1Gg1aK8Uo+TUj/++qNNAIrQ33caBUVaVJQvQH/fAC9GpF9YjqKxQRTrinhOzaGhCC8ApGFV0AsKsKCsGEcCh3H8g/ehGRrEkuoKLCgtxuhIBAtKS7F0STX0VVW44nIDltUsQTAYxNGjvVys1OsXcrGztLwM0eER9J8eRHmFyIsXHXj1T3jmmWfwx1dfx4mhMlx4qQEXXHABtCU6fn/94kVYsnQpb6du1YWorKxEpVjBhdMSXTFKS0vAqq8PDPSjSFfECxhpNMDgYASLi3U0UecAARI654CRqItEgAjMXwIkdM5f29LIiAARIAJEgAgQASJABIjAVAhUVIqJiuipgicTP+UcnakFhVKFzUyV15UiJ/s71dOTv8+8MAsKMDyiQYGg456czHOyrLwSC/R6rFp1CQ9jHzgdQWGhFhVlFTh9ehD9Uh9KS7QoLhhGSUkhHwMTO5kwyyq4azWjKC8rRfhoEB8E30Wk/wSqF5ShqqIMhWPDvDCRvrIS1VULUX/RKixdtBj9pyXuzVleXsrFx8GhCP/3wmo9Rpnf6PAQFy2HRoaxb98+dPznAQxoF+NkJBb2v2btJfjkJz+JZeetgNTXh1OnTuE/Ol7iYfbnLVuOOpa7s6YWCxcuRGVFBb+HUFKI/v7TGBvToJQVUiqQg9unYlW69kwTIKHzTBOm9okAESACOQiQ0EnTgwgQASJABIgAESACRIAIEIFMBMrE0oTHpixW8pySWi33TmT5KpWHUvCU/+Z6ZbxQUb55OuXzWKg5OyLRUS506spEnOgfRElZBS5pWIdCbSkKCrWIRlguz0KUFrOK6KOIDgxCWzgKnWYIxbpCjMX1QZ1Ox+oY8TB2JmYODfTjyLtv4VTofVQUa1FdVYZiLQslBy9OVFO9GEsWL4Zer+dCI6u6zooUMYFX6jvJBVT2nq5Eh4GBAbD2q/R69Pb2Yu9/H8THr74R0qjAhc8Dr76CCy+sR8vVn8EFq1Zxhourq+B/40389779eO+995iui8WLF2PtxZegfvWFEIqLUaUXwWrXD40BlaRzzomFSkLnnDATdZIIEIH5SoCEzvlqWRoXESACRIAIEAEiQASIABGYGgFljk5ZsGSipZyzk70mi5Lsb2XoeiahUz5f9t6Uq7grBdDEOWNAUaEGfaf7oRWKUagrxViRgLFCAeWVC7Gq/hKMjBZCU6TFyLCGFwgqRAFYSR/N6BgKNMxzcxClQiFGEeszKwbEjuHhIQhaDcq0Whx5500c+8s70BWMoLqyHJVlOi50Fo2NoXbxYu6lWbN0KZYuXcr/Lioq4J6cp0/3cbEyEh3g+TZFsZz3oaAgVpX9nWOn8NrRIVxzw2b+/n91/QEffniSe3RWL1rERdHisnLeZnmJgGPHjuOP+/4bL7/8Mj4MhVEoaLF+/XpcsvZirFlzCcrKdFgYK0JPxywnQELnLDcQdY8IEIH5TYCEzvltXxodESACRIAIEAEiQASIABGYLAEWui4fSuFSFiqZd6csTMrvsxBx9p9cnCj13soQdVnolM9RiqbMmZNVSA+FTmDhooUYLdDi1MAQqpcuw8IlNajSL0GBUMokTBQUFGFseAxDg0MxsVGjQcFoFKXCCEq0BRgZi+UZLSkr4/1i4mRRwRj0oohjwXcRPHIYY5E+6MtLoK8s49cUjI7w3JkslHzl8hVYtmwZz6sJjPE2NAVjOHXiJE6dOoEli/RYsWI59/SMDA5yMfQ0ivHjZ1/CX3/qs1i//nKUlJchEong+MkTGB4ZQ1VVFRYtreHeroUo5Lk5ywTgZN8wDr76P3j14P/g8OHDGNOM4YLzV+Ejf30Frvrrv5qsKem6GSRAQucMwqZbEQEiQARSCZDQSXOCCBABIkAEiAARIAJEgAgQgUwEFlRVxAv5DHFBjgmRTNyUBUnm0aislK4sVCQLnbmqrqcKnco+aDCKYkFAOHwKi2sW43R0BKeHxrDs/AuxuGYFlp13Po6f7IPUNwhtkcDDyqODQxiJDqGQuVUOM2/OMegKRzE8Osb7XVpewcfBCv0UgAmZpeg7GcIH778L6fj7KCsEFleJqCjVoYhLqBpU6/VYvnw5DykvLynl7bBcnzqdgGNHj6KwUINF+iro9VXQFhahoFCDQk0B+se0eHCnB9qFtVzobPzEx7lX6Kn+Pnx44hQXZIt0xTz0XSwVuRfo6PAIz82pKyrA0Chw4IAP/3PwIN58801uhyf+z4M0UecAARI654CRqItEgAjMXwIkdM5f29LIiAARIAJEgAgQASJABIjAVAiIC8q59yI7mLgXK+YD7pnIhDk5hJ2Jf7JoqQxfl4sVqQRMjSYhlCo9OFP7yYTOgnh+z5LyCnwonUblohosXr4S1UuW4e+v34TX33gTr7/Rg76+fpSXihgZGsXY8Ai0RQUYGxrgQqdQMMIroxexkPcFlUBBTOhkCTFLhSJ+3slQL44F3wYG+3n4+sLKUhQXFUIzDCxgXp3Veh5iXlEuoqysjIfAa4VC9J+SsKBCRFmxDqVlxaisEKETtLwPEW0pvvfkr/C/759AfX09Wj77GdTWLEOBtgiVVSznZyn6BgY5N82ohnMu1BTytsuKNTwEnh3HT43gD3/4A/bv349/2/btqZiTrp0hAiR0zhBoug0RIAJEIBMBEjppXhABIkAEiAARIAJEgAgQASKQiQALXWciJhP3WJ5JJs4x8fL48eM4efIk/5sJdawwUarYyTwnWS5Ldii9OpWh67moM6FzKBKJVTIfBT48KeHiyz4CUb8YC6prcf9D38ebh9/Bb377O3R3v8nvMTQQC13XFRZAMxKBWFIArWYY0aExLjBWVemhKQQvHISxIRRqRiEUjuH08WM4EujG6RNhVFeUYnF1Bcp0AgSNFiW6YhSXlqC8vBzVC/U8lF3O9Tl4ug/FxToIBYWorCrH8qW1GMMIxoaHUbKoFs5fvgRPRycuu+wyfPOO2yFodXjlf/6EcnEBLr74Yiw7bxn6+gYRHYhyoXM4OsyZluqKIVYu4J6pQjHLfQpI0hDOq9TSRJ0DBEjonANGoi4SASIwfwmQ0Dl/bUsjIwJEgAgQASJABIgAESACRIAIEIGZJUBC58zyprsRASJABFQESOikCUEEiAARIAJEgAgQASJABIgAESACRGB6CJDQOT0cqRUiQASIwKQIkNA5KWx0EREgAkSACBABIkAEiAARIAJEgAgQgTQCJHTSpCACRIAInEUCJHSeRfh0ayJABIgAESACRIAIEAEiQASIABGYVwRI6JxX5qTBEAEiMNcIkNA51yxG/SUCRIAIEAEiQASIABEgAkSACBCB2UqAhM7ZahnqFxEgAucEARI6zwkz0yCJABEgAkSACBABIkAEiAARIAJEYAYIkNA5A5Dn/i0O4kfrv42HMgykeduTePzaMnRu3YTN7SvgfO5HuLZ2GkZ88FGs3PwiYu0vmYYGU5qQDqP9iZ146vmD2BseAqDFesM6mDZ+ARs/fTEW5HnHV77/aVznXgPnSz/AtdUAQi/g5quc6LB8D+98a12erQA40+PNvye5z3z7Gdzw+SdwZON38dtvXYHi6Wr3HG6HhM5z2Pg0dCJABIgAESACRIAIEAEiQASIABGYVgIkdE4rzvnaWFzorFmDr376AixSDLPCeBOuX1eOwbdfwu4DVTBdf0XeImFOWmdS+Au+APsNTuzu02JVUxNuXF0GRI5i7/M+fPClf8N/3HRx3oacz0Lnn3eacXX4nhTB9jheefZX+OCKf0TL+eV5c6ITsxMgoZNmBxEgAkSACBABIkAEiAARIAJEgAgQgekhQELn9HCc563Ehc4mG17+4WexeCZGe8aEzvfw7D/djDv8VfjO44/ja1coxbo+nIyUY4Eu/wHOX6Hzdfzs6n/GfVdO0DM1f3R0ZpwACZ00FYgAESACRIAIEAEiQASIABEgAkSACEwPARI6p4fjPG9lfKEzm+C36vEn0XzQgfueOIhX+4Dldevw1Qe34gurlQLjcbyy8z7c8dgbOBzVYkPLF/Ad01Fcfds4oeuhA3j2sV9i9+9ex34Wfl5ehY1fsmPrTTm8Sg8+iis2vwhs3Irf392UO/RaOohn738UP/7dERyOxvp+09134stXLEzYOy+hM3IY7Y/txO7fHURHYAgQyrDh2puw9Y7P4kJZVJWF3TtsaPY/hx+0H8ERaLFh463q89id8+1XwIbfP7gCe7c+gB93fojlWx7HM9evAMbrj3QQP/vnu3Gfj4X0y0c8PB+ZQ/NPHnwGDz38S3T4+/EBSwNg/Cy23n0rLmfh/Pw4iue/vhm2uu/i5SsP4KH7X8BuxoLZ7NatuP/Gi8/ZMHgSOuf59knDIwJEgAgQASJABIgAESACRIAIEIEZI0BC54yhnss3mrzQ+aqgBerWYePHl2CR9AZ27n4LRwQDnvzN/TCKjEkUf350M65+4kMsN2zATevK8EHQB+8fjiPSN4T1uaBNETwAACAASURBVHJ0dv8En/nKAay/dh1W6YAjB1/CTt8Q1t/xQ/zqxlUZgfNwbGc/bmp7Hvd8XMhulMhB/Ojz38ZDAS2aN16Fj4lDeO0PndjdA5ge+CnaPh3LG5qX0Cm9BPvf/QSRazdgvQg+vt3tRwHTnfjtfcZYqH9c6GR/Kjnw85pseFH2pJ1Qv5ZjQ8MRHBZiXHVNX8AXmEg7Xn+CnfjZE7/C7t1v4LUGA7Zewca6Auu/dB0uj6QLnYMHH8XnN7+IV8svwE3Xr8HyyFF07PZhP9Zgxws/QAsXO+NC5wEtFmEhNmw04BJdP/Y/uxcdfVrc+MiT2H5lUkCey6tlon0noXOixOh8IkAEiAARIAJEgAgQASJABIgAESACmQmQ0EkzIw8C2XJ0xsUvMYfgJ2zA0/95FxrjnotvPrUZn3r4KL76+K9x5xXMO7ETWz75IJ6q+RxefPFWXBrvjSxITqwY0QE8uP5f8OMcIfYxYRL4zpO/xtdy1Ap679mv4BPbj6oFuMgBPHjdv+DH4avx3B+/gcvzFTrTCB/F81/ZDJvvajz3aqydhNBptOPgv10Vz3N6HO3/bEFr5xI8/H+fxPXnAxPrF3CJ5bt4btyiQRn6k62oUtrr8VQA3UrxGhg84MB1N7+EDyzfwwFelCkudHZpcVPbLtzz8bhH79s7ccM//BL7Ld/FO99iE+LcO0joPPdsTiMmAkSACBABIkAEiAARIAJEgAgQgTNDgITOM8N1nrWarep6stp4Vs/GjVvRrQgRP/b8N/GRe95IVlOPezJeYkspApRnjs6Tbx/Ea92v47Weo1xM2/uED3unLHQeR/vXLWjtMuDJ/5Q9T2MmjY0zKTzm5dEJYDD4Ol59+y0c9h1GBEN49dcvwdubLnSmCrsyrxsf2Y3tV0Yn2K9kP1Mn5Lj9yVfoDL2A265ywttyJw4+GPdO5TeLz5n6L+H3z9yAFQmhcwOe3p8UvhNV6mcy/+ssW50kdM4yg1B3iAARIAJEgAgQASJABIgAESACRGDOEiChc86abiY7PvnQ9Q6LuphNNqEzzXNzXKHzKNr/+Sto7VTmkYwzySGa5Re6LnsfKoTIeNPvPf81fOKetxIeoeMLnX145dGvo/WJo/ggzWTjC52yp2eMD2J5Lrsm0a/EvfPszwSEzpuvciLVztyDU+W1moWpfB8SOvGpTxhmclHTvYgAESACRIAIEAEiQASIABEgAkSACMw7AiR0zjuTnokBnXmhc6IenYMHHsAnbt4LNH0JTz54Ay7l+T7H7+fgHx7A6tv2YlEipDoTr2n06Aw+h3/67GPYW7cBT/7QDmMtywuaQfSLC7sfkwsGxbs1NY/OpMdtYpT59mcCQufEPDpTRFoSOkEenWdiz6I2iQARIAJEgAgQASJABIgAESACROBcJEBC57lo9QmPeXwBcXzPxthN0zw65RydDV/C7/8/FuIcO+RcntlydB779TfxkbsUIfDsouBzuPmzj6Ejl3cgK+Zz3bfxUG8VvvPk4/jaOmX19ySYWC7MI9j4gBuOT8eL5EwmR2e8yjvLVfkOz1UJQG4nQ+g6mm7B7394XZxDthydk+iXPLR8+5MQOlNyZ2bL0elfhx3/+T20cME5V45OEjpTlx8JnRPekOgCIkAEiAARIAJEgAgQASJABIgAESACGQmQ0EkTIw8CZ1DozFh1/SA6/nAUp3JVXX97Jz73D79UVfre234EEfEo9tfa8LJcpTzD6FiV8M03v4j9US02tBixoVYLYAiHDx5A5NofwHHtEmBC1c0VnpOpQiATcv/uQTyFJdgYrzT+6vNv4AP9cezvuSq9GJGy6vrb+/Djzg+xqOVO/FbOfznZfskc8u0P84796LfxULQKGy2NuES3BJdYbkAjplh1PTXsnjw6yaMzjx2ITiECRIAIEAEiQASIABEgAkRg9hM4cuQI9Ho9SkpKZn9nqYfzlgAJnfPWtNM5sDMpdLJ+HscrO+/DHY+9gcNMfNx4K7beUoWnrroPR3huyiUZB/Pe7x7A3Vv3Ym8fsLxhA76zzYb1B76OT3T+Y06hkzcWOoBfPLwTu//wFl7tYy9osb7+Ypju3oovy16e0mE8/+gD+MHzR3A4CiyvW4eb7rbjy1ck+5OPJ+tg907c8fXn4A0PYZF+Db764FbcGHkMq28rSxE6D+Lhp++CbvcDeGj3ERxBnMUdn8WF8ar1vO+T6ZeCYF79YV6Zqn4b8PDT98OYQehkTZ/sfgE/uH8nvP5+fMBYGj+L79x9Kxqr5RtTjs5sK5I8Oqdzr6K2iAARIAJEgAgQASJABIgAEZAJMOFx586dCSC1tbW44oorcNlll00a0rXXXosnnniCC5qpx7Zt22CxWHDRRRelvcf68uyzz+LQoUOoqqrCmjVrcOONN5IoOmlL0IXZCJDQSXODCBABInAWCZDQeRbh062JABEgAkSACBABIkAEiMA8JvC///u/+MlPfoJbb72Vj/Kdd96B2+1GU1MTvvKVr0xq5Oz66667LqNAmU3oZP3YtGkTHnzwQaxcuZLft7OzE93d3fjXf/1XEjsnZQm6iIROmgNEgAgQgVlIgITOWWgU6hIRIAJEgAgQASJABIgAEZgHBJjAyITJe+65JzGagYEB3HDDDXA4HNzzkp1z4MAB/n/m6XnVVVeBeV/29/erPD//9Kc/oaysDK+99ho+8YlPcI9O1tavfvWrxLV79+7lomqqR6fdbsfGjRvR2NioosqEUdm7tLm5OSF4snZfeuklMO9R1pf/+q//wvvvv48rr7wycf6+ffv4+b/73e8gSRJuuukm3id2HeurPBZ2zr//+79jou3PA/Ofs0Mgj85z1vQ0cCJABGYDARI6Z4MVqA9EgAgQASJABIgAESACRGD+EcgkdLJRMvGTiZZ///d/z0VA9jfztPR6vRBFEZ/5zGfwta99Dc8//3wCChMdf/SjH+Fzn/scdu3axcVM9trnP/95fOQjH+HXsnbl9+QLmWj5N3/zN1xMTT2YWNnR0cHvuW7dOvzd3/0dP+U3v/kNDh48iM2bN+Nb3/oWD4evrq7Gz3/+84RgykRSn8+HL3/5y7zvTNhkgioLiTcajdxjlLXPQvcfeeSRCbc//2bDuTMiEjrPHVvTSIkAEZiFBEjozG6UkNeBfY12mBK5XmehAdO65IfDAdjtDWe9s/5YR3D2e3LWUczSDszUXJmp+8xSzNStaScwN/fmaccwSxqcqfU9U/fJD+sZmYMhLxz7GmGfrg8d091efmhynnVGuE2oX/N/Hp19xukGySZ0MnGTeT0qPT3Z1crzmWj4xS9+kQuI7FwmMjIvUJbjk4mZoVAIu3fv5q/JB/OqvOuuu1QenXLYeiahk73HwtltNht+8Ytf4OGHH+ZNyfd++eWXuQjLhE52sH6wvrN+M6GTia3ye0zUTO2P7EnKvDon2v6EpjedPKsIkNA5q8xBnSECROBcIzAfhM6Qz4U2dxBinYhIOAA0WGEzN0CcqDGlIIKoRW38wtn4YXH8Ic2eD/FKoTMYDIIln6djNhGY2lzJZVP1e1O7z2wiltaXWSgkjM9LQjAI1Mob3fgXTN8ZwSCCtbWY8E4wLXuzH04nYLPl8dOL34mmHXV43mlC6u9cUvsWtPRsQlc+7TByfgesuwQYagBEJQSkOljtFjRM+AE1fWaY3pamtr7P+D4SaodznwG26RIP4/DOyOeDbPtJyvzP236zcH86I9yQe0+blufRHJpHZ4Zx3rMu44m5hE4Wms5EQiYesvBvFnbOwsRNJhMXEplwyP67/fbbuUckCztn/8lCJwthZwfzCpWPTDk6w+EwWlpaMnp0KoVLJpLed999vKmtW7dyT0zW3rvvvpvI63nq1Cm8+eabPFxeDnuX788EUHlMcn/Ya3IfJ9r+1MjT1WeTAAmdZ5M+3ZsIEIFznsBcFzpD7fdiV7UdNoPiW2PQi3s76nCXtQG6iVjY3472mha0xL/ZzsYPi+MPZ2pfOsdvP/8zkkJnCO3tvWhpyUNgyL95OnPKBKYyV3LZNPW9qdxnyoM8sw2EvHD6GmGTN40ze7dpat2P9vYatJyFPofa29Hb0jJxL+9p2psjEUCXz0PB78B2rx6rrVaYVapsCF7XI9gX3oTt+XrN+x1wwI7E6REfHG0SWu3Gif8YN00zYHqbmcr6npl9JG+7TwDMGfl8kE2YTJn/eXfznBE6c+1p0/c8mivz6IzMzbwnXeYTswmdTPRjIicL82Yh6kxgXL16NRc65Zyecsg5ExXZOc888wzPiakUOg8fPsyF0FxCJ3uPhbjLOUGVPWX3Yrk3WRvsb3YwsXLx4sVcQJW9NllovPJgnpyZhM5jx47h5ptvTpyqDNGX25ffZOPP1f4U0dPlZ5EACZ1nET7dmggQASIwt4XObrgcYWyyN6UJmgGPA4FmO4wi4Hc6EGjQo8cvQUAUEoyw2QzqL5nBLrjadsFXXo96sQFmmxGC14EOoQ69hyQIggQpWgfLbSbU8S/KEXS7HfCERYhRCWhsha0pPcY92OmAyydAFKKQAgKM99rQJAKRbjccnjBEkfWnEa22ppjnUKgLjrZOCHoRkCTUmu0wr9YBIS9cvnrU9eyBH3UwWs1oECMItO+A+xAgChJ69SbcYwHaHAEY9D3wSwL3IILRphaC49Pe73IhahDR2RmE0GCCzVgHBDvhcPkgiIJqvMn+AlJvAA2tDpjqAL/XixqTwusp5IW31wRTA3NkYqHrrRC8O9DWEUZ9fQ1qjVaYGyR0OlzwCSIE5uEkGHGvrUltDyYg7RVRG/BBEgQEeyU0tNph4vBD6HK0oVPQQ4QEqdYMu3l1bA4EO+Ha5YckRNG7rwc1ra0wGQyoE/OzVwyNHy63AKtldWKDkDpd6Fxrhak6qOp71GCF3RhTQnKxUO80mezWAHR78MCuAPR6AVEpCkOrHcZqZnon9oq1CPgyzUNFy5FuuB0ehEU2d3oRaGiFgxkJij5LUdRZbotzVAoUufiE4HPvQHt8rkuGjTBL3hSbyj80SOhOs3cAjpxzMlv/FGPLOR9ids80b0NeF3z1dejZ4wfqjLCaGyCNuybZ0tPDbLeALT229pRzUVIyjHShq6cJTQ2sC5nXenIUfjgdATRkXJsRdHsewK6AHnq2V0QNXAhjewIbwz59DcK+HkgIQ6pvhVXXgV18P5NiHuzxOZiNQ7IPQXS52rDLV476ehENZhvYpar1rRy7auKyPrZhjyRACB5CZ18z7JsaYWiohU7Bn89dq523qzykbi92tHUgXF+PmtqYLUTl3IxKUK6nxLXTtjcr5nvG/VTRWyZOSkYIPeWwWZP7AIJeuHv16O0UYbfXwOs6BKNVIVh2u+GKWmBV/qaTKnQiBK9jHxrtJlRn2+/5lHbFbBztxb6eGrS2mmAw1KmZqdZzyueZrDbxw+WKwiB2ojMooMFkA9v6E8eU9pEczzacpX1EIfZl2g+UjrVZn9eBduyIPWgh9ephuseCmo5cnw9yr6ms6y2TMJlh/tcqP3+wZ6DeDLsl/gxUTgNVe9n2+Ox7T/pnBCnHHpbylMv6PFNyCyMs1cNqlz9X5eCm+Gwh3yn2zDWgJ8OeFjtnEs+jLM8S9hyQ0wpk/OykGP70zSOFzdLsnP29uSB0MvHyqaeewuuvv86FRzlHphzCnhrS/vjjj2P//v342Mc+lhAQZaGToWeh4bIAKgujqTk62XmsXVZQSFlhnYmwLP/mz372M15EiHl+fulLX0JBQUHiNZars6uri3t4yge7DxNcU4VOJtIqBVl2Hqv0/v3vf5+HuE+0/ZSdnf45hwiQ0DmHjEVdJQJEYP4RmNNCZy5vBcWXS7/DhA7jbtgNcVeebjc8sMCs+P7KLev3wltjSuTkDHlt2Ia74DTFv7FL7XD7mmAxioj4nGhDa6LNgMeFQLOVC6vJww+3W4TFovwWyTRSH5xtQKvdEBPnAh64As2wqi9mb8DjCKCZef6EvLDdHYX9MTPk1lL7ELuvHw5TB4y77UgO1wNYzEgbrsMIr7EdW+QTEYRnuw+NW0yx0NJIF5yeWtgs5fC6e9BsSReUxxc6WY7OELzeXpiY+sm76IZbtCAVi2p1sfFuA+5yxvuCCLqcHuhtlrRxJEVtCZ3ODtTbzLH+K7zt8rNXsgfd7Bd9i3wvCe3uLjRZWiB5negx2hJ2jnQ54dHbwDTRfIXOzHZL2VsiXXDs0sNuXY1c81B5VcjrRk+zBU0pHmtBz3b4GrcgNo1jHGttFtSxuRLP55qLj/p6+Y4pNlUbT23vceZk9v4pGs05H7LN2zrO7u6oHY+Z5VWTfU26POUKcTsAjzOAZlt87anmIpsPPjRZmMAlQZJEiGKWdlVc8l+bkS4HduntYBobG8MDwnY4WmKbS8BzC9w1j2JL3NDdLjeiVgsasq7flP0Hfni9NTDJobwRH7KOXdn/bjecfWbY4vuF3+kCbFZ+X6+zB0bGip+ffa2GvF70mkwJj85gjvWkRjcde7Na6EzdT9X3i3lhXuNX7gNAbF9owJ74upHa3ehqsiBumvj7KXtUqtDJIg4663Gv4oeU2L0V+73UCWdHPWxxd1L2Y4ev0cajDfJaLzlt4ofD6IWxfUviGTFd+0iuZ9tZ20dUQmfqfjCJ53X8kpz7cq41leu9rB6d6vkf8bngKbfy5058U4Az0Axb6mcIRXv5PgOVe48/7TNC/nuYaj2lPc/ugTOx/ySfdWz+5NqH5R9R5baTz9yUPW3Sz6PszxKV0JnG5czMo1x2zvXebBU6mZh4+eWXg4V9swI9zJORFfmRq6azCuxMvGTvj42NoaKiIpG7U86vqRQvZaGTiYdMCH3ssce4x+Yrr7yCVatWZay6zizFPCqffvrpxL16enq4J6lcdZ2dw8RLdsjCKxMrv/e97yXC11kfWTom5gGaKnSy62RhlhUneuedd/CpT30qkcOTvc+EWeX4crWvms70jzlFgITOOWWus9XZg/jR+m/jIeXty6uw8dqb8NVbr8KF8ybP0dniS/c9lwnMaaEz6IEnbIY5U0Q099hphLWlOu5ZqCiKk8EzgM+BNKEztRhR8sO0z+VCudWaFN26XXBFrWpPHjDPxR0QNtuhcvb0ueAqt3IRI3Z0cw8bq8oNKPZO4oM8/8JigF0WXQH43B7oLUnhM35FWjGiVHEh8SXB4UDUbodBfiHohavHqBBcJXS6OrHWakLYfS8OGZh3qXrDnZTQKXXCsUPAZnvcizXTAsww3kiXGx11lrhgp7goYbdU8c0Pj0cPs7kW+dlL0Wa3G25YYl8kmcDd1QRLiwSvO5Ai+Prg9uhhMdflLXRmtlsqhORY0r+0ZPlS1+3GvYcM3Ls1aaUgvK4elddZ0js1Kfxk5xPMMGbW1wkKnSkFspJzMlf/FExyzQdkn7dgBcUMdsWcybYm3fDoLUjoocyjzutGgAnHUnqBkLR5n22tq8yaHuKbbW2yL9Xyl/pU+6f/Oy6CRbNzUPuap8wfX46xK0XztP3Rg3eazTCEvXAHmmFRKuwZ2uSzRiV0ZppbyfWkRpcqdE5mb1YLnan7qfp+8XBzQSnudiP2+0c0uccm9ga24uT3U35S8jtgbgtjtR4Q9PVoaDSiuYl5ZqYfyv1eJer4PfDozTDX5rlemOdpVpswDlHY7YmdX92RKewjyPps05+9fQTJ9cvXjmo/UA49/70hNpezz0HkWlOHJrbXZPpskv4MybJPK4TOvJ+BKVEZqs8Iih/HZHJZ9zDVrEp5nqlsEEGXuwN1FhNqc3GTknti4jNMIqJkgkJntudRjs9A1UqPztTPTqqxTt88ymXnQ2mf/5JzQJqFhTSZkMc8HdnBvCCXL1+etgEqz2HiJTtfeR4TO9nr8sH+zd5n7bGDnc/aWLhwIf93aWlp4r3UmzGvyuPHj/OXlW3K57H32cFEWOXB7ikf8nXsvqwPqefK/ck0XiaONjc381yj47Wf4VFBL80RAiR0zhFDnd1uxoXOmjX46qcvwCK2mXXvhberHx/UXY0Xn/4GLs0n51Iegzj5629jnXcDXv7hZ7E4j/PpFCIw1wnMaaEzb4/OlOrfUxY6Aa/9G+jQKb6sRiSstTqZs0/KISHQ5YW7MwyD2YqW1SJCXju+0aFDXeKbbgTSWiuc7OJIEF17dqHTF0YfgDAacf92FuKYKrYowh9Vd8xfTEmriq74Qi43KZU3454t8RBavxe7vH7oW1phMcSkk0kJnexCKYAurxudYQPM1hak6KfcGzOt+mzCMyqCYNce7Or0IRyDhMb7t8NUHYHf5QG4dxtzkPLCGzHBtDo0AXvJI++Gxw2YLavBvLZ8TRYYxUy56JKv5efRmc1u7JuzH96ODvgOhXmChUB9K9zWhtxfqFOnG2tjlxd+fQtaLQZUsy+m5jaEmcqSNCqa79kCY7Xc95ocfLLl35suoTNX/xSDyzUfkBSSUuctFzob7Qkv7dj7mdZk+nkJIUMhlMjtpwudmdtVmyf32gz5vejo8OFQOMrXR32rm/9wMr7QGe97b3YOuYTOTN4/GT2CFD8eca9N7z40mIwQ00KzYwV4VHkp4yDUokju9aTe1vIVOnPtzalCZ47q1on+B+FxBXCNtYn9soSOGvZDi7LfEjrdXTBYWiBmjRTIzIKPL9t+H/EjtpXFHigBrxcRkwmrc65nBbGcNskjp+ak9hG2V2V7tiHtB7hYb2dgH0kVOtP2A+VMy29v4D3PIXTmWlON+ya218QftIpok0zPkCzPlcS+mfszS7a9J+0zwkSEzryfZ3KaGztqMuzXyn142jw6swmduT4DpQidsCt+PE99Duf5jMk9j5BMcZFoX7ZzI/bJ6S/S3jOxCzM899I6SS+cJQKpoe1nqRt02xkgQELnDECe+7eIC51NNpUA+eedZlzt7MeNj+zG9ivLp2GYfei8cyM2S+r7TEPD1AQRmLUE5rTQyTwh88nRGYvPTRbAmLLQKSY9ECZgWRa6t69xC64JZPFMZF5hrg7UWZNemj6vFytZDsw0oSeCLtce1CrOjXVlCkJnwAN32AxLFkcfeaiSzwEXbuMhrH6PB6JZ4VWq8GxVFiNSha6rmLFQsX1o3BIPN5ffy+HBZ+xxoaPOmvS+83nhXRlPOSB1wXHvHkiiHg3mzTA3MIlH4TEyAXsFPB5I5g0IeHrQbGZh+7k90HKxSN42m90CcDuDMCVylQbh9YZ5uH/eHp2q7+s+OFzAbTY99rjDMGc0qjxX6nPM5wA8riAXetS/J06XQBGAJ2v/FAPK5dEZzT5vxwvhk9ekuXdiXlaZhc5kfxPtqvJU5libATecQRNsLIEvO4JeeMOxXLd5C519+a1ftkeoQtfz9ejkYfP3wumPorauGeZNxli+4pzeg+oFd+Y9OnPtzZMROplDNwtPN0HnjQuaKXtspMuDjnoz6vam7IXy0LOIvkxwz7rfMzm+y4F790gQ9Q0wbzaDb2UsvD2f9TKuRyd7JOZRHE6ayD7SgKxe96zfZ2sfUYWu5y8AJZ/XLuypVTxv4nadWx6dOdZFjr1n8kLnOM+zVC97VyfqreN7dHp6mmFOeI4nI07YD3qqPU217aRHesgpW5IfN+IpNXJ9BpqQ0Jn+LLgmMPF5NJ88Oifw0Wten8rC7dnhdDrTvDnn9cDP0cGR0HmOGn5iw84sdOLgo1i5+UU0b3sSj1+7BEAf3vz1L7Bz917s9X2II9BiVUMTvrnNhmvPl4XQo3j+65thq/se3rnxKLbd+RN4/f0w/duP8LH/tw13e4/iA0XnvvPkr/G1dfI138XLVx7AQ/e/gN2BIYCFz9+6FfffeDGKFdecPLATDz36Ajr8/fiAh9jfgm9+y4gV8jm832/B+cJ3sep39+HunxzEq7Vfwu+fuSF5zsQA0dlEYNIE5rbQiVhhEbE1veq6Igda2of1rEKnBx7RnBDQcn2Rifjc2JMS6jquEbpdcEetsNT74N4TC3dWHylfBiN+OB4IYPO9mYROlurThR3CJtgaVPGlEwpdV3slsLDIAJrTRK2UbkrtcHUZeFqAgMeJ4DW2RF7IgMcKT72LVxhWCZ0JsTCdUjLHoFrYUufoZOFgXtTZLYDHheA11vg9I/A7HkBg873cay/U7sU7LaZkOH68yUnZK+iFxwegthnmeF5CllPQH8+Vx5pW5ujMxUI56ox2i3TBtacWVnlOBL2weergtE1S6ISEdlcXDNYWRL2x/LGpuTuVonguPkGvA760cM8QvFltmvpebvE9mLV/+c2HOiZAZ5m34wmdUKxJ165yWBP5JNQ5OlO9i8cTOhPtqrSk7Bzqu9RfgoNeGzx1TtgmInRW57l+wVI6iDDLc43lxcs2dtVyZWKCHiZF+ozY2yxHpx+NtpZYQbWcOTo96Gk2J+ZirvWkvvV07M2TEzpZ6grHjkOoWdsKC0/GmWLHiA+ejiAAA8xpbLJ7t3LRUin+Kfd7hNDufQctpvRfnfJaLzltkodHZwL+xPYRlmMx87ON6eFnaR+ZpNCp2ht2CNhka1D92JNT6My1pnK9lzVHp3r+s2fILmX6m4AnjxydmT+zRHLsPZMWOnM+z1juc0WOTpbKxlsHO0vanZNbF1yeWljl5N6RLmy/I4xWJyuGmLKnqTaPiTyPcuyhkxQ6pzKPctk513uquRmJIKLTpRXsHPfzKp1ABIjAlAmQ0DllhOdCA5mFTh5mftdBhdB5HO3/vBkPRZtw4+oyIHIUHbt92I9GPPmbe+LFI+KiZWg5NgSOInKlEc21wPK/vQqn/t8z8D7hw15FiPyqjd+AsTZ+zQEtFmEhNmw04BJdP/Y/uxcdfVrc+MiT2H5lLB/I4MFH8fnNL+JIvQEbP74Ei6Q3sHP3W4g02fCiHA4fF2g3NCzH3rcF3HT9GizXN8F04xUULn8uTOdZNsa5LnQynCGfC23eMK9WDSmMaMMmtJqSDxX9bAAAIABJREFUeQrzFjpZuOA2L6SaBhitJtR05sjBpap6KiIaFdDcakGDMvGa1AXnvZ2I1om8OrKUCCdWVxYVo1EIza2wNIiQfE44OwFRHwXEa2AoD6C+pSWDR2dMUAh4d8AdAM/3JtU1Y4tJkT8uPtdy5ehMC7+KVxzVs+qyiCJavwn2lii8dhf8dazKOQuqXgtLa0vMm0tZoTcK1DXqAdGiqLoe86QNtW/HI4dE1DeaYYYH93ZGUScye0mqUPjE8mBfKjoE1PUe4lXXw8pKzpIPzhgkRCHiGkM5AvUtvFAHut2wtR0CKzyOiICaZitaW+qgy2ovHxwOIYt3UxDeW3ah9tFkYSde8d25A/sQqxivqhKdg4V62WeyWx0C3ja4AwK3pWgwQi8Bppb8hc6A1w6Xvw56EYhKwFpLK1piLnexSvF6EYIERKP12GRvQa1KsFFWcE2dz/Exi+z6KETDZlibqlU2tTapS2wr7W1tCo8jvmfrn1rozDofuNYWq7qunre16d6wudZkwIs2dwACK1qfUnV9XKEzR7vJUeQQfCMBeNvcCLCbQ4TBqIcEE1omJHRm55A6//yubfBKNWgwWmFqEBHJNvYUwaBz+zZ4+8TYl+bytTC3WsCzWIS64Nyxj1elzlZ1nTcVasf2Rw5BrG+E2dqE2lzrSXnvadmbJyl0IgKfow24Td4HUu3I3v8GgpseS88fzMaQ1aMT2fd7vpXZ0HZI5PtBRKhBs3W89Zzy4SKrTXILnVPbR7I/2xJ750zvI/kKnePsDTuSD1o0bzFBnytHJ7NZjjWV9b1sQmfK/G8Q2TNEfl5Mouo6e5LLn1mE7HvPpIVO/tkk2/PMC1+thEOdUQhCGFLUAKvdGCsgOA63YKcTLj8gilFEYcRafRAGFvEClrZGvacpV8OEnkdZniXqYkQpUULKm03rPMpl5+zvKYVOv9OO4CZH7PMRHUSACMwoARI6ZxT3XL1ZutB5svsFPHSnE08FluPhF36K69XfsRIDfe/5r+ET97yFmGcmezkuWnZBIZDKp2fxHE1co8VNbbtwz8fj3qFv78QN//BL7Ld8F+98i7miv4dn/+lm3BG6Cs89Z8flcSerN5/ajE893IetT3vwZZajPi50okZ93ly1DvV7bhOYD0Ln3LYA9T4jgVz5V7MhY4UEWPV6hesi87jcU2tTFZlRXc4q3oevgTVReV75bjfcrigsGYpEkdVmmMBk5sMMd3F+3y4Cn3tPSvGzANyuIBcspylN+hxFqAyhnZ4hpHttskr2e1BrSy0+Nz33o1aIABEgAkSACBCB6SVAQuf08pynrWWous5GKizBTQ9+D/dcycLW40fkKP7sfx2Huw/igzDwQfde/LirP4PQuQFP778LjapP5+MJnSnXhF7AzVc50SHnDg29gNuucsJbb8B3Pr4k+cE/eBD3tR9J5hKNC50f2/I4nrk+EdA+T21Hw5rtBEjonO0WOkf7Nxlhy++BWzRDjmxj5KR2FzoN1pRiNEmmUlcXgk1NSKmTHDtBWXn9HDXDrBn2ZObDrOn8fOhICF53D5otSlGzGy5XFNZz/YcAVeX16bG13+OGaLYgmdyEhZB3wmBl3mt0EAEiQASIABEgArOdAAmds91Cs6J/KVXX9auwqmEN1q9ehQUKoZKFjW+++UXsj6Z3Ot2j82o89+o3cLnq1PGEzpRrMgidXPjMwiyRSzQtt+isgEydOEcJkNB5jhp+tg97UsKWOgQa0Sj0xs2JCvF5D1nyw+vywic14bZ4xfm8r6UTzwyBSc2HM9OVc7XVSLcbDk84lhaChY5KLHQ9nsLinIQSRJdrFzoCddh0lxmrp9OtVRU+y9JN6GHcHE8TcE6ypkETASJABIgAEZhbBEjonFv2Oku9zSZAKrsTDxv3V+GrbT/ANz++hBcIOvb8N/GRe97I4NF5ZoRO7tG5cSu6725SFShS66mpRZTOEla6LREAQEInTQMiQASIABEgAkSACBABIkAEiAARIALTQ4CEzunhOM9byUfoPIgfffTbeCiqFDD78Mr3N+M6d6bQ9RxCp+EW/P6n1ykqoMt5Pcfx6JRzdHavgfO5H+DaLHlD06vFz3Pz0fBmNQESOme1eahzRIAIEAEiQASIABEgAkSACBABIjCHCJDQOYeMdfa6mo/Q2YfOrZuw2Qt8rIVVUtfiSPdevBYqx+Geo7gprRhRJqFTFjS12GC6Chuqh7DcZEfL+fkKncmq66+WL8eN167DKhbKJB1Bx++W4zu/iYfKU+j62ZtKdOc0AiR00qQgAkSACBABIkAEiAARIAJEgAgQASIwPQRI6JwejvO8lXyETgCR1/GL2/8FP+jqxwdCGUy33IX7b4ziBx+7D4vyEjoBBDux7U4HdvqHgPIq3P/DXfjCuvyFTmaIk90v4amf7MRTnR/iCIBF+iXY0HILvvOtJixmJ5DQOc/n69waHgmdc8te1FsiQASIABEgAkSACBABIkAEiAARmL0ESOicvbahnhEBInAOECCh8xwwMg2RCBABIkAEiAARIAJEgAgQASJABGaEAAmdM4KZbkIEiAARyEyAhE6aGUSACBABIkAEiAARIAJEgAgQASJABKaHAAmd08ORWiECRIAITIoACZ2TwkYXEQEiQASIABEgAkSACBABIkAEiAARSCNAQidNCiJABIjAWSRAQudZhE+3JgJEgAgQASJABIgAESACRIAIEIF5RYCEznllThoMESACc40ACZ1zzWLUXyJABIgAESACRIAIEAEiQASIABGYrQRI6JytlqF+EQEicE4QmFdCZ6gd29t6IOr1aNpkgaF65k3o93pRYzJBfWs/HA7Abm9QdSjkdWBfox2ms9DPCZEJeeHY1wi7qRr59DmfcyZ0/1lysj9mRKitOEs6d453I+T1otdkmpptFPN8JnEq18vZmWN+eL01MM36jSi7Vc70nnOm25/afMv8fJlamxO/esbnbr7P+5la1yEvvL0mmFIeEJnnzuywWT5WTto1vz7P+DzIZxDjnTPb5tJ4/aX3iQARmBMESOicE2aiThIBIjBfCcxtoTMEr2MfGu0xYTHgcSNstsBwho2V64P8uEJnqB3OfQbY8hQNcw0lGAyitrb2DI8WwKwUOiUEg0BtrXjmxx+/w5S+wAWDCNbWIpO1VF8krbsgGGr4HaPhMPSm22A9G4p9Rqq5mIfg3bIN/pp6JCxSa4TV3JD8t9ymYg1Ml/GSQqd6T0htX/J74OoM8pd7fT7AYACn3WCGba0vIein9Wva++yH0wnYbA2qHw+mNMcmDXOOCp357KU51l1OXFIQQdRC3l6mReicbF/GtWt+AtS4zUzxhGxz1x+b6FP7EULegxVtZX/ep+xT0yl05morD6EzyWKKNkuZn1M0Xc7LZ6XQOeW1lO9nxzM4l86k0ahtIkAEZgUBEjpnhRmoE0SACJyrBOaT0DlTIkGuL27jCp0AIhFAp2P64VQ8OkNob+9FS8sM+BfOSqHTj/b2GrS0zJw77FTmV6i9Hb0tLRm/7Of68ut3ORA222GcOT03x1aYi3lugTG1UXkNTNe+qxI6nT402lpSvKrT75Rmz3EEkenuc6Z9YCpzbPIs56jQmcdemmvd5VZ32tFe0wJ5e5naXh2706T7Mq5hpyiajdt+fidknbvTuXAUbWVfKyn71DQLnU5fI2yZnjt5CJ2Jhz+maDO/en7mZ6HJnTUbhc6pryX18+qszKXJmYOuIgJEYA4RIKFzDhmLukoEiMD8IzA/hE4jwu0ePLmrk3toGYxWmBtkZcgPl1uA1bI6YTyp04XOtVaYqoPodLjgE0QIUQlRgxV2Y8znLk2wVHyJCXR1obypiQspIZ8LO9oliCIQFRtQr5fQmCt0PZtoGPHD7YnCZDFAhKJfUhR1lttgqtMpJp+Ebu8OtHWEUV9fg1p5vMFOOFw+CKKAqBSFwWpHfDjqiRvywb2jHWFRRFSSYLBu4edFut1weMJ8LJKkh9luwWp22yx9jnR78MCuAPT6+P1a7TBWxwTcDqEOvYckCEIYYakeVrsJ8hBy3cflq0ddzx74UQej1YyGSBccbZ0Q9LxTqDXbYV4dRperDbt85aivF9FgtqX0PwoJjWi1xWyU+VDbPiAYca+tiXsfJvunbkf1ZUjBWorWwXKbPL4IAu074D4EiIKEXr0JtxsCeLKtA+H6etRk8HJMzqf0L79KgSVbv4AIut0OeMIiREQhNtRDLzXyUOT0kG61qJWtzWCnAy6fAFGIQgoIMN5rBjzpzJNsswmdfrhcURjETnQGBTSYbDCWJ1MhIOtc98PpCKBB3wO/JABRCTDaYDPE1nUk4EWbuweCqEc0KmJtjYBaCwtdj6CrqwdNTeP/AJBR6OwQUNd7CJIgQFKuPcUaUM3f3gAaWh0w1Slmmd8Ft2CFvOX4HTYENjvjKSoC8LiCuMYqoi2eziKf0PV0e9jQJOaYq04HAg169PglCGDz2Aibje0tXHKDz7UD7VL6fEnZKNDlaEOnoIcICVKtGXbzauiQ2zbqNrLsZSEvXPv0qAn70COB7xGtVh06dvnBzC2hAVabMeYBHcq0B/BfinKm1JC6vdiRtu6y7/mJfge74GrbBV95PerFBphtRgiqPU1C6ppPrD82TxtbYWtS7zzj9kW1z0fQ7XkAuwJ66Nn6ixrQajfG97IQfO4daGdrPSpBMljx/7d3/rFNnff+f4s2zspiaGWolqwMd9AAX3C14jtRR+1q+u3s7g6zK1lUwmsVS+VmKtRMw/wBuVqb8tUl/FFzVQxUY1Ry1c6RYJZuOeze2t/dxb2tnKJep1Udvm1SuHPXXmeCWGs4lGLToq+e88M+5/icEyeEECcf/7M12M95ntfn8zzPOe/zeT6fbncRkUgeToO5AoO1aoyLIdtux8jpHGDXib424l4aRjySEPYP8KPIO7oQ8dmhXh+TiGUdCPraqn8f4xB9y4q2fLZ2fgEopGPoY/5aHsXASCu6unxwOu2qiHDxGl2wGO73hdq9wcIhYjSvjdZ7zRxmHpmOpbFuqw0jIx0QlpdSHtzhOEYsVtjKZVjXtcLSFjA9um4kGhaSMWQdQfhU+7DBPqbjn22qPYAHb/MjHGBzVfup3Z+eDzjQrFyHtfdClZQtyv1pzGBtgGDvvFNee3gU4cazlb3Y5J4rFkPZaUU6XYDF4UPI3ao7D5onmte690xaDvJ+ZXbvOD2+BC6GIXdQ8bJyGPFYGYHgxHvU3HvioBERgflFgITO+WVvGi0RIAKzjMDcEDrFo+tGb+WH43EgEIAodfJIxjPoCHjBc1GMuEOVG9BSJoqELSQIFGZCZ4nnwdTAZj6NWMqOoF9SOUoZ7N9dRFfUJEen7sN5AclYDo6gV3iwLyT2I+vqFh56mIiViSbQFgpAqaUwsYLjRuGrJAQrgIuOwB1ySw+G4u9sIXncsuMVkNifhavbpz5GXcoilmhRCMJ5JKJ5eFh79UR0MkGyz4ZwcBXGuBBewPOIyjn/FP+GCa4T+qcywr/xa8Yq9z2PRCQPT5iNUROFVsoiehjoCjvFh7t8ArG8B0GjUMhcHHFrAAE1VLD+GbVT9S8Nw1IG0UQbQgE7StkoDqMLYaf6EdMsh2TFn2qifApCagZH2A+7Sb+YcJ+yB1F1w/3YXewS+JsKnYZt5hGPWxGogWMW+WcsdEbcHNzJblSQKPzJ2NdziPhScP8+XPndcDwBBPxYhTzi0QL8oQ7pQT6PRDCB9piYP5Xn2YuHiUNg9YTO0AvA3qg8N9hakUVHQDkHAC4+Ak9AvrbOgs7WhfQ6BAX/zyERTQGOLviZL/JpJLJO+N35St7eiYXOnL49TH3Vh5T791U/HI4jgQD8q1gXjP3FbHvKJyLIe1h0sZltNDKn0Vo2xiHUa8H+iFdcr/IJ/CLeikPdEtfhGOLlIAI1WoBiDahjXdL6f8FkzVf1PMeBa/VV8ieLa9peRMVFGeCTiGc7EHBba+Z8PhFD3qMUNsSf1PSlrnUeKGUi6LOFEVyl3RvkHpvZw3itYmP6p3IYv5EXDtN7kyr3EhfHiCeADo2KVplPwks7wC8IaIp9mdncaH7xaURT7Qj5Rb5jXBRZV6gSUVsZqSJPslkUnirnrNl1DedQAeJtg/SClNk704GAl60vVuFlYD4eRcEfqnDIJ4JItMegScVtkJqiKhqWcmxu+hFwNJvuP2b+WcrGkGipvlxh8yma9yCk2f+M9iezeVFPRGd1bWD29iHl+T3CbDzS3I4MexD2WmF+HTc4dxLdmr1THrdyHkx1LlUZ1h/RecO+5MxIviPtScNxxBGovAibZY8E1B0iQASmkQAJndMIk5oiAkSACEyWwHwQOqG8saw8sPDg4nmNYJFFPGFDwG83FTorjLNxJGyBisAkiJKJFNr9kxE6n4U9JTwVQnwuKICLjcAdlAVLUZgQI1CV1tUInQUO8bwHAeXTZ03/WPM632PN6ny3wMWRZw+0fD3FiKr9EYQbZ1gSalnjJWTiKdgDPrRNeB0nwrKYoOPMVQFaI7plY4i1BAUxQPwMC5GEQaOoCT6NyDELOsOaqE+TdioPfAUOsRG3QkSVon2CPnwaT8AWqBVq6yuWk0PEfxjFVTagVETBthUvdkuRXCb9ymqvWcogkWqHfyKh07BNO9KRY7B0hqEOTJtA6AzvRKpZEYHl6sR+XxmRSBnhsCJzbkWgKpv4ul50q1RwSMeH84kEeL9/UnkA6zm6XvE3hag2HO/BkJNFFhuJqWPgYkPiHB5OIIFHYBkagcffgeaK/1fHN7HQyevbox5flaeDIiLdzF9M94+K+GdiG1UDJmsZlFG96qhxoQkW/WdwRFjPJkZHy9XzrmC65qu6XiN0atOMVOdCNhZDSzAovUhjS08MsXIQ2qWnpi91rfMiC7HIjV7/Wa/N54rRWoWaddr87qHCfTiOniGnEN2rnAHifNqKguKlndA7WZzUOUKutKWqkE8ugYTND0n3rHRMOWcnI3TKxfTkhirXNZlDyhekfDKOTEcA3sqAdWyRTyDB++E3KUZUIxpuLSCWcyDolQT0evcxjX/WzGl2H1Fzf8O2eb39yXxe1CN0QtEf9v1yOKzIlZ5HIl6EP9Bqfs9V8zuNPyrWsCnPpUqTUxc6J+9L9srLdeY+6hfvk71jp+8TASLQSARI6Gwka1FfiQARmHME5oXQiWEk4kxLXAX2wJLtCIhRSTWV0Kt/M4vorGoHtTk2J8zRqYlCejUP5It2hHtkcUwhdskX4lvgeb5bOBZe/WiEzlwEEYTV0ST1/k14lq4dS+VvClFC9b2xHLhUCtmhonA4Nt/ehXhQXVyl8mApPey21nmdyjhLBWRO9yGdLeIygCJc+Of9TEhWi25jXBg7U82wVx5ES+DXBRGtDQmrIuTzyHBxpItO+INeMN3KrJ3KA18uAv/hIpgeWTWRB893r8OAojiWylp1VQVXHw1UFtoy7lerqiCXeM0qG7OITnNmPPIZDvF0EU5/EF5B1JtiRKd2nlXmwGhV2K3xdRPxRsev6xOS1cv3VIVO1spYjkMfl4PN24WATrEoWXi1xGMoB4KwJmIobgqi5TR7qcGiUicjdLIr1tqjLl+tLlaSWKYXeWtk1xIKmdPoS2dRFCcfXP+8H74l9QqdJmtZHUJnRVAwWgMmHdFpvuarvKNuoRPgtAJ/ice6YLQmGlXto+brPPOvVCqLoWIZ4PNo74oj6DDK62g+V/TXKjcEodMV1rxAU1AwXHuFCQCuj0PO5kVXwCmdqOhBqrWMfHETXqxEW9cpdJZyiCWAoLRe5zkOJZ+vKh5L3ZpuoRNm+8ZwAnEWablKEdldwaNjizpydKpEw54UWst5FDe9iJD0grLufUzln3pzut6/ifuF6b2Q7tF1o7VB72SN3Bc7XjW751JE61aWLd15oI2OrveeSXP/pNirp0M0N/MlPh1HxsmE8mEh2jnAQuvn1SeP135dwNpfd2C9Ze4NfPzDT3Dp/vuwTB7aF59g8Mp9WC+9vxh/9y30XluDAw/fPfcGTyMyJUBCJzkIESACROAWEpgfQic7Gckivh5BPiFFVulGPCgiOhMJWP2KyDydKJ1SJo6UPaCOXJxUROd+pBzdCLQk0ZOyo0c4JidHP0xUO36KEZ3sSHdhE4Lac4cTRlq6EFZVihePD/ukvJZCJCpXFI7S10Z0ihGP7cF6IjrF64gf9rsU7MGqHbIch+VCDlRNrskaW0xmUrHjnQNwdfthM2mn8jCUTyBe9CNQY6ISMrHTaFP0t6ozSdGIpt1SP3CWclEc5rsQ7mhGra/JDSmiZSt/UkZ0JjDi8VePmSqOVRu3qe4kO14+4OqGv226hc7LUqSPnq+biDc6/GcyolNJh89GEMOzCGmPWwo5/txoHuLhZyFew3HEym7YRvJiZOekhc7qVWV7bMpr15/qd/REXDFiztxfVGPTHHFHlgO3nB3nrlfoNFnLtNF9hv/dbLwGTFrovBkRndZqtPoES45a6DRhk48jWvAhxJKwsk+BA1dktpPzu2rTJkxurlTXJDOh02ztVQyUzyISA54NOTES6QH/bA+cIzEcLvoRlo5N1xXRyVb7TAQ9p3lYbQ74O/1w6CRYnm6h02q6b+SRSPDwP5JHYsQDv2rP1LHfZCM6e3g82+PESOxwpeBcvWuyMoKSWaO+iE6j/WnyEZ3a9BfVtUEUOtURnex0xWUEgxNHdCIsph8RPobzQCt01nvPpJyg0x/RaepL8ikL+1tIWP2KU0CTuU+h785OAuPof/FDLN79MNZLHRx/9494ffFj2LFmdvaYejVzBEjonDnWdCUiQASIQA2B+SJ0sofFRBZAmwd+SZRg+aJyijxgyhyd+UQUhU0T5N/ik4ikViFcSY6YReSFAjqFiEPlR/EgavBwzqcjSNieRdDRjAIn5njTapFq442Bq4i2wtMwuGhOUW3aOEcnF8nCGdbJ0dnXgmDl7PcEOTqtGcROt1XzkxY4hBJ2RENM6NTk6GTHxDk7wiznI8vRWcd1pCcdqXCL9GBfyiHSm0dnjyh0JhJW+BXs46fFtANT+QzH4igHA3CUsjBqR5mjk4vl4QnW5mlkudKOWbYiJOcnkzozxmkER91OagULHslICqukHJ1G/eKTEaRWhXVzdJYyMSTagpVcpKVMNX8ns0VdzCr5EjXMVWMwydFpGNG5xMTXzcS0YcQiRWwNy/wL4EJ9sEcVD8lC30oooVmnIIfY8RuJ6KwMnU8ilnEiqK3CzB5s+0ZgcWyFT1hvhpGInQZaO+EXvjvZiE4FbNke7fX4asUBpYhOll5S4y/ZCF4osDQD6lWL5ZosbJLXoRJykV7kO3smIXQyjc5gLatb6LxsvAbUJXSq553Zmq9eshMqQaI24r0q+peycZxWpTDRX4G0a4ARGzZnT7dVc+4WuBAS9ihCDsYzgqwqLYjgyTUReVVRlaUP0F+rzCvJa0RV1dqrHB+PZCwDZ9CLUUVEHkvvkPf0CDk26xM6x5DkPoXXZ/6Cr16hU7U3mB2Zn2ANLHAJiLcN/mqOYWn4w7EIilvDlX2a2anPHp10jk62NsR78vD0eLGk3jWZHe1XCGZs3+lTpm4xzNGpvz+ZzQu9o+vGa4NOjk5W5HDUJwjf9V1HBGw2D+qdS0I7pRKam7VlmeoXOqfHl0rIJlIoAHD6NfdeU7lhmZW/GcMb+95DadtP8IQUyYjCe3jy+AIcfG4RTnb+Fa5XJTHw4od4PvIZ0lcALLbh6J4Hsfbb/4MT4Y+wdN9j2PhtABezeHp3EZtf9OBnSwGUh/D83q+wLfLDauQkgMHYv+Ps6u/i3L9+hv83DjQ7lqHnp9fw2st/xeD4dVxacQ9e3/0AFr39R2wbX4OTm74rb4q1/QVw9dy72HuoiHNNwMUrC7DtmYew7X720ukC+o9m0ZO7DqAJ28IP4amVJQz89l3sOfM1Fi2+Hd/CXdgdKCF6/BLONd2OZU3A5md+Au9fUtiL9Xjl0SW48KcUjjTdi5X9Izg1Dnx2pRk9+zbi8aW3AbiCsyfewfb+a1h07Trev8a62owjL3rgHTfq16x0BuqURICETnIFIkAEiMAtJDBvhE4mBP6iD22HqsVNWEGfTPQYBlBbdR3KyrJlwO6yAVadiqqZKI4NWIUK26zqutthxXKneJSv+plY6BSLDh2DtSsER7NUmdRmhYUHyuV2bA2LhYqUn7HkfhwcsqLd5Uewo02oThw9NsDKfU9QdV38ntVqAV+2wtkZFHIxipWs87DUVXW9hDx3GPG8RcjTZnW6YeMBn5cJnRyybTyG0mWh6jqrGhwMSxWUKxWzza8jj5PPRhFNA1ZbGbBugrMlj3avF0tQQi72Aji+FQ53ED6HVVU13louw+LpQsDBHq4iyGqOaPKZKHrSZditrMQzrzqCrKyqrWxHJYxJlYxtjCHKKLdvRVjIs8a4HEM8D4ELb/eg27cKGEti/8EhWNtd8Ac7amwpjlfnCKHiIdGoXyo/1lRdF6qaR2PIgVVpLgPudbAVnEJFduEhkLWfKArFNSpjtecQ7UmjbLeCjY6vHE+tZV71x6kJnZWq6zW+bh41yHz1mADZKlRd9zjtgNupytE5lgyjry0iCER6n6kJnZfBhWPI2VklcpawYR0CXV7Ya8ob80h3R2F5vrsihOSiv8CI7zeSID0JoZPPGNjDwH4Oq66IW82BKK17Vra+lGF1uOGwLodTewSfzyIqTj7mVdjkbEG+3Qtv3RGdjLrBWla30LkEhmtAHUJn7bwzWfOVTsKOUr/AgW91wB30oTVtnKOTzflK1XXmFWULPF0BOLQpXGvWAAM2UjXvPFuIYYXTbQMPH7yCH2ts5+xEsGPUROgUypkjEstCu1aZC50w5H6ZCyOWs8NmBViR+XWBLnjtzRqfY8WLcnCFfSjWk6NTyF0YwuEhq7Buliyt8ATFdlUTownfAAAgAElEQVQ7aV3FiDTrVGsahnkVjdZA2XgFDr/oa8Mhucidykfy4I7FkZfWVqvHCTvccE4mR6dcuSifQCTHTjO0Ge5jKhAa/3RYlfvxBFXX9fYnk3sh3RydhmsDK+QYB28pY2CEl/YPZQV44/lXsx6bzYN65xJyiIYL2Bph9wyquydVyhfjo+vT50ulbAQ7C1vxG5Mc5LfwUWBaLj3+9h+x48pavO5tFdr7LPnv6Gn6IV559G84UhE6R3FiTw7YuRFPtDXh6odvYUvqLry+ey3Ox/4NAxv+HjvW3AYWFXlksAmX1v8ABx5cDHz0Nh488x28G7xP1dfBGIenr9yL9PZ1WIwr6H/pP/DUeBsGnnNiGa5g8Lf9OOF4CAccn2LP7st46uUOrGUtMCH1ZaD3OSeqB8rH8Oa+HJrDG0WxFeMY/3IxFn9bGgt+gFfY2L78BPv3fgoXE2XvZALvR1j2XDWik4mZJ1s9lYhO9t9KoXP9v96BU70PY/23IYx/c+ounNx9Pxafy8Dzhxac/OX9WIwLeGPfh2je+Rgev9O4X9NiOGrkphEgofOmoaWGiQARIAITE2hsoXPi8VW/MYx4rIyAUXGayTRF320gAuJxPXb8XSsUN9AgJtlVsyPmk2yKvk4EiAARuMkEaqNb2Yu/02gL1RZ2u8ldUTcvpJwI1BSWmtE+0MXmBAH9opJzYmjVQXzxPn514GvsOsCiLpkA+IEk1H1SFToL72FLvBnHmbAn/JL9WwGuVx/B/8r246nRdpzcZMPA0Xdw9R/uRvJfF6Bn+zpcTKZwfMmP8ILzWypoTOh8w/Hjyt+VoiL7YvW/WzBw9D9w1vM4tq28TfF3pQR+FQNH/y9e+54DvZvsUv9YK5poUyGSlMOb6/8e3ff/bdJCJxODK5GlLFL1QAk7nnOi+e0/Yte1HwiRn+zDrjGwwYcda4z6Ncf8Zw4Oh4TOOWhUGhIRIAKNQ2DeCJ3KyuuNYx7q6Q0TGEYm04YOOd/dDbfXCA2Q0NkIVqI+EgEiIBLIJeKw+gOoJh5hR+LTcAa1aWBmlhhVyJ5Z3nP3aqygVQYdAa8QsTx3P+N4szeDS50/wRNNWTzNjq3vfQCLBTFTOrr+0du458AXGgTi8eyfIYunX23Cwd134PV9l7DlueUYEKIl78f4i2dwqVM6xq74dVUMFP9oLHQuwdXsW9jy8XJwP29RiLBaa/A49/YHOHjyErChHb0/v0/q/8fo1XzV2+nCK49i0kKnHN0pNvcJjghjdeJuFtEZb8YrQjTqKE7s+wCopALQ69fc9aS5MjISOueKJWkcRIAINCSBOS908jlwMQ5ZvgPPdrs1x5ca0mTUaSIwAQESOslFiAARaCACquP1LF2LDe7OALTZFGZqRHyOQ4zLgu94Ft1unapIM9URuk7DEyhkYuhL5WHfuhf+VTU5Thp+fNoBsCPnu678AL0YRG/TBvzLwyxuUxPR+a934LXt66COzWQt/Q9O7PlvrNx2G458vByvbPouPjudQnL1SpSOF7FZiBRVfyYjdLJin8f3FOAKN+NgRYQ1MsFVfJb8T2wfXwPuiQU4ER7Bst6NcNVUjZ/80XVDoZMdtY/14+l3rgNNt2NzpxMvPKit1K7sl5bGnHOnhh8QCZ0Nb0IaABEgAo1MYM4LnY1sHOo7ESACRIAIEAEiQASIABFoBAJffog9kctY2XQFK3ZKhYWUQqcgZp6t5OgUhlS+CliY7PkNBmP/gTevLMDdnsewbSWAcxn86g8lXFx8D17X5OdkP52c0PkNzv4uhddGbwMe2iDm/lR9rmL8C2DxnaIEe/Xdfmw+fy9SP18mCK49TVKOTvFfcRXfwreEI/rvCdGmTy1nBYXEqNIdY2tw8glRiNTm6DQUOsufYP+BS3hKiOhUfoz6NbXim43gRnOljyR0zhVL0jiIABFoSAIkdDak2ajTRIAIEAEiQASIABEgAkRgFhEQ80luubIcZ1V5OBVV17/4BMcPjeC1sQVCdfHFG76PI8E1Qk7Mq9l+rHz5dpw6Lhf3+QRHtn2MC89U83AqBzs5oZMVZ3sPT+4dx9NHZRFW2do4+n/7DvaeAZYtBC4sseFomFWEZ9/5GwZ/9x5+9c413N0EXFi4CAd+/TBcrKDQR2/jqUOXgIV3oSfSgbVffoIjz43gTQA/2/ZTbB5VFyMyjuhkBYjOoHdMrNjOqrt7O53Ydv8Ck37NItNTV2oIkNBJTkEEiAARuIUESOi8hfDp0kSACBABIkAEiAARIAJEgAjcfAIsD2ZqEU7pHp2/+Zc3vsI4+l86g4tbxGr0wqf83ziy+3/gPvSwWCmePg1HgITOhjMZdZgIEIG5RICEzrlkTRoLESACRIAIEAEiQASIABEgAmoCVzD42368uf5/o1tTvf3Wk2KV3UewdN+PsPHb4hF4Fn369IFvsPfQg2Cn+OnTeARI6Gw8m1GPiQARmEMESOicQ8akoRABIkAEiAARIAJEgAgQASJQIXDh7X7siF/Boo1rceQJu04hpFsP6+q5d7H3UBGDTQuwaPxrYMWd2NX5IDbKEZ63vovUg0kSIKFzksDo60SACBCB6SRAQud00qS2iAARIAJEgAgQASJABIgAESACRGA+EyChcz5bv+6xf4IjnR+jV/n9pgVwrViEJ/9hDX62ZomqpfFsP7yHLmNt4O/wire17qvc6i/eun5/g/HCRzgVL+DU+RIGrogkViy5A+6N38UOzxrcbbnVdOj6N4sACZ03iyy1SwSIABEgAkSACBABIkAEiAARIALzjQAJnfPN4lMaryR0LmzG9g0tuJu1ca2E9JnLSF8DHthwL17fvk6o1iZ8vvwMb/7hr7jbsx7r75TyXEzpujP8o1vS72/w2Z/6seXVr/B50wK4V7fAvYQlQb6Gs4OXcLL1Hpzd+0CV7QwjocvdfAIkdN58xnQFIkAEiAARIAJEgAgQASJABIgAEZgfBEjonB92vsFRSkLnijYMPucUhU7h8zf0H83gqTPXsbnThaOPqiM7b/Ci8+LnVz96G1sOfIH3Fy/CyX0PwaUShr+RGDSQWDwvrDa9gyShc3p5UmtEgAgQASJABIgAESACRIAIEAEiMH8JkNA5f20/iZEbCZ0Avngfv/rl5zi50Ibkyx1Yy1r96G3cc+ALeDtdeEUQP7/B+IfvoTdeRHL0Oi5Kx7Kf2LIWOx6UjrazaMr4MI6c+QrvXwPQtABbNq5Bz8+/j8VSe9i4Gp8H76v0+8KfUlj/agl79/iwY40ovA6e+AAH+y8jzY5/S8frt8uJhHWu4V1tw65nHsTab+v1m7U5iv7fnsVBqV9LF96OzVvWYe+jy6qJlC9m8fTuAlaEXXg89wGe7xfHcM/iO7BjZweeWrnQgPU43uz9T2z7eAF6fv04tq2cQNAUOHyFIy+6sLL/DPakvsL7i7+DgcgPsYxd4cv/xomXh3Hk469xXrr+tm1ObLv/Lun6Y3hj3wB2nG/GkRc9+NlSuVs69hWudQk94TVYlBrGwdzX+ByAe0MbejqdWMl4Abj66ft4JV7Aax9fF/79nsXNcHtWYu+m71MUap0zjITOOkHNk6/lIhEgHIYDOYj/1zFPRl7/MMe4CAZcYfim/G5NwXaMQ2TAhfDUG6u/4zfpm1WfuUkXmEfNjnEcRn0+0KybjUbPgeNa4Zu1c3XideXG167ZaJdb3ae5s1fO5FpOvnir/ZauTwSIwM0mQELnzSY8J9o3EToxhjf3DWCbUjzTCp2fvgvfcxfx+ZI7sMWxEHdLx7Kx5Uf4l4fZgfcLeGPfGew4D7gci+Bd0oQLY+P43PEDHGU5PusUOs+d+APcf7heaQNXruCNQWDHi4/h8TvH0f/Sf+KpQcC7wQbXQgjXSP5lMY4eMhJoa/v12fkiXvkL8MDGtTgZ/L4odkpC5yA7cb5YGuOVyzh+poTPm+7Aay8+ho136jjClx9iz/ZP8foShVhp5i8SB3fr7UiP3YanH2rBsiV3YfOmNbj7y09wZO/H6B2Xx3cNZ3OXcHIMimjbyQqdXwi9ued7i7BtRRMujP4NRz++jqUr7kHyuQdw95dD2PPLP+N1NIt9wTWc+/gyzjrWgvu5fU54/kwMgoTOmaA8u68xloxiwBkShDsSOg1sNZZEdMCJkG8JDB/QCgUU2trQNqG59QUJpR0mbOJWfkEzzul8OJ7Otm4ZIr6AAtrQZp18D2aF0Knw9cmPIIdoFAiFmFTLo1AA2uoBofUpsZFZJvjOTqEzV2FFQufk/HUS/qlpuFAooK1NXumnJnTOmvVeMd9v6vqrWRenJnQq15cJrJ2LouOYHaeiPmjfSfLJbnhHtiIjrFN1fHIRBPsscLLYmDKPPG9HMByAYwprfB1Xo68QASIwRwiQ0DlHDHlzh2EmdAKDMQ6b+1GNrNQKndJ/b+58CEcflaML2bFsMYLxavYtuA5dwlKPAyk9gaxOoVPsxx04/hITNmUi8nUkkW/0TiRffliMPBU+1X5oI1Hlft3jcSiEO1n8VERFSkJnsqkFJ1/aCJcQ7fgNzp1Iwf2Hr7E9/Pfovl8nWlP+nWM5zu6+X4qAHEV/7M84X+lfE9Zv+SHWKyJOsXARTr34iPg36fNZ8t/hin+NJ5/5EQ48KGVL/fIT7N/9MY5euxOnjj+M9ZiC0LlamSNUjkC9HQd7f4InmsRI1nMb1+Kt4PcVLqhgenMdc060TkLnnDDjDQ6ihBKa0QwSOs1AlkpAczMMhc6xZBKjXm8d4oyRIFG1ww0a9Kb+XDvO6Xw4roo2N3UIN7fxXBLJVi+8U4j4nRVCJwDZ16cCqvrbHJLJVnjrAFEzd26kA1PpdF2/mZ1CZ9VYJHTWZcbKl+r3T3W7Y0gmR+H1yiLZ1IROYPas9/J0m861vMYWmnVxakLnJNamXAT7ORtWBYPwq94+joGLHcRAcSv213tiJRdBBGFUvl7KInKYR1fYDdI6Jzfr6NtEYD4RIKFzPll7ymO9QaHziw+xZ/eneB0LsHnjcuz66SqsvJOFP4qfszEO3n52fPun2LZSp5N1Cp3j7/4R7pe/AhY2Y0fnWmx58LuK49Pf4Ozv3oQ3dR33tC7Crs412Lzm7urxc3ZZjUBr1C/5yPzTO3+MF5zfqkR0Jjfci3Pb11XalL9XPcKvGZuu0KmtcK8QVKX+ubasx8lN31U0JkfV3oHXjj6GjQoBVBR/JWGybfJCpzewAa94q1lZ5TGJgurfcHxnDj3j7Ej7d7BriwPrlwoxrvSZBIHGFjpLGE70oi9vg81SBl92CjeeTF8Y46J4y9qGfJaHxVLAKO9AV9gHuyBUGf8bxjjEsu2wj5xGDna4g344rAWkIzFkLVZYyjzKziDC7jYgF0PcEkRglQycRzqWxrqgD0sKaURiWVisFvBlOwLPitfW+4xxMQy5g3BX7piHEY+VEQg6UBqOI5IowmoFeN4GfziAVaydMQ7cqA8+RUBCjuPQ6lNHL+RicViCAYhdzCESyqNTjnDIJxArbMKm4uHKUewJIzpLw4hHEigKHRpF3tGFiI9FUJcwHI8gUbTCWuYBVxdCHZLSUxeLMWQih5G22GAFD77Nj7B/FZqRQzSSh8M2ghxvEaIp4A4h5NR7vFDYiS/DHngWPtHgiA3Y0FrMYoQHinw7uoLNSPXlwJrk4UAw5BYjMccyiBxOw2ITgKPNH4afAVccMdd7QOOHORw7nEKxvR2tbW4E/Q5YDZkYRHRWjsRPMOZCGjGh72WMDoygtasLPqcTdhlJnX5Z5stwBsNgrsx8Q3ssV0900xtnPhJB3mnDSI6HBWXwcCMUckoPgHp+AXCxIbiDiofE4Thi5QDcfAYtHVacjlsQrE4s8OkY0uuC8C0xsLFqYhmvC8AYsvFjSEp+yjuD6GYAxrKIH0sKfl3meTiD3QKX6vxj43KhK9QhrC+5aAR5hzTmMo9Rixu72L8VMogd7kO2pR3tVgf8gl8Zz41SnsPh+AgsVhvKZSvWtVrQFlAfXTdbH6CYW/XbM4dYrAynNY10wQKHLwS38hCEyteVayVfXctGjNY+O14VUl7YkIkdRl+2Be3tVjj8Ibjb9Od4WWfuMJ8SU2gAZmOsb22od59QjE9Yq8eQjR1DkrfCijKsjnbYeJfm6HoOsXp8VblvMP/RrtU667mwbg25EZQ2hjEuhFftUUlsKSETO422oB+8XroRg5QYbO1KWewYHWL7oma8umsfbzhXgw6TNV8xH0vDCfT25WGzWSD4aFcYbmFrKCGfPIb4EGC18Bi1+fB8wIFmozlqsI+o9sjRPBxdEfjs6j07b3GjJ9ShEKUKOv6pnO+a/bYyHh7D3DEcThXR3t6KNncQfkcekUgeTqM9yqDfyn0kF4uh7LQinS7A4vAhpJqQ6jmgup+YxN5maAeFrxgLnQb3QNq1sGb9l8DprIsWM1+sc++svVdTOB4TJ3k3LCMtCAUrN2lAgUN81IbRtBXhcKuJf2vaUgqdGAMXGYAr7MMSo3sGwWwx9LF9sTyKgZFWdHX54HTaYUU9+9gkbuTpq0SACMxKAiR0zkqzzLZOmQmdF/DGr89gx1+acfwljxhJWZOjU6zE/sarQ+g9I+Z6dDm+g55nfijkxhTFOG3eSAWDOoVOIRfopx/g4MsFvDLKcnTeji3/sAa9m+yS+HgNFz58Dz0vF3FKyOHZjL3P/AA7nJKQp+m3Yb8+fAv3RC5Vc5DKgqVBDlFDoXOCo+s119fjKmCSBcw7cepVFrlZ/XyWTMEVl/OYTkHorORZldqs6cMYBn43iD39JTEv6PfuxL/s7IBrKRVQqncWN7bQqR5lKRNBny0Mdk/LHgpfwF5EfdKr/FIG0YQNocAq039jD5ehfyoj/Bs/5Gf/AhfFiDtUESJLmSgSthACq4YRjwMBWZDh04hnnAh4eST2Z+Hq9onimXDtNoQCBikV+CTimQ4EvJJSNRxHHAEE7FnEEi0KwSePRDQPT8gNa51CZ1UgYk8kCURTgKPLL4yFTyeQdfqxLl3NOTmR0DnGxTHiCaBDI9qWslEcRhfCTvEf8okY8h4m3hYmx0IyaT4RQd4ThtuaQ8SXgvv3YUhNYzieAAJ+Sbyt+kAhsR9ZVzdEk5eQiSbQFgrAzmzaa8H+iFd80M0n8It4Kw51dwhRrBiOIV4OIlBzii2PRCQPD4vamEDoFFZCTX5FYyYTC53GY+aRjqbQHvJLwiyHaNaFkCpqTuuXsn/x4KIjcDP/EbCJjGwhJoTXJ3TqjTMX8SHl/n3F9hiOI4EA/KsAIwbOTByZjgCqLi9MJNh5HkzVz4sTS7Ixj3Q8A2fAC97IxiYLnnJdUPuI/CONj8p/LmURPQx0hZ2in7AXA3mPIDzVjDmfQDTvQYhNrBwHrtVXyeFq7Ad5xKMF+EOSHyKPRDCB9pgk8Mn9MFofVhWmaM8cIm4O7mR3ZU6p8Kl8XbOOsr5kOxBwFwzWPib6yLl9zSMgq3O8du5U1yHzMda7NijHZ7pPVMZnFcT1lD0Iv7RslzL7sbvYhagmR+ewxleT8Qw6mK8a7ht1Cp2ovvBi91lc4lUUsQlBNrEwjEQC8PtX6acbMRQ6jeypfXFUXfuQ1MzVRBzwB2A3XPNNJyMifTaEg6tq1obKbFTNcYM5WtlTW8DFR+AJyHNI+n4ujriV7aFmd0Ia/yyZ7LfqCQKOG4Wv8pbRbI8y3v9UQmfEDc6dRLe8yamuZ7KHTnVvK2UqdlC+xDMSOo3vgdgpEOP1XzUMzbpYc4+mmHv17p3aezX19cQozE055V4CiPPVgdPSOsVr/Vs1n2V/0kR0Fjj0pNvRo3gZJ35Tcc/ApxFNtSMkhZOyF+xZV0iI9De8VzFzV/o3IkAEGo4ACZ0NZ7Jb0WEToVMW+ZR5Jg0FOZZb5QIGTn6AX6VKKK2/F+lfrsPnU4zo/Oz0v8N18mtFMSKZzTe4enEErx86h56/QH2cW/jKNYyf+1AURMcWoHffT/HU8mmI6Jys0IlRnNjzX9g1Kkdcqm07GaFTzJM6xYjO8hCe/8c/45UVbRh8zglB9jWIHlVHdEpH5IVuj+PsnwbRE7+MgYVLkT70IPSCc2+F9872a84loVMZ5Sg8RDjDkujFrFBCJp6CPeADiyQw+rc24QHRibAskKIALp7XPEhlEU/YEPDbpZtmUZCp3DDzHGIj1UgcFjNYifTUdQge8sMxe9ysPDhn40jYApUHbfbTAhdHngmNfH0RncqooGH2ZPyIBUMjHvg7mpGNJ2AL+NGiKK4zkdDJRKyeIacQbal8NM7GYmgJBqvi43AMsXIQQdtkWcgPFrJYVHssUP94bwFcbEQVJVgReaEp+KMVAcb0xEKxH5XIqykInYZMHHUInZpCUNUxj9U8ZCcSNvjVZ/MM/TKe9yCgVKkrPnYjQqci+o5BU4jwhgzsSnFfI8yyNmSxX5xY0osAFl1mYGOzY+KV/ujNZWFSoYYL60M2hlhLUHhxIn6GhUjIYNAhiEvlcBjOynzOIxEvwh9w1gidZnNDe918IgHe79ekPzBYH/T6XZc9mf+VEQ5Xe69alkx9veonSoGvKhYo5+sER70Vwod2TlfWoQnGqC2YVtfRf4V/1kZnV/ssr48VrayUQSLVDr+2GJGRr5rsG3VFdLL1R47I59NIZJ1oL6Zg9fthV3DRXbNNIjrVhdSMbVTpo0por85V4/XN7K6nun7V8BV+ZjxHjfbUYrwHQ04Wea/Ykfg0Iscs6AyLEdj6H83YzfZb1Yu92jXY0A8LxvsfNPuuej1R9NikjSU6e5mquJ3h3qYYw4QRneb3QDXiqF50sriZql4Amc49o/uJmr1Tea+msbJ83NwSR/SyHyFBRJb9t1x9IWPg36rWchH4DxexygZYbO1wuNzwdLDIzNqP8p5Bdeoml0DC5oe/zeReZQrpTmb7Mwb1jwjMZwIkdM5n69c9dgOh88vPcCLyAXad14iJOlXX5Xyc4iVlgU+MQFzx7h+x9uWv8IAqFyb7npTrURZT19+Lc7+Uj4b/D07sGcSuUUVuUGW+TeF+7T08ufevSAsCJMshqYky1EZmavqtnzvUJEfnpIVOoHLcfkUbTj3nFKunS5/6hU5AztG5ZZtc4IlF0WpzdH6Dwd/+Gza/czt693nw1HI5R2o/XIcu46KO0IkVbRio9EuOCJWFWW0uzmsYOPomtpwxic6t2+fmzxcbXegcy3FIpbIYKpYBPo/2rjiCDv08ivINeatO1ezKzXrNA6Je/i3F34YTiMOPwCqFGKG4KZY9iW/x4Plu8Vi93odPx5Fxsgi3YYgBiyzytLa6d+VvqFPoZBEGCR5+v0U6Dm9FIlbEpmALTksRQerIkjqqro/lwPVxyNm86Ao4sYRFG4V3ItWsuPEv8VgXjCKA6gOCOYsSCpnT6EtnUbwMoAi4/nk/fEvqFTpziPgPo8ieRKoXguf5brjrEDorD4elAjKn+5DOFiF2w4V/3s+Op1XFUqPcYmqRxYTJDQmdJeRiCSAYEMWwPAeu5INPcTJPGL7KL7PoCLhh1eYZY9+r/O1mCJ1mDKpRmlZFBGjVeMMQA8dWVV8gsOheIxtrJpb+umCQS0+Pi6DXhrEz1VxNCYAS+HVBRAOi0Fk5Wi10WnGUUfVAbz43VHnfdKKCK66ssz5UbadYUeqy5wQ5BesUOtU+JkYxWll6DMOITqM5bhLROYHP1it01r9PyPMA1aOpFbxGoqDaV7MdATESXfOyQkgdIv2tXqGzlEkg1e6He0hM3eAZieG0nf2vGI0vBBBP8ui6odBptPaxF3VSRDWbq8Jpg1Vmc1uzw7H9IpVCdqgoHGzOt3chHmzV4SssSDrcxHVKFpr09hFm3z4uB5u3CwGntBjweWS4ONJFJ/xBL5Q6qNiG2p6m+61qfZmE0GnSb63QqV5P1HPacOx1CJ2VvU3XDsLNEuTv6Ed0TuDL2rXwhoVOGN9PGOydujdVlbWjgEQsj03BDiAbR6o1AF+bckwT7UXKfVLnSkbzppSDuFWLR0XyHIeSzyecnqh3H5s/TyI0UiIwNwmQ0Dk37TrNo5KEzoXN2L6hRYz4u3IZrw2Kx5VdG1fjteB91XyXOsWIHnz5K7gdLVjZJFY7P5n7GtiwEgPb1+BbyFdyPcpV14X2F96Lt4L3CUcRKrkg19vgXgyw6ueD4wvw/vj1SkQnEwafP98C14pmsbK7VHV8+84fo9t5Wajs/npTC7ytLD/oNQy8cwnJa4poyhqBdnJV15NTEDpZJOTA0Xew5cx14aj9kxsWC4yq/avN0al7FL6uqutVYfXi4juwff1C3H3tCpJnSrjadB3vt9ZGdLKeyFXX5YrzSx3LkWbFky5msf25v6LZcRfWLhR9Qqg03/odDBz4oUq0nWaHnFPNNbTQmY8jWvAh1CG9Vy9w4Ipi3sobi+h0IVyJ2jGPZhCOKjEh0VOQjnRahSOu8aIfLLir7o8cLWR/CwmrX4zinCCiMyFFZorXMI4aFaKC3M0Y4v3wO1iwXAxltw0jeTGyc9JCZ+VJM4tIDHg2tA5ZKVq2puJ4nSy0x0SR5cAtZ8d/6xU6FRF1Wuh1Pww2Ix1LwR6spi3IchyWs7ynkxY6qxHEtVXYbySik5k6g0jPafBWGxz+TvgdevK55JeP5FHxkwmi4xIJK/zyOV3hRH8M5WCwpriSYfSdzL3yoGvGgGV0EEUc+1sJMUpNYzcxutGDQlwSatlck6MmzSaW4bqQRyJWEB54VQFaUq7aoCYfQykTR8rOHoprL1Z/RKcJA525oR/RKaa/EKIJlevDlO05TUKn3tpnInQaz3EToXM6Ijon2idc4Uqagar4Za2cAKiY3yiiU8hqwHz1EeQTI/D4mX9NEAWX0Pi8HAGvTZ8h5Ol0ob04gHa/D0v4NGLpdjjLA5U5Mz1Cp8naJ7ifOFfbU3LaEPO5XZ0xYnoGXyU/ZgEcV4TP117JMZINGUMAABPZSURBVKqe98ZztJ49lc9GEMOzUvSe3At29HsArm4p3UelczMQ0Wmy/+nvuzoLm9keWvfedtnADvUInTMd0akz9xQ2q7xAMIharn61etxcjDj3oZkTU6CoX8hMvBfpvlSq3HcZ3DMIW3UEPad5WG0O+Dv9ELfqOvexum8e6YtEgAjMVgIkdM5Wy8yqfmkL5LD8lgvgXX0Xtmxx4PHlmsMDWsGw8D72vFxA+i/Xhfyc7LdbNizHrn9cVxXDpByeBwe/FsTTpQtvhzfwAxx4uFUkUXgfzx8q4NTodVxsYkWN2tG78RJ27S1g/R4fdqwBPnu7Hz0nLyM5Lv7knsV34KnAWux4kLUxjsHfvYfed77CAMvPCWBFawt2dP4dnlgj9V/3yD3LQfkB9vd/hfelfm3esg67Hl1WLXQ01RydFRuz3KFZHDxZrDIC8MCSZqxdvRRPdT6AtRaD3KdKP9EwZOPftu0H2Ha/8iGcx9kTZ7AnJY6HFWba+8x6LEulsXm0Vuh8MrAarvPnxNyqTQvgXv8d9HQ6sZIVPPryv3H80Ed47fx1wWbMru7Vdwvtrf025eisdwo3stBZysRwuq2aQ63AhZCwRxES7t21ucjSiHB2hAN2039TRjdUHpO4KHJSbiX2t2qOTvEb7CF3uMUCq9sn5a5kR5Py8GgFFVOjlJBNpFAA4PTLuT2ziPW1IFg5O6vI0VnKIJZoQ1BOQlbKYP/uIrrkQkOKa7GH1L4RCxxbfWJOvuEEYqeB1k6/kC9qykIneCRjGTiDXlizcZzWHLOXFs+6WLCcnoVNQYlfCblIL/KdPZMQOtkJZDEvqDZ/aI1NDR8OL6uFsFIOkd48OnvqFToTGPH4K9cvGTK5MaFzLMnhU69PcWxa37EKXAJZAG0ev5SLkeU7zMEV8kqRxcocncy3Ctg0Ub5IIepQPU6zo4vGDNhEyiKREjwefj01MZ9AYrgFFqsbPsmohjZW+bvxulDgIsiqUloIGzy4SBbOsDTv5LZKWcRPiykqtB+9vHSRUR/CQohdovqyQhim0dwYRixSxNawLLwWwIX6YI9qcnQKF9dZH1i/p2TP6RI69dY+dUSnUjw3nuNmPmU2xvpegpjvE9qo+ar4xScjSK0KV3N0ZiN4odCJ/dqj64ILcUiIkw1+Kc8iy2totG/kE1EUNoUqa0U+EUSiPVat6lxxOPbCIg2LxQOfMEd4pBPHkIMHIfbWSgg204nCn/TRdZO1T9z0kEixYmOr4BOKz5n5tWoyIna6DUF5DhU4hBJ2REMOlLIxHLNsRcihTvhsOEfr2VP5JGIZJ4KqnMXspU0cZTkKvtK9HFQvd1iOTqP9VrUAsHypsqAtWKAmCrX6Msj4XqBuoZPNc6Ox1yt0ekYM7TBxRCdzb2Nfrv/ounpdNDu6Ptm9U3cHVEaD80lEjg2hdV2XlAtdY7OJ9iKDqH9BtFS+PFPeM2AMSe5TeH21b7zN9rFSCWg2KFxZ7309fY8IEIHZQYCEztlhB+oFEZhdBMzyrM6unjZ8bxpZ6EQpD+5wHHkLe1lghdNtAw8fvFJEZ7W6bFGoyB4Mi5W11ZVn1f+mJ3SyY6mZ6DEMQFN1XbZ+IYlwYgn2h6SiJcKDr1h13caqrqOMcvtWhL1tEB7iVBFEVRcqZSPYWdiK3yhEH7Eqcx5siKqq68IloojlWO2WMspwY52tAKem6rrQOp9Gd9SC5+XiO6yS+S9G4JMKLk1G6MxzYcRydrCi5KwA+rpAF7xCOXlFBV5Wo7hsgacrAAczjQEL1eThs4hG0wCrPg0rNjlbkG/3wlt3RKcAHelIDFmbFRYeKJfbsTXshZh3VRGla/LffDYKsRtlwLoJzpY82r3euiI6MZbE/oNDsLa74A92qKttq5jcmNDJ8leGDg+xmj1AyYJWTxBdXrs6SlESX37R14ZDcjEd9rexDKLHBliZY7ECcqXqurricBl2uGyAVVMBXLCZZpxF06OLJn7BxLvIThS2/kY3apLZMxlOYMn+kKJojoGNlc5ksi5U5rKV+UgZVmcngh1M7Re5WNl8LVvh7AyC/VlZ0dlaLsPi6ULAwYoRKSvN8+BtfoQDq0QbsCOLL3DgWx1wB31wWI0ZsPl9LJ4XCjCxqusepx1wO2uiaEVhqXZ9mJo9p0/oRM3ap2ybpVl4ARzfCoc7CJ99xGCOT+BThj5bn9A50T5hnLNSWvdlX3G44bAuh1M+Gq1awArgftGHtkPVommm+0ZpGPFIAkU2icuAXZxswmkE7Wc4FsKQO1oRXMeSIRyzvohuSfyfHqFzCQzXPqFDJWSj3RjzR+CthrhiOB5Bosiq0mvW/MogSshzhxHPW4R8hlanGzYe8LFNmlVd545BcH+2Tdk96BZycGi4y3NUdx8pgwvHkLPbWA/AYx0CXV7YslH0pMuwWy1s41QfaVf0TeWfDivM9lulXcaS+3FwyIp2lx/BjqKJ0Gm8/9UvdJrsoXXvbVZjO0x4dF1Y9A3vgeoWOjXrYquiCKLIVhlha7Rm6u+dujfiKnGS7TWHgWfl+aldOybYiwyFTpjOm+F4CIeH2OxgW3UrPEH5fsnoXiWJcF8bIuxtPX2IABFoeAIkdDa8CWkAROAmECCh8yZA1W+yoYVOE0pGeRSFW3ad3JczA7wkHNdjR6N1TsMKVX5ZHja9gKGZ6R9dZdYTYIUpWOVvRdgqizA+3RZSFa0SxjEcR6wcEHLWzs7PREW6ZmevhUfymhydN7+vtD7cfMZTv4KyQvrUW6FfEgEicCsITP9eVBu1yU5QnEZbqDZNy60YMV2TCBCBm0+AhM6bz5iuQAQajwAJnTNmMxI6Zwy1UPEzk2lDh5xTVHVpdWXlmewVXauBCOQSiFv9kDMWsJ7zyRjSzlqBXFkVe1aOUFXtdlb20LBTMy900vowqz1EWXl9VneUOkcEiEANgZuwF+UScVj9AUXuaZbqJw1n0GdYlJIsQwSIwNwiQELn3LInjYYITA8BEjqnh2MdrZDQWQekm/yVQiaGvlQe9q174V9FyZluMu4Gb1595A3lMmzuzmqlYSZ85jjEuCz4jmfR7dYrVHSrERSQifUhlbdj614/GtHlZ1LopPXhVvuryfX5HLgYhyzfgWe73SRgzGJTUdeIQC2Bm7gXqVItsFQ6Nrg7A9DNfEGmIQJEYE4SIKFzTpqVBkUEiECjEJirQmej8Kd+EgEiQASIABEgAkSACBABIkAEiMDcIUBC59yxJY2ECBCBBiRAQmcDGo26TASIABEgAkSACBABIkAEiAARIAKzkgAJnbPSLNQpIkAE5gsBEjrni6VpnESACBABIkAEiAARIAJEgAgQASJwswmQ0HmzCVP7RIAIEAETAiR0knsQASJABIgAESACRIAIEAEiQASIABGYHgIkdE4Pxzneyic40vkxepWjbFoA14pFePIf1uBna9TFFsaz/fAeuoy1gb/DK97WOc6GhkcEbowACZ03xo9+TQSIABEgAkSACBABIkAEiAARIAJEQCZAQif5Qh0EJKFzYTO2b2jB3ewX10pIn7mM9DXggQ334vXt67BYbunLz/DmH/6Kuz3rsf7O2+pofxq+8sX7+NUvL8L9ogc/WzoN7VETRGCGCJDQOUOg6TJEgAgQASJABIgAESACRIAIEAEiMOcJkNA55008HQOUhM4VbRh8zikKncLnb+g/msFTZ65jc6cLRx9VR3ZOx5XrbWP83T9i7cvXcYSEznqR0fdmCQESOmeJIagbRIAIEAEiQASIABEgAkSACBABItDwBEjobHgTzsQAjIROAEIk5ec4udCG5MsdWMu689HbuOfAF/B2uvCKIH6O4Y19A9jxvdX43HMZzx8q4NTodWze+WO84PwWwCJA48M4cuYrvH8NWNHagh2df4cn1lgVg7uCc29nceTkFzg5Lv75gdU2vLBzPZaeGcCu+GUMXFN8feNqfB68D8A3GP9oEL2vXkBy9Douyr97ZoMi2tSof6ux7PjH6Ll2J04dfxjrK81fxcDR/4stZ27Hwd6f4Im2mbABXWOuEiChc65alsZFBIgAESACRIAIEAEiQASIABEgAjNNgITOmSbekNczEToxhjf3DWDb+eZqNKWR0Dl+O9zjX6O0ehG8S4B7Nj6Cx5dfwBv7zmDHecC7wQbXwms4m7uEk2MLsHfP/8aONd8SxMrP/vQf2PxqCVhyB7Y4FuJudnR+dBF6n1uJi8mzONFfxOujC7D5obuwvgnA6nux7cFWXP3obWw58AXeb2rG0w+1YNm1K0ie+QoDaMbxXg8eF465S0KnTv+WvfMHeFPXsX3nj9HNRFn2KQ/h+X/8M15p/Q4GDvwQyxrSptTp2UKAhM7ZYgnqBxEgAkSACBABIkAEiAARIAJEgAg0OgESOhvdgjPSfzOhExiMcdjcD+zd48OONSYRnUzMDGzAK97q4fer2bfgOnQJ65V//3IIe7b/Ga87luPs7vuxuPwR9m8/h6NNiqhRzbjFPijEVuHfR3Fiz39h19gdeO3Fx7DxTvFHVz98C5sjl3Bx42q8L0R9SkKnTv9QeA9P7v0rzm5YiYHta8CkzqvZfqw8dFkRsTojRqCLzFECJHTOUcPSsIgAESACRIAIEAEiQASIABEgAkRgxgmQ0DnjyBvxgtMldLbg5G83wmWpMjgb4+Dtl6M55b9fw+CZSzgFSdj86G08cOALLPU4kPq5XRegrtD5xfvY/svPcUoWTCu/lMaz5DsYiLCITFnorO0fMI43e/8T284vwsmjj8BlkY+t34HjLz2GxyXxtBGtSn2eHQRI6JwddqBeEAEiQASIABEgAkSACBABIkAEiEDjEyChs/FtOAMjMBM6L+CNX5/Bjr804/hLHlH4Mzq6fv5OnHpVmeuyGg2qPwjp+zXt1X5bV+i8mMXTuwtIVvJ1yr+T+yz3RxY6a/vHfjH+9h+x9vhX4vF1xznx2Prqe3B27wPVSvMzYAW6xNwkQELn3LQrjYoIEAEiQASIABEgAkSACBABIkAEZp4ACZ0zz7wBr2gidMpiYiU6cnJCpxjROUFRnxmL6NQXOiEfnV9/L85uKMJ96BK8z/wIBx5c3IC2pC7PNgIkdM42i1B/iAARIAJEgAgQASJABIgAESACRKBRCZDQ2aiWm9F+GwidX36GE5EPsOs88KRS+JtERKeco/OejatxMnifkAOz+vkGwG3Alx9iz/ZP8fpiG5KHpMruwpekf4ccGWqQo3NUfczcOEengdCJbzAY+zdsfmcR9m64hN4z8jH2GTUCXWyOEiChc44aloZFBIgAESACRIAIEAEiQASIABEgAjNOgITOGUfeiBeUhM6Fzdi+oQVCKaErl/HaYAnnrwGujavxmlKknITQCVSrrq9YsQhPfY+VTL+Gc+cvo7RxA/7l0SWCoHn2d28K1c+XylXXwfJ4LsC2l8Wj8Bf+lML6V0tY+r0W7FjRjAsrlqH74WWTq7quc7S+Yq1zGXj+TxH/D8BSRWGiRrQm9Xl2ESChc3bZg3pDBIgAESACRIAIEAEiQASIABEgAo1LgITOxrXdDPZcEjqVV2xaAO/qu7BliwOPL7eq+zIpoZP9dAwDJ3I40n8Z6StiUw98rwVPdbrwxEo5xpPHuT8NoufkJfE7TQvgXt2G3t0PYJnwiwvoP5rF3jNf43P2+586wD3BChd9g/FPP8DBl/+KU6PXcZH922oburf9EK6lTFQVr//GvgHsMBM65Qruo6y6/N9jx5rbZpA/XWouEyChcy5bl8ZGBIgAESACRIAIEAEiQASIABEgAjNJgITOmaRN12pgAqM4see/sGtcqgTfwCOhrs8uAiR0zi57UG+IABEgAkSACBABIkAEiAARIAJEoHEJkNDZuLajns8gATmvJzwOpH7OIkXpQwSmhwAJndPDkVohAkSACBABIkAEiAARIAJEgAgQASJAQif5ABEwJDCOweRZDP7lCpJnvsIAWnDypY1wfZuQEYHpI0BC5/SxpJaIABEgAkSACBABIkAEiAARIAJEYH4TIKFzftufRm9KYAxv7hvAtvPAitZF2LuzA4+3yXk9CR0RmB4CJHROD0dqhQgQASJABIgAESACRIAIEAEiQASIAAmd5ANEgAgQgVtIgITOWwifLk0EiAARIAJEgAgQASJABIgAESACc4oACZ1zypw0GCJABBqNAAmdjWYx6i8RIAJEgAgQASJABIgAESACRIAIzFYCJHTOVstQv4gAEZgXBEjonBdmpkESASJABIgAESACRIAIEAEiQASIwAwQIKFzBiDTJYgAESACRgRI6CTfIAJEgAgQASJABIgAESACRIAIEAEiMD0ESOicHo7UChEgAkRgSgRI6JwSNvoRESACRIAIEAEiQASIABEgAkSACBCBGgIkdJJTEAEiQARuIQESOm8hfLo0ESACRIAIEAEiQASIABEgAkSACMwpAiR0zilz0mCIABFoNAIkdDaaxai/RIAIEAEiQASIABEgAkSACBABIjBbCZDQOVstQ/0iAkRgXhAgoXNemJkGSQSIABEgAkSACBABIkAEiAARIAIzQICEzhmATJcgAkSACBgRIKGTfIMIEAEiQASIABEgAkSACBABIkAEiMD0ECChc3o4UitEgAgQgSkRIKFzStjoR0SACBABIkAEiAARIAJEgAgQASJABGoIkNBJTkEEiAARuIUESOi8hfDp0kSACBABIkAEiAARIAJEgAgQASIwpwiQ0DmnzEmDIQJEoNEIkNDZaBaj/hIBIkAEiAARIAJEgAgQASJABIjAbCXw/wEHrXo2BJaUI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71500" y="1804860"/>
            <a:ext cx="5576488" cy="4083223"/>
          </a:xfrm>
          <a:prstGeom prst="rect">
            <a:avLst/>
          </a:prstGeom>
          <a:ln w="3175">
            <a:solidFill>
              <a:schemeClr val="bg1">
                <a:lumMod val="65000"/>
              </a:schemeClr>
            </a:solidFill>
          </a:ln>
        </p:spPr>
      </p:pic>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34940" y="3292792"/>
            <a:ext cx="3470910" cy="2379253"/>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949080" y="1289378"/>
            <a:ext cx="2526344" cy="1891519"/>
          </a:xfrm>
          <a:prstGeom prst="rect">
            <a:avLst/>
          </a:prstGeom>
        </p:spPr>
      </p:pic>
    </p:spTree>
    <p:extLst>
      <p:ext uri="{BB962C8B-B14F-4D97-AF65-F5344CB8AC3E}">
        <p14:creationId xmlns:p14="http://schemas.microsoft.com/office/powerpoint/2010/main" val="1743882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Bandwidth Home Page – 3/16</a:t>
            </a:r>
            <a:endParaRPr lang="en-US" dirty="0"/>
          </a:p>
        </p:txBody>
      </p:sp>
      <p:sp>
        <p:nvSpPr>
          <p:cNvPr id="3" name="Content Placeholder 2"/>
          <p:cNvSpPr>
            <a:spLocks noGrp="1"/>
          </p:cNvSpPr>
          <p:nvPr>
            <p:ph idx="1"/>
          </p:nvPr>
        </p:nvSpPr>
        <p:spPr>
          <a:xfrm>
            <a:off x="457200" y="1515928"/>
            <a:ext cx="8229600" cy="2736032"/>
          </a:xfrm>
        </p:spPr>
        <p:txBody>
          <a:bodyPr>
            <a:noAutofit/>
          </a:bodyPr>
          <a:lstStyle/>
          <a:p>
            <a:pPr lvl="0"/>
            <a:r>
              <a:rPr lang="en-US" dirty="0"/>
              <a:t>Users in </a:t>
            </a:r>
            <a:r>
              <a:rPr lang="en-US" dirty="0" smtClean="0"/>
              <a:t>low-bandwidth areas </a:t>
            </a:r>
            <a:r>
              <a:rPr lang="en-US" dirty="0"/>
              <a:t>now have the option to switch to a text-only version of the home page to allow for faster page loading. </a:t>
            </a:r>
            <a:endParaRPr lang="en-US" dirty="0" smtClean="0"/>
          </a:p>
          <a:p>
            <a:pPr lvl="0"/>
            <a:r>
              <a:rPr lang="en-US" dirty="0" smtClean="0"/>
              <a:t>Once </a:t>
            </a:r>
            <a:r>
              <a:rPr lang="en-US" dirty="0"/>
              <a:t>selected, a cookie will be set to allow the user to automatically load the low-bandwidth version on subsequent visits</a:t>
            </a:r>
            <a:r>
              <a:rPr lang="en-US" dirty="0" smtClean="0"/>
              <a:t>.</a:t>
            </a:r>
          </a:p>
        </p:txBody>
      </p:sp>
      <p:sp>
        <p:nvSpPr>
          <p:cNvPr id="4" name="Slide Number Placeholder 3"/>
          <p:cNvSpPr>
            <a:spLocks noGrp="1"/>
          </p:cNvSpPr>
          <p:nvPr>
            <p:ph type="sldNum" sz="quarter" idx="12"/>
          </p:nvPr>
        </p:nvSpPr>
        <p:spPr/>
        <p:txBody>
          <a:bodyPr/>
          <a:lstStyle/>
          <a:p>
            <a:fld id="{8D57DBB9-07C6-49AB-BFD5-E737C7E241F6}" type="slidenum">
              <a:rPr lang="en-US" smtClean="0"/>
              <a:pPr/>
              <a:t>25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43" y="4116221"/>
            <a:ext cx="8419171" cy="126488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20"/>
            <a:ext cx="8229600" cy="874249"/>
          </a:xfrm>
        </p:spPr>
        <p:txBody>
          <a:bodyPr/>
          <a:lstStyle/>
          <a:p>
            <a:r>
              <a:rPr lang="en-US" dirty="0"/>
              <a:t>Data Entry Forms -  </a:t>
            </a:r>
            <a:r>
              <a:rPr lang="en-US" dirty="0" smtClean="0"/>
              <a:t>translations</a:t>
            </a:r>
            <a:endParaRPr lang="en-US" dirty="0"/>
          </a:p>
        </p:txBody>
      </p:sp>
      <p:sp>
        <p:nvSpPr>
          <p:cNvPr id="3" name="Content Placeholder 2"/>
          <p:cNvSpPr>
            <a:spLocks noGrp="1"/>
          </p:cNvSpPr>
          <p:nvPr>
            <p:ph idx="1"/>
          </p:nvPr>
        </p:nvSpPr>
        <p:spPr>
          <a:xfrm>
            <a:off x="457200" y="1439338"/>
            <a:ext cx="8229600" cy="2144439"/>
          </a:xfrm>
        </p:spPr>
        <p:txBody>
          <a:bodyPr>
            <a:normAutofit/>
          </a:bodyPr>
          <a:lstStyle/>
          <a:p>
            <a:r>
              <a:rPr lang="en-US" dirty="0"/>
              <a:t>The Data entry forms are now available in 9 languages.</a:t>
            </a:r>
          </a:p>
          <a:p>
            <a:r>
              <a:rPr lang="en-US" dirty="0"/>
              <a:t>Most sections are translated (some still have some translations left)</a:t>
            </a:r>
          </a:p>
          <a:p>
            <a:pPr lvl="1"/>
            <a:r>
              <a:rPr lang="en-US" dirty="0"/>
              <a:t>Thanks to volunteers for providing translations</a:t>
            </a:r>
          </a:p>
          <a:p>
            <a:endParaRPr lang="en-US" sz="2800" dirty="0" smtClean="0"/>
          </a:p>
          <a:p>
            <a:endParaRPr lang="en-US" dirty="0" smtClean="0"/>
          </a:p>
        </p:txBody>
      </p:sp>
      <p:sp>
        <p:nvSpPr>
          <p:cNvPr id="4" name="Slide Number Placeholder 3"/>
          <p:cNvSpPr>
            <a:spLocks noGrp="1"/>
          </p:cNvSpPr>
          <p:nvPr>
            <p:ph type="sldNum" sz="quarter" idx="12"/>
          </p:nvPr>
        </p:nvSpPr>
        <p:spPr/>
        <p:txBody>
          <a:bodyPr/>
          <a:lstStyle/>
          <a:p>
            <a:fld id="{8D57DBB9-07C6-49AB-BFD5-E737C7E241F6}" type="slidenum">
              <a:rPr lang="en-US" smtClean="0"/>
              <a:pPr/>
              <a:t>26</a:t>
            </a:fld>
            <a:endParaRPr lang="en-US" dirty="0"/>
          </a:p>
        </p:txBody>
      </p:sp>
      <p:graphicFrame>
        <p:nvGraphicFramePr>
          <p:cNvPr id="6" name="Object 5"/>
          <p:cNvGraphicFramePr>
            <a:graphicFrameLocks noChangeAspect="1"/>
          </p:cNvGraphicFramePr>
          <p:nvPr>
            <p:extLst/>
          </p:nvPr>
        </p:nvGraphicFramePr>
        <p:xfrm>
          <a:off x="604870" y="3279084"/>
          <a:ext cx="3992770" cy="2429508"/>
        </p:xfrm>
        <a:graphic>
          <a:graphicData uri="http://schemas.openxmlformats.org/presentationml/2006/ole">
            <mc:AlternateContent xmlns:mc="http://schemas.openxmlformats.org/markup-compatibility/2006">
              <mc:Choice xmlns:v="urn:schemas-microsoft-com:vml" Requires="v">
                <p:oleObj spid="_x0000_s1032" name="Image" r:id="rId3" imgW="8202960" imgH="4990320" progId="Photoshop.Image.16">
                  <p:embed/>
                </p:oleObj>
              </mc:Choice>
              <mc:Fallback>
                <p:oleObj name="Image" r:id="rId3" imgW="8202960" imgH="4990320" progId="Photoshop.Image.16">
                  <p:embed/>
                  <p:pic>
                    <p:nvPicPr>
                      <p:cNvPr id="6" name="Object 5"/>
                      <p:cNvPicPr/>
                      <p:nvPr/>
                    </p:nvPicPr>
                    <p:blipFill>
                      <a:blip r:embed="rId4"/>
                      <a:stretch>
                        <a:fillRect/>
                      </a:stretch>
                    </p:blipFill>
                    <p:spPr>
                      <a:xfrm>
                        <a:off x="604870" y="3279084"/>
                        <a:ext cx="3992770" cy="2429508"/>
                      </a:xfrm>
                      <a:prstGeom prst="rect">
                        <a:avLst/>
                      </a:prstGeom>
                      <a:ln>
                        <a:solidFill>
                          <a:schemeClr val="accent1"/>
                        </a:solidFill>
                      </a:ln>
                    </p:spPr>
                  </p:pic>
                </p:oleObj>
              </mc:Fallback>
            </mc:AlternateContent>
          </a:graphicData>
        </a:graphic>
      </p:graphicFrame>
      <p:graphicFrame>
        <p:nvGraphicFramePr>
          <p:cNvPr id="8" name="Object 7"/>
          <p:cNvGraphicFramePr>
            <a:graphicFrameLocks noChangeAspect="1"/>
          </p:cNvGraphicFramePr>
          <p:nvPr>
            <p:extLst/>
          </p:nvPr>
        </p:nvGraphicFramePr>
        <p:xfrm>
          <a:off x="4378260" y="3579965"/>
          <a:ext cx="4377418" cy="2280199"/>
        </p:xfrm>
        <a:graphic>
          <a:graphicData uri="http://schemas.openxmlformats.org/presentationml/2006/ole">
            <mc:AlternateContent xmlns:mc="http://schemas.openxmlformats.org/markup-compatibility/2006">
              <mc:Choice xmlns:v="urn:schemas-microsoft-com:vml" Requires="v">
                <p:oleObj spid="_x0000_s1033" name="Image" r:id="rId5" imgW="11783880" imgH="6145920" progId="Photoshop.Image.16">
                  <p:embed/>
                </p:oleObj>
              </mc:Choice>
              <mc:Fallback>
                <p:oleObj name="Image" r:id="rId5" imgW="11783880" imgH="6145920" progId="Photoshop.Image.16">
                  <p:embed/>
                  <p:pic>
                    <p:nvPicPr>
                      <p:cNvPr id="8" name="Object 7"/>
                      <p:cNvPicPr/>
                      <p:nvPr/>
                    </p:nvPicPr>
                    <p:blipFill>
                      <a:blip r:embed="rId6"/>
                      <a:stretch>
                        <a:fillRect/>
                      </a:stretch>
                    </p:blipFill>
                    <p:spPr>
                      <a:xfrm>
                        <a:off x="4378260" y="3579965"/>
                        <a:ext cx="4377418" cy="2280199"/>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338389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20"/>
            <a:ext cx="8229600" cy="874249"/>
          </a:xfrm>
        </p:spPr>
        <p:txBody>
          <a:bodyPr/>
          <a:lstStyle/>
          <a:p>
            <a:r>
              <a:rPr lang="en-US" dirty="0" smtClean="0"/>
              <a:t>Advanced Data Access Tool</a:t>
            </a:r>
            <a:endParaRPr lang="en-US" dirty="0"/>
          </a:p>
        </p:txBody>
      </p:sp>
      <p:sp>
        <p:nvSpPr>
          <p:cNvPr id="3" name="Content Placeholder 2"/>
          <p:cNvSpPr>
            <a:spLocks noGrp="1"/>
          </p:cNvSpPr>
          <p:nvPr>
            <p:ph idx="1"/>
          </p:nvPr>
        </p:nvSpPr>
        <p:spPr>
          <a:xfrm>
            <a:off x="457200" y="1556704"/>
            <a:ext cx="8229600" cy="5505753"/>
          </a:xfrm>
        </p:spPr>
        <p:txBody>
          <a:bodyPr>
            <a:normAutofit/>
          </a:bodyPr>
          <a:lstStyle/>
          <a:p>
            <a:r>
              <a:rPr lang="en-US" sz="2800" dirty="0"/>
              <a:t>Provides a </a:t>
            </a:r>
            <a:r>
              <a:rPr lang="en-US" sz="2800" dirty="0">
                <a:solidFill>
                  <a:schemeClr val="tx1">
                    <a:lumMod val="65000"/>
                    <a:lumOff val="35000"/>
                  </a:schemeClr>
                </a:solidFill>
              </a:rPr>
              <a:t>non- map interface </a:t>
            </a:r>
            <a:r>
              <a:rPr lang="en-US" sz="2800" dirty="0"/>
              <a:t>to retrieve GLOBE data</a:t>
            </a:r>
          </a:p>
          <a:p>
            <a:r>
              <a:rPr lang="en-US" sz="2800" dirty="0"/>
              <a:t>Users can search for data with a variety of parameters</a:t>
            </a:r>
          </a:p>
          <a:p>
            <a:r>
              <a:rPr lang="en-US" sz="2800" dirty="0"/>
              <a:t>Users can download larger amounts of </a:t>
            </a:r>
            <a:r>
              <a:rPr lang="en-US" sz="2800" dirty="0" smtClean="0"/>
              <a:t>data</a:t>
            </a:r>
          </a:p>
          <a:p>
            <a:pPr marL="742950" lvl="2" indent="-342900">
              <a:buClr>
                <a:schemeClr val="accent5"/>
              </a:buClr>
            </a:pPr>
            <a:r>
              <a:rPr lang="en-US" sz="2400" dirty="0"/>
              <a:t>Show me all data measured from 2010-2012 for the air temperature and barometric pressure protocols in the following countries…</a:t>
            </a:r>
          </a:p>
          <a:p>
            <a:endParaRPr lang="en-US" sz="2800" dirty="0"/>
          </a:p>
          <a:p>
            <a:endParaRPr lang="en-US" dirty="0" smtClean="0"/>
          </a:p>
        </p:txBody>
      </p:sp>
      <p:sp>
        <p:nvSpPr>
          <p:cNvPr id="4" name="Slide Number Placeholder 3"/>
          <p:cNvSpPr>
            <a:spLocks noGrp="1"/>
          </p:cNvSpPr>
          <p:nvPr>
            <p:ph type="sldNum" sz="quarter" idx="12"/>
          </p:nvPr>
        </p:nvSpPr>
        <p:spPr/>
        <p:txBody>
          <a:bodyPr/>
          <a:lstStyle/>
          <a:p>
            <a:fld id="{8D57DBB9-07C6-49AB-BFD5-E737C7E241F6}" type="slidenum">
              <a:rPr lang="en-US" smtClean="0"/>
              <a:pPr/>
              <a:t>27</a:t>
            </a:fld>
            <a:endParaRPr lang="en-US" dirty="0"/>
          </a:p>
        </p:txBody>
      </p:sp>
    </p:spTree>
    <p:extLst>
      <p:ext uri="{BB962C8B-B14F-4D97-AF65-F5344CB8AC3E}">
        <p14:creationId xmlns:p14="http://schemas.microsoft.com/office/powerpoint/2010/main" val="3171993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20"/>
            <a:ext cx="8229600" cy="874249"/>
          </a:xfrm>
        </p:spPr>
        <p:txBody>
          <a:bodyPr/>
          <a:lstStyle/>
          <a:p>
            <a:r>
              <a:rPr lang="en-US" dirty="0" smtClean="0"/>
              <a:t>Advanced Data Access Tool</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28</a:t>
            </a:fld>
            <a:endParaRPr lang="en-US" dirty="0"/>
          </a:p>
        </p:txBody>
      </p:sp>
      <p:pic>
        <p:nvPicPr>
          <p:cNvPr id="6" name="Picture 5"/>
          <p:cNvPicPr>
            <a:picLocks noChangeAspect="1" noChangeArrowheads="1"/>
          </p:cNvPicPr>
          <p:nvPr/>
        </p:nvPicPr>
        <p:blipFill>
          <a:blip r:embed="rId2" cstate="print"/>
          <a:srcRect/>
          <a:stretch>
            <a:fillRect/>
          </a:stretch>
        </p:blipFill>
        <p:spPr bwMode="auto">
          <a:xfrm>
            <a:off x="435428" y="1570835"/>
            <a:ext cx="8371984" cy="3948222"/>
          </a:xfrm>
          <a:prstGeom prst="rect">
            <a:avLst/>
          </a:prstGeom>
          <a:noFill/>
          <a:ln w="3175">
            <a:solidFill>
              <a:schemeClr val="tx1">
                <a:lumMod val="50000"/>
                <a:lumOff val="50000"/>
              </a:schemeClr>
            </a:solidFill>
            <a:miter lim="800000"/>
            <a:headEnd/>
            <a:tailEnd/>
          </a:ln>
        </p:spPr>
      </p:pic>
    </p:spTree>
    <p:extLst>
      <p:ext uri="{BB962C8B-B14F-4D97-AF65-F5344CB8AC3E}">
        <p14:creationId xmlns:p14="http://schemas.microsoft.com/office/powerpoint/2010/main" val="1920498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20"/>
            <a:ext cx="8229600" cy="874249"/>
          </a:xfrm>
        </p:spPr>
        <p:txBody>
          <a:bodyPr/>
          <a:lstStyle/>
          <a:p>
            <a:r>
              <a:rPr lang="en-US" dirty="0" smtClean="0"/>
              <a:t>Vis </a:t>
            </a:r>
            <a:r>
              <a:rPr lang="en-US" dirty="0"/>
              <a:t>S</a:t>
            </a:r>
            <a:r>
              <a:rPr lang="en-US" dirty="0" smtClean="0"/>
              <a:t>ystem Enhancements</a:t>
            </a:r>
            <a:endParaRPr lang="en-US" dirty="0"/>
          </a:p>
        </p:txBody>
      </p:sp>
      <p:sp>
        <p:nvSpPr>
          <p:cNvPr id="3" name="Content Placeholder 2"/>
          <p:cNvSpPr>
            <a:spLocks noGrp="1"/>
          </p:cNvSpPr>
          <p:nvPr>
            <p:ph idx="1"/>
          </p:nvPr>
        </p:nvSpPr>
        <p:spPr>
          <a:xfrm>
            <a:off x="457200" y="1502274"/>
            <a:ext cx="8229600" cy="5505753"/>
          </a:xfrm>
        </p:spPr>
        <p:txBody>
          <a:bodyPr>
            <a:normAutofit/>
          </a:bodyPr>
          <a:lstStyle/>
          <a:p>
            <a:r>
              <a:rPr lang="en-US" sz="2800" dirty="0" smtClean="0"/>
              <a:t>Added 7 Science base layers (GIBS and SMAP) to allow users to compare their data with real NASA data</a:t>
            </a:r>
            <a:endParaRPr lang="en-US" sz="2800" dirty="0"/>
          </a:p>
          <a:p>
            <a:r>
              <a:rPr lang="en-US" sz="2800" dirty="0" smtClean="0"/>
              <a:t>Additional filtering added - See just your sites and measurements</a:t>
            </a:r>
          </a:p>
          <a:p>
            <a:r>
              <a:rPr lang="en-US" sz="2800" dirty="0" smtClean="0"/>
              <a:t>Translated into Spanish. More languages coming</a:t>
            </a:r>
          </a:p>
          <a:p>
            <a:r>
              <a:rPr lang="en-US" sz="2800" dirty="0" smtClean="0"/>
              <a:t>New layers added – Mosquitoes, </a:t>
            </a:r>
            <a:r>
              <a:rPr lang="en-US" sz="2800" dirty="0" err="1" smtClean="0"/>
              <a:t>Phen</a:t>
            </a:r>
            <a:r>
              <a:rPr lang="en-US" sz="2800" dirty="0" smtClean="0"/>
              <a:t> Gardens</a:t>
            </a:r>
          </a:p>
          <a:p>
            <a:r>
              <a:rPr lang="en-US" sz="2800" dirty="0" smtClean="0"/>
              <a:t>Improved interface and photo display</a:t>
            </a:r>
          </a:p>
          <a:p>
            <a:r>
              <a:rPr lang="en-US" sz="2800" dirty="0" smtClean="0"/>
              <a:t>Improved Performance and Optimization</a:t>
            </a:r>
            <a:endParaRPr lang="en-US" sz="2800" dirty="0"/>
          </a:p>
          <a:p>
            <a:endParaRPr lang="en-US" dirty="0" smtClean="0"/>
          </a:p>
        </p:txBody>
      </p:sp>
      <p:sp>
        <p:nvSpPr>
          <p:cNvPr id="4" name="Slide Number Placeholder 3"/>
          <p:cNvSpPr>
            <a:spLocks noGrp="1"/>
          </p:cNvSpPr>
          <p:nvPr>
            <p:ph type="sldNum" sz="quarter" idx="12"/>
          </p:nvPr>
        </p:nvSpPr>
        <p:spPr/>
        <p:txBody>
          <a:bodyPr/>
          <a:lstStyle/>
          <a:p>
            <a:fld id="{8D57DBB9-07C6-49AB-BFD5-E737C7E241F6}" type="slidenum">
              <a:rPr lang="en-US" smtClean="0"/>
              <a:pPr/>
              <a:t>29</a:t>
            </a:fld>
            <a:endParaRPr lang="en-US" dirty="0"/>
          </a:p>
        </p:txBody>
      </p:sp>
    </p:spTree>
    <p:extLst>
      <p:ext uri="{BB962C8B-B14F-4D97-AF65-F5344CB8AC3E}">
        <p14:creationId xmlns:p14="http://schemas.microsoft.com/office/powerpoint/2010/main" val="898077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8668" y="1897693"/>
            <a:ext cx="2822055" cy="954107"/>
          </a:xfrm>
          <a:prstGeom prst="rect">
            <a:avLst/>
          </a:prstGeom>
          <a:noFill/>
        </p:spPr>
        <p:txBody>
          <a:bodyPr wrap="none" rtlCol="0">
            <a:spAutoFit/>
          </a:bodyPr>
          <a:lstStyle/>
          <a:p>
            <a:pPr algn="ctr"/>
            <a:r>
              <a:rPr lang="en-US" sz="2800" b="1" dirty="0" smtClean="0"/>
              <a:t>Technology Team </a:t>
            </a:r>
          </a:p>
          <a:p>
            <a:pPr algn="ctr"/>
            <a:r>
              <a:rPr lang="en-US" sz="2800" b="1" dirty="0" smtClean="0"/>
              <a:t>Protect GLOBE</a:t>
            </a:r>
            <a:endParaRPr lang="en-US" sz="2800" b="1" dirty="0"/>
          </a:p>
        </p:txBody>
      </p:sp>
    </p:spTree>
    <p:extLst>
      <p:ext uri="{BB962C8B-B14F-4D97-AF65-F5344CB8AC3E}">
        <p14:creationId xmlns:p14="http://schemas.microsoft.com/office/powerpoint/2010/main" val="3928430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58" y="607420"/>
            <a:ext cx="8229600" cy="874249"/>
          </a:xfrm>
        </p:spPr>
        <p:txBody>
          <a:bodyPr/>
          <a:lstStyle/>
          <a:p>
            <a:r>
              <a:rPr lang="en-US" dirty="0" smtClean="0"/>
              <a:t>Vis </a:t>
            </a:r>
            <a:r>
              <a:rPr lang="en-US" dirty="0"/>
              <a:t>S</a:t>
            </a:r>
            <a:r>
              <a:rPr lang="en-US" dirty="0" smtClean="0"/>
              <a:t>ystem Enhancements</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30</a:t>
            </a:fld>
            <a:endParaRPr lang="en-US" dirty="0"/>
          </a:p>
        </p:txBody>
      </p:sp>
      <p:pic>
        <p:nvPicPr>
          <p:cNvPr id="3077" name="Picture 5"/>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371111" y="1410193"/>
            <a:ext cx="6445706" cy="305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6879" y="2284442"/>
            <a:ext cx="3555055" cy="3084837"/>
          </a:xfrm>
          <a:prstGeom prst="rect">
            <a:avLst/>
          </a:prstGeom>
          <a:ln>
            <a:solidFill>
              <a:schemeClr val="accent1"/>
            </a:solidFill>
          </a:ln>
        </p:spPr>
      </p:pic>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34565" y="3517761"/>
            <a:ext cx="4037270" cy="2413277"/>
          </a:xfrm>
          <a:prstGeom prst="rect">
            <a:avLst/>
          </a:prstGeom>
        </p:spPr>
      </p:pic>
    </p:spTree>
    <p:extLst>
      <p:ext uri="{BB962C8B-B14F-4D97-AF65-F5344CB8AC3E}">
        <p14:creationId xmlns:p14="http://schemas.microsoft.com/office/powerpoint/2010/main" val="4027932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956" y="2301255"/>
            <a:ext cx="4366788" cy="874249"/>
          </a:xfrm>
        </p:spPr>
        <p:txBody>
          <a:bodyPr/>
          <a:lstStyle/>
          <a:p>
            <a:r>
              <a:rPr lang="en-US" dirty="0" smtClean="0"/>
              <a:t>Future Enhancements</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31</a:t>
            </a:fld>
            <a:endParaRPr lang="en-US" dirty="0"/>
          </a:p>
        </p:txBody>
      </p:sp>
    </p:spTree>
    <p:extLst>
      <p:ext uri="{BB962C8B-B14F-4D97-AF65-F5344CB8AC3E}">
        <p14:creationId xmlns:p14="http://schemas.microsoft.com/office/powerpoint/2010/main" val="298206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951"/>
            <a:ext cx="8229600" cy="874249"/>
          </a:xfrm>
        </p:spPr>
        <p:txBody>
          <a:bodyPr/>
          <a:lstStyle/>
          <a:p>
            <a:r>
              <a:rPr lang="en-US" dirty="0" smtClean="0"/>
              <a:t>Protocol: </a:t>
            </a:r>
            <a:r>
              <a:rPr lang="en-US" sz="2800" dirty="0" smtClean="0"/>
              <a:t>Lilacs Phenology (early August)</a:t>
            </a:r>
            <a:endParaRPr lang="en-US" sz="2800" dirty="0"/>
          </a:p>
        </p:txBody>
      </p:sp>
      <p:sp>
        <p:nvSpPr>
          <p:cNvPr id="3" name="Content Placeholder 2"/>
          <p:cNvSpPr>
            <a:spLocks noGrp="1"/>
          </p:cNvSpPr>
          <p:nvPr>
            <p:ph idx="1"/>
          </p:nvPr>
        </p:nvSpPr>
        <p:spPr>
          <a:xfrm>
            <a:off x="457200" y="1600200"/>
            <a:ext cx="3233057" cy="4240257"/>
          </a:xfrm>
        </p:spPr>
        <p:txBody>
          <a:bodyPr/>
          <a:lstStyle/>
          <a:p>
            <a:r>
              <a:rPr lang="en-US" dirty="0" smtClean="0"/>
              <a:t>Data Entry</a:t>
            </a:r>
          </a:p>
          <a:p>
            <a:r>
              <a:rPr lang="en-US" dirty="0" smtClean="0"/>
              <a:t>Visualization</a:t>
            </a:r>
          </a:p>
        </p:txBody>
      </p:sp>
      <p:sp>
        <p:nvSpPr>
          <p:cNvPr id="4" name="Slide Number Placeholder 3"/>
          <p:cNvSpPr>
            <a:spLocks noGrp="1"/>
          </p:cNvSpPr>
          <p:nvPr>
            <p:ph type="sldNum" sz="quarter" idx="12"/>
          </p:nvPr>
        </p:nvSpPr>
        <p:spPr/>
        <p:txBody>
          <a:bodyPr/>
          <a:lstStyle/>
          <a:p>
            <a:fld id="{8D57DBB9-07C6-49AB-BFD5-E737C7E241F6}" type="slidenum">
              <a:rPr lang="en-US" smtClean="0"/>
              <a:pPr/>
              <a:t>32</a:t>
            </a:fld>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57200" y="2791943"/>
            <a:ext cx="4453618" cy="2965634"/>
          </a:xfrm>
          <a:prstGeom prst="rect">
            <a:avLst/>
          </a:prstGeom>
          <a:ln>
            <a:solidFill>
              <a:schemeClr val="bg1">
                <a:lumMod val="50000"/>
              </a:schemeClr>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356" y="1741715"/>
            <a:ext cx="4848391" cy="2967037"/>
          </a:xfrm>
          <a:prstGeom prst="rect">
            <a:avLst/>
          </a:prstGeom>
          <a:ln>
            <a:solidFill>
              <a:schemeClr val="bg1">
                <a:lumMod val="50000"/>
              </a:schemeClr>
            </a:solidFill>
          </a:ln>
        </p:spPr>
      </p:pic>
    </p:spTree>
    <p:extLst>
      <p:ext uri="{BB962C8B-B14F-4D97-AF65-F5344CB8AC3E}">
        <p14:creationId xmlns:p14="http://schemas.microsoft.com/office/powerpoint/2010/main" val="3232068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upgrade to Aerosols Protocol Interface</a:t>
            </a:r>
            <a:endParaRPr lang="en-US" dirty="0"/>
          </a:p>
        </p:txBody>
      </p:sp>
      <p:sp>
        <p:nvSpPr>
          <p:cNvPr id="3" name="Content Placeholder 2"/>
          <p:cNvSpPr>
            <a:spLocks noGrp="1"/>
          </p:cNvSpPr>
          <p:nvPr>
            <p:ph idx="1"/>
          </p:nvPr>
        </p:nvSpPr>
        <p:spPr/>
        <p:txBody>
          <a:bodyPr/>
          <a:lstStyle/>
          <a:p>
            <a:r>
              <a:rPr lang="en-US" dirty="0" smtClean="0"/>
              <a:t>Modify interface to more closely match how you collect data</a:t>
            </a:r>
          </a:p>
          <a:p>
            <a:r>
              <a:rPr lang="en-US" dirty="0" smtClean="0"/>
              <a:t>Won’t require you to enter wavelengths over and over!</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33</a:t>
            </a:fld>
            <a:endParaRPr lang="en-US" dirty="0"/>
          </a:p>
        </p:txBody>
      </p:sp>
      <p:sp>
        <p:nvSpPr>
          <p:cNvPr id="36" name="Rectangle 35"/>
          <p:cNvSpPr/>
          <p:nvPr/>
        </p:nvSpPr>
        <p:spPr>
          <a:xfrm>
            <a:off x="684724" y="2561571"/>
            <a:ext cx="7576191" cy="54284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Trial 1 		</a:t>
            </a:r>
            <a:r>
              <a:rPr lang="en-US" dirty="0">
                <a:solidFill>
                  <a:sysClr val="windowText" lastClr="000000"/>
                </a:solidFill>
              </a:rPr>
              <a:t>UTC Time (24 </a:t>
            </a:r>
            <a:r>
              <a:rPr lang="en-US" dirty="0" err="1">
                <a:solidFill>
                  <a:sysClr val="windowText" lastClr="000000"/>
                </a:solidFill>
              </a:rPr>
              <a:t>hr</a:t>
            </a:r>
            <a:r>
              <a:rPr lang="en-US" dirty="0">
                <a:solidFill>
                  <a:sysClr val="windowText" lastClr="000000"/>
                </a:solidFill>
              </a:rPr>
              <a:t>) </a:t>
            </a:r>
            <a:endParaRPr lang="en-US" b="1" dirty="0">
              <a:solidFill>
                <a:sysClr val="windowText" lastClr="000000"/>
              </a:solidFill>
            </a:endParaRPr>
          </a:p>
        </p:txBody>
      </p:sp>
      <p:grpSp>
        <p:nvGrpSpPr>
          <p:cNvPr id="37" name="Group 36"/>
          <p:cNvGrpSpPr/>
          <p:nvPr/>
        </p:nvGrpSpPr>
        <p:grpSpPr>
          <a:xfrm>
            <a:off x="1520639" y="3274298"/>
            <a:ext cx="6220052" cy="434276"/>
            <a:chOff x="1848897" y="2150347"/>
            <a:chExt cx="8249696" cy="602901"/>
          </a:xfrm>
        </p:grpSpPr>
        <p:sp>
          <p:nvSpPr>
            <p:cNvPr id="38" name="Rounded Rectangle 37"/>
            <p:cNvSpPr/>
            <p:nvPr/>
          </p:nvSpPr>
          <p:spPr>
            <a:xfrm>
              <a:off x="1848897" y="2150347"/>
              <a:ext cx="8249696" cy="602901"/>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t>Channel Wavelength              nm 	AOT Reading    </a:t>
              </a:r>
            </a:p>
          </p:txBody>
        </p:sp>
        <p:sp>
          <p:nvSpPr>
            <p:cNvPr id="39" name="Rounded Rectangle 38"/>
            <p:cNvSpPr/>
            <p:nvPr/>
          </p:nvSpPr>
          <p:spPr>
            <a:xfrm>
              <a:off x="3908809" y="2321170"/>
              <a:ext cx="703384" cy="261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ysClr val="windowText" lastClr="000000"/>
                  </a:solidFill>
                </a:rPr>
                <a:t>619</a:t>
              </a:r>
            </a:p>
          </p:txBody>
        </p:sp>
        <p:sp>
          <p:nvSpPr>
            <p:cNvPr id="40" name="Rounded Rectangle 39"/>
            <p:cNvSpPr/>
            <p:nvPr/>
          </p:nvSpPr>
          <p:spPr>
            <a:xfrm>
              <a:off x="6894390" y="2332413"/>
              <a:ext cx="808893" cy="261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1" name="Group 40"/>
          <p:cNvGrpSpPr/>
          <p:nvPr/>
        </p:nvGrpSpPr>
        <p:grpSpPr>
          <a:xfrm>
            <a:off x="1467886" y="3832605"/>
            <a:ext cx="6220052" cy="434276"/>
            <a:chOff x="1848897" y="2150347"/>
            <a:chExt cx="8249696" cy="602901"/>
          </a:xfrm>
          <a:solidFill>
            <a:srgbClr val="CCFFCC"/>
          </a:solidFill>
        </p:grpSpPr>
        <p:sp>
          <p:nvSpPr>
            <p:cNvPr id="42" name="Rounded Rectangle 41"/>
            <p:cNvSpPr/>
            <p:nvPr/>
          </p:nvSpPr>
          <p:spPr>
            <a:xfrm>
              <a:off x="1848897" y="2150347"/>
              <a:ext cx="8249696" cy="60290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Channel Wavelength              nm               AOT Reading    </a:t>
              </a:r>
            </a:p>
          </p:txBody>
        </p:sp>
        <p:sp>
          <p:nvSpPr>
            <p:cNvPr id="43" name="Rounded Rectangle 42"/>
            <p:cNvSpPr/>
            <p:nvPr/>
          </p:nvSpPr>
          <p:spPr>
            <a:xfrm>
              <a:off x="3908809" y="2321170"/>
              <a:ext cx="703384" cy="261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540</a:t>
              </a:r>
            </a:p>
          </p:txBody>
        </p:sp>
        <p:sp>
          <p:nvSpPr>
            <p:cNvPr id="44" name="Rounded Rectangle 43"/>
            <p:cNvSpPr/>
            <p:nvPr/>
          </p:nvSpPr>
          <p:spPr>
            <a:xfrm>
              <a:off x="7019960" y="2321170"/>
              <a:ext cx="808893" cy="261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45" name="Rectangle 44"/>
          <p:cNvSpPr/>
          <p:nvPr/>
        </p:nvSpPr>
        <p:spPr>
          <a:xfrm>
            <a:off x="721795" y="5012113"/>
            <a:ext cx="7576191" cy="54284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Trial 2 		</a:t>
            </a:r>
            <a:r>
              <a:rPr lang="en-US" dirty="0">
                <a:solidFill>
                  <a:sysClr val="windowText" lastClr="000000"/>
                </a:solidFill>
              </a:rPr>
              <a:t>UTC Time (24 </a:t>
            </a:r>
            <a:r>
              <a:rPr lang="en-US" dirty="0" err="1">
                <a:solidFill>
                  <a:sysClr val="windowText" lastClr="000000"/>
                </a:solidFill>
              </a:rPr>
              <a:t>hr</a:t>
            </a:r>
            <a:r>
              <a:rPr lang="en-US" dirty="0">
                <a:solidFill>
                  <a:sysClr val="windowText" lastClr="000000"/>
                </a:solidFill>
              </a:rPr>
              <a:t>)</a:t>
            </a:r>
            <a:endParaRPr lang="en-US" b="1" dirty="0">
              <a:solidFill>
                <a:sysClr val="windowText" lastClr="000000"/>
              </a:solidFill>
            </a:endParaRPr>
          </a:p>
        </p:txBody>
      </p:sp>
      <p:sp>
        <p:nvSpPr>
          <p:cNvPr id="46" name="Rounded Rectangle 45"/>
          <p:cNvSpPr/>
          <p:nvPr/>
        </p:nvSpPr>
        <p:spPr>
          <a:xfrm>
            <a:off x="3718935" y="2716615"/>
            <a:ext cx="2162035" cy="220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ysClr val="windowText" lastClr="000000"/>
                </a:solidFill>
              </a:rPr>
              <a:t>Manual Input with seconds</a:t>
            </a:r>
          </a:p>
        </p:txBody>
      </p:sp>
      <p:sp>
        <p:nvSpPr>
          <p:cNvPr id="47" name="Rectangle 46"/>
          <p:cNvSpPr/>
          <p:nvPr/>
        </p:nvSpPr>
        <p:spPr>
          <a:xfrm>
            <a:off x="5647610" y="2716614"/>
            <a:ext cx="659424" cy="300082"/>
          </a:xfrm>
          <a:prstGeom prst="rect">
            <a:avLst/>
          </a:prstGeom>
        </p:spPr>
        <p:txBody>
          <a:bodyPr wrap="square">
            <a:spAutoFit/>
          </a:bodyPr>
          <a:lstStyle/>
          <a:p>
            <a:r>
              <a:rPr lang="en-US" sz="1350" dirty="0">
                <a:solidFill>
                  <a:srgbClr val="3A87AD"/>
                </a:solidFill>
                <a:latin typeface="Helvetica Neue"/>
              </a:rPr>
              <a:t>(UTC)</a:t>
            </a:r>
            <a:endParaRPr lang="en-US" sz="1350" dirty="0"/>
          </a:p>
        </p:txBody>
      </p:sp>
      <p:grpSp>
        <p:nvGrpSpPr>
          <p:cNvPr id="48" name="Group 47"/>
          <p:cNvGrpSpPr/>
          <p:nvPr/>
        </p:nvGrpSpPr>
        <p:grpSpPr>
          <a:xfrm>
            <a:off x="1467886" y="4427347"/>
            <a:ext cx="6220052" cy="434276"/>
            <a:chOff x="1848897" y="2150347"/>
            <a:chExt cx="8249696" cy="602901"/>
          </a:xfrm>
          <a:solidFill>
            <a:srgbClr val="66CCFF"/>
          </a:solidFill>
        </p:grpSpPr>
        <p:sp>
          <p:nvSpPr>
            <p:cNvPr id="49" name="Rounded Rectangle 48"/>
            <p:cNvSpPr/>
            <p:nvPr/>
          </p:nvSpPr>
          <p:spPr>
            <a:xfrm>
              <a:off x="1848897" y="2150347"/>
              <a:ext cx="8249696" cy="60290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Channel Wavelength              nm               AOT Reading    </a:t>
              </a:r>
            </a:p>
          </p:txBody>
        </p:sp>
        <p:sp>
          <p:nvSpPr>
            <p:cNvPr id="50" name="Rounded Rectangle 49"/>
            <p:cNvSpPr/>
            <p:nvPr/>
          </p:nvSpPr>
          <p:spPr>
            <a:xfrm>
              <a:off x="3908809" y="2307500"/>
              <a:ext cx="703384" cy="261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465</a:t>
              </a:r>
            </a:p>
          </p:txBody>
        </p:sp>
        <p:sp>
          <p:nvSpPr>
            <p:cNvPr id="51" name="Rounded Rectangle 50"/>
            <p:cNvSpPr/>
            <p:nvPr/>
          </p:nvSpPr>
          <p:spPr>
            <a:xfrm>
              <a:off x="7019960" y="2321170"/>
              <a:ext cx="808893" cy="261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52" name="Rounded Rectangle 51"/>
          <p:cNvSpPr/>
          <p:nvPr/>
        </p:nvSpPr>
        <p:spPr>
          <a:xfrm>
            <a:off x="3849649" y="5189450"/>
            <a:ext cx="1938893" cy="180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53" name="Rectangle 52"/>
          <p:cNvSpPr/>
          <p:nvPr/>
        </p:nvSpPr>
        <p:spPr>
          <a:xfrm>
            <a:off x="5814039" y="5145727"/>
            <a:ext cx="659424" cy="300082"/>
          </a:xfrm>
          <a:prstGeom prst="rect">
            <a:avLst/>
          </a:prstGeom>
        </p:spPr>
        <p:txBody>
          <a:bodyPr wrap="square">
            <a:spAutoFit/>
          </a:bodyPr>
          <a:lstStyle/>
          <a:p>
            <a:r>
              <a:rPr lang="en-US" sz="1350" dirty="0">
                <a:solidFill>
                  <a:srgbClr val="3A87AD"/>
                </a:solidFill>
                <a:latin typeface="Helvetica Neue"/>
              </a:rPr>
              <a:t>(UTC)</a:t>
            </a:r>
            <a:endParaRPr lang="en-US" sz="1350" dirty="0"/>
          </a:p>
        </p:txBody>
      </p:sp>
      <p:sp>
        <p:nvSpPr>
          <p:cNvPr id="54" name="TextBox 53"/>
          <p:cNvSpPr txBox="1"/>
          <p:nvPr/>
        </p:nvSpPr>
        <p:spPr>
          <a:xfrm>
            <a:off x="346476" y="3949108"/>
            <a:ext cx="1069260" cy="507831"/>
          </a:xfrm>
          <a:prstGeom prst="rect">
            <a:avLst/>
          </a:prstGeom>
          <a:noFill/>
        </p:spPr>
        <p:txBody>
          <a:bodyPr wrap="square" rtlCol="0">
            <a:spAutoFit/>
          </a:bodyPr>
          <a:lstStyle/>
          <a:p>
            <a:r>
              <a:rPr lang="en-US" sz="1350" dirty="0"/>
              <a:t>Prepopulate</a:t>
            </a:r>
          </a:p>
          <a:p>
            <a:r>
              <a:rPr lang="en-US" sz="1350" dirty="0"/>
              <a:t>wavelengths</a:t>
            </a:r>
          </a:p>
        </p:txBody>
      </p:sp>
      <p:grpSp>
        <p:nvGrpSpPr>
          <p:cNvPr id="55" name="Group 54"/>
          <p:cNvGrpSpPr/>
          <p:nvPr/>
        </p:nvGrpSpPr>
        <p:grpSpPr>
          <a:xfrm>
            <a:off x="1573391" y="5647760"/>
            <a:ext cx="6220052" cy="434276"/>
            <a:chOff x="1848897" y="2150347"/>
            <a:chExt cx="8249696" cy="602901"/>
          </a:xfrm>
        </p:grpSpPr>
        <p:sp>
          <p:nvSpPr>
            <p:cNvPr id="56" name="Rounded Rectangle 55"/>
            <p:cNvSpPr/>
            <p:nvPr/>
          </p:nvSpPr>
          <p:spPr>
            <a:xfrm>
              <a:off x="1848897" y="2150347"/>
              <a:ext cx="8249696" cy="602901"/>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t>Channel Wavelength              nm 	AOT Reading    </a:t>
              </a:r>
            </a:p>
          </p:txBody>
        </p:sp>
        <p:sp>
          <p:nvSpPr>
            <p:cNvPr id="57" name="Rounded Rectangle 56"/>
            <p:cNvSpPr/>
            <p:nvPr/>
          </p:nvSpPr>
          <p:spPr>
            <a:xfrm>
              <a:off x="3908809" y="2321170"/>
              <a:ext cx="703384" cy="261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ysClr val="windowText" lastClr="000000"/>
                  </a:solidFill>
                </a:rPr>
                <a:t>619</a:t>
              </a:r>
            </a:p>
          </p:txBody>
        </p:sp>
        <p:sp>
          <p:nvSpPr>
            <p:cNvPr id="58" name="Rounded Rectangle 57"/>
            <p:cNvSpPr/>
            <p:nvPr/>
          </p:nvSpPr>
          <p:spPr>
            <a:xfrm>
              <a:off x="6894390" y="2332413"/>
              <a:ext cx="808893" cy="261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9" name="Group 58"/>
          <p:cNvGrpSpPr/>
          <p:nvPr/>
        </p:nvGrpSpPr>
        <p:grpSpPr>
          <a:xfrm>
            <a:off x="1520639" y="6206067"/>
            <a:ext cx="6220052" cy="434276"/>
            <a:chOff x="1848897" y="2150347"/>
            <a:chExt cx="8249696" cy="602901"/>
          </a:xfrm>
          <a:solidFill>
            <a:srgbClr val="CCFFCC"/>
          </a:solidFill>
        </p:grpSpPr>
        <p:sp>
          <p:nvSpPr>
            <p:cNvPr id="60" name="Rounded Rectangle 59"/>
            <p:cNvSpPr/>
            <p:nvPr/>
          </p:nvSpPr>
          <p:spPr>
            <a:xfrm>
              <a:off x="1848897" y="2150347"/>
              <a:ext cx="8249696" cy="60290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Channel Wavelength              nm               AOT Reading    </a:t>
              </a:r>
            </a:p>
          </p:txBody>
        </p:sp>
        <p:sp>
          <p:nvSpPr>
            <p:cNvPr id="61" name="Rounded Rectangle 60"/>
            <p:cNvSpPr/>
            <p:nvPr/>
          </p:nvSpPr>
          <p:spPr>
            <a:xfrm>
              <a:off x="3908809" y="2321170"/>
              <a:ext cx="703384" cy="261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540</a:t>
              </a:r>
            </a:p>
          </p:txBody>
        </p:sp>
        <p:sp>
          <p:nvSpPr>
            <p:cNvPr id="62" name="Rounded Rectangle 61"/>
            <p:cNvSpPr/>
            <p:nvPr/>
          </p:nvSpPr>
          <p:spPr>
            <a:xfrm>
              <a:off x="7019960" y="2321170"/>
              <a:ext cx="808893" cy="261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63" name="Group 62"/>
          <p:cNvGrpSpPr/>
          <p:nvPr/>
        </p:nvGrpSpPr>
        <p:grpSpPr>
          <a:xfrm>
            <a:off x="1520639" y="6800809"/>
            <a:ext cx="6220052" cy="434276"/>
            <a:chOff x="1848897" y="2150347"/>
            <a:chExt cx="8249696" cy="602901"/>
          </a:xfrm>
          <a:solidFill>
            <a:srgbClr val="66CCFF"/>
          </a:solidFill>
        </p:grpSpPr>
        <p:sp>
          <p:nvSpPr>
            <p:cNvPr id="64" name="Rounded Rectangle 63"/>
            <p:cNvSpPr/>
            <p:nvPr/>
          </p:nvSpPr>
          <p:spPr>
            <a:xfrm>
              <a:off x="1848897" y="2150347"/>
              <a:ext cx="8249696" cy="60290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Channel Wavelength              nm               AOT Reading    </a:t>
              </a:r>
            </a:p>
          </p:txBody>
        </p:sp>
        <p:sp>
          <p:nvSpPr>
            <p:cNvPr id="65" name="Rounded Rectangle 64"/>
            <p:cNvSpPr/>
            <p:nvPr/>
          </p:nvSpPr>
          <p:spPr>
            <a:xfrm>
              <a:off x="3908809" y="2321170"/>
              <a:ext cx="703384" cy="261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465</a:t>
              </a:r>
            </a:p>
          </p:txBody>
        </p:sp>
        <p:sp>
          <p:nvSpPr>
            <p:cNvPr id="66" name="Rounded Rectangle 65"/>
            <p:cNvSpPr/>
            <p:nvPr/>
          </p:nvSpPr>
          <p:spPr>
            <a:xfrm>
              <a:off x="7019960" y="2321170"/>
              <a:ext cx="808893" cy="261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849114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New Protocols in review:	</a:t>
            </a:r>
            <a:endParaRPr lang="en-US" dirty="0"/>
          </a:p>
        </p:txBody>
      </p:sp>
      <p:sp>
        <p:nvSpPr>
          <p:cNvPr id="3" name="Content Placeholder 2"/>
          <p:cNvSpPr>
            <a:spLocks noGrp="1"/>
          </p:cNvSpPr>
          <p:nvPr>
            <p:ph idx="1"/>
          </p:nvPr>
        </p:nvSpPr>
        <p:spPr>
          <a:xfrm>
            <a:off x="457200" y="1600200"/>
            <a:ext cx="7293429" cy="4240257"/>
          </a:xfrm>
        </p:spPr>
        <p:txBody>
          <a:bodyPr>
            <a:normAutofit/>
          </a:bodyPr>
          <a:lstStyle/>
          <a:p>
            <a:r>
              <a:rPr lang="en-US" sz="3600" dirty="0" err="1" smtClean="0"/>
              <a:t>HydroColor</a:t>
            </a:r>
            <a:endParaRPr lang="en-US" sz="3600" dirty="0" smtClean="0"/>
          </a:p>
          <a:p>
            <a:r>
              <a:rPr lang="en-US" sz="3600" dirty="0" smtClean="0"/>
              <a:t>Frost Tube</a:t>
            </a:r>
          </a:p>
          <a:p>
            <a:r>
              <a:rPr lang="en-US" sz="3600" dirty="0" smtClean="0"/>
              <a:t>Standing Carbon</a:t>
            </a:r>
          </a:p>
          <a:p>
            <a:r>
              <a:rPr lang="en-US" sz="3600" dirty="0" smtClean="0"/>
              <a:t>Fire Fuel</a:t>
            </a:r>
          </a:p>
          <a:p>
            <a:r>
              <a:rPr lang="en-US" sz="3600" dirty="0" smtClean="0"/>
              <a:t>Hummingbird</a:t>
            </a:r>
          </a:p>
          <a:p>
            <a:endParaRPr lang="en-US" sz="3600" dirty="0" smtClean="0"/>
          </a:p>
        </p:txBody>
      </p:sp>
      <p:sp>
        <p:nvSpPr>
          <p:cNvPr id="4" name="Slide Number Placeholder 3"/>
          <p:cNvSpPr>
            <a:spLocks noGrp="1"/>
          </p:cNvSpPr>
          <p:nvPr>
            <p:ph type="sldNum" sz="quarter" idx="12"/>
          </p:nvPr>
        </p:nvSpPr>
        <p:spPr/>
        <p:txBody>
          <a:bodyPr/>
          <a:lstStyle/>
          <a:p>
            <a:fld id="{8D57DBB9-07C6-49AB-BFD5-E737C7E241F6}" type="slidenum">
              <a:rPr lang="en-US" smtClean="0"/>
              <a:pPr/>
              <a:t>34</a:t>
            </a:fld>
            <a:endParaRPr lang="en-US" dirty="0"/>
          </a:p>
        </p:txBody>
      </p:sp>
    </p:spTree>
    <p:extLst>
      <p:ext uri="{BB962C8B-B14F-4D97-AF65-F5344CB8AC3E}">
        <p14:creationId xmlns:p14="http://schemas.microsoft.com/office/powerpoint/2010/main" val="2168953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8262"/>
            <a:ext cx="8229600" cy="874249"/>
          </a:xfrm>
        </p:spPr>
        <p:txBody>
          <a:bodyPr/>
          <a:lstStyle/>
          <a:p>
            <a:r>
              <a:rPr lang="en-US" dirty="0" smtClean="0"/>
              <a:t>Redesign of the </a:t>
            </a:r>
            <a:r>
              <a:rPr lang="en-US" dirty="0" smtClean="0">
                <a:hlinkClick r:id="rId2" action="ppaction://hlinkfile"/>
              </a:rPr>
              <a:t>home page </a:t>
            </a:r>
            <a:endParaRPr lang="en-US" dirty="0"/>
          </a:p>
        </p:txBody>
      </p:sp>
      <p:sp>
        <p:nvSpPr>
          <p:cNvPr id="3" name="Content Placeholder 2"/>
          <p:cNvSpPr>
            <a:spLocks noGrp="1"/>
          </p:cNvSpPr>
          <p:nvPr>
            <p:ph idx="1"/>
          </p:nvPr>
        </p:nvSpPr>
        <p:spPr>
          <a:xfrm>
            <a:off x="457200" y="1373869"/>
            <a:ext cx="8120743" cy="4240257"/>
          </a:xfrm>
        </p:spPr>
        <p:txBody>
          <a:bodyPr>
            <a:normAutofit fontScale="92500" lnSpcReduction="20000"/>
          </a:bodyPr>
          <a:lstStyle/>
          <a:p>
            <a:r>
              <a:rPr lang="en-US" sz="2800" dirty="0"/>
              <a:t>F</a:t>
            </a:r>
            <a:r>
              <a:rPr lang="en-US" sz="2800" dirty="0" smtClean="0"/>
              <a:t>ocus on the key GLOBE topics:</a:t>
            </a:r>
          </a:p>
          <a:p>
            <a:pPr lvl="1"/>
            <a:r>
              <a:rPr lang="en-US" sz="2400" b="1" dirty="0" smtClean="0"/>
              <a:t>GLOBE Around the GLOBE </a:t>
            </a:r>
            <a:r>
              <a:rPr lang="en-US" sz="2400" dirty="0" smtClean="0"/>
              <a:t>- </a:t>
            </a:r>
            <a:r>
              <a:rPr lang="en-US" sz="2400" dirty="0"/>
              <a:t>Consolidate Featured Stories/GLOBE Around the </a:t>
            </a:r>
            <a:r>
              <a:rPr lang="en-US" sz="2400" dirty="0" smtClean="0"/>
              <a:t>World to better promote world news, events and people.</a:t>
            </a:r>
          </a:p>
          <a:p>
            <a:pPr lvl="1"/>
            <a:r>
              <a:rPr lang="en-US" sz="2400" b="1" dirty="0" smtClean="0"/>
              <a:t>GLOBE Data </a:t>
            </a:r>
            <a:r>
              <a:rPr lang="en-US" sz="2400" dirty="0" smtClean="0"/>
              <a:t>-</a:t>
            </a:r>
            <a:r>
              <a:rPr lang="en-US" sz="2400" dirty="0"/>
              <a:t> Expand GLOBE Data section to include maps/graphs </a:t>
            </a:r>
            <a:r>
              <a:rPr lang="en-US" sz="2400" dirty="0" smtClean="0"/>
              <a:t>that show recent measurements to better promote data entry activity around the world.</a:t>
            </a:r>
          </a:p>
          <a:p>
            <a:pPr lvl="1"/>
            <a:r>
              <a:rPr lang="en-US" sz="2400" b="1" dirty="0" smtClean="0"/>
              <a:t>GLOBE Now </a:t>
            </a:r>
            <a:r>
              <a:rPr lang="en-US" sz="2400" dirty="0" smtClean="0"/>
              <a:t>– Recent News, Events, Campaigns (with campaigns more prominent).</a:t>
            </a:r>
          </a:p>
          <a:p>
            <a:pPr lvl="1"/>
            <a:r>
              <a:rPr lang="en-US" sz="2400" b="1" dirty="0" smtClean="0"/>
              <a:t>GLOBE People </a:t>
            </a:r>
            <a:r>
              <a:rPr lang="en-US" sz="2400" dirty="0" smtClean="0"/>
              <a:t>- </a:t>
            </a:r>
            <a:r>
              <a:rPr lang="en-US" sz="2400" dirty="0"/>
              <a:t>Highlight the </a:t>
            </a:r>
            <a:r>
              <a:rPr lang="en-US" sz="2400" dirty="0" smtClean="0"/>
              <a:t>‘active’ members. Who’s been the most active the last 30 days, etc.</a:t>
            </a:r>
          </a:p>
          <a:p>
            <a:pPr lvl="1"/>
            <a:r>
              <a:rPr lang="en-US" sz="2400" b="1" dirty="0" smtClean="0"/>
              <a:t>Get Involved </a:t>
            </a:r>
            <a:r>
              <a:rPr lang="en-US" sz="2400" dirty="0" smtClean="0"/>
              <a:t>– How to Join and become involved.</a:t>
            </a:r>
          </a:p>
          <a:p>
            <a:pPr lvl="1"/>
            <a:r>
              <a:rPr lang="en-US" sz="2400" b="1" dirty="0" smtClean="0"/>
              <a:t>GLOBE on Social </a:t>
            </a:r>
            <a:r>
              <a:rPr lang="en-US" sz="2400" dirty="0" smtClean="0"/>
              <a:t>– Latest feeds and site activity.</a:t>
            </a:r>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8D57DBB9-07C6-49AB-BFD5-E737C7E241F6}" type="slidenum">
              <a:rPr lang="en-US" smtClean="0"/>
              <a:pPr/>
              <a:t>35</a:t>
            </a:fld>
            <a:endParaRPr lang="en-US" dirty="0"/>
          </a:p>
        </p:txBody>
      </p:sp>
    </p:spTree>
    <p:extLst>
      <p:ext uri="{BB962C8B-B14F-4D97-AF65-F5344CB8AC3E}">
        <p14:creationId xmlns:p14="http://schemas.microsoft.com/office/powerpoint/2010/main" val="3846226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57DBB9-07C6-49AB-BFD5-E737C7E241F6}" type="slidenum">
              <a:rPr lang="en-US" smtClean="0"/>
              <a:pPr/>
              <a:t>36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88" y="1473353"/>
            <a:ext cx="7158489" cy="2593655"/>
          </a:xfrm>
          <a:prstGeom prst="rect">
            <a:avLst/>
          </a:prstGeom>
          <a:ln>
            <a:solidFill>
              <a:schemeClr val="bg1">
                <a:lumMod val="50000"/>
              </a:schemeClr>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052" y="3602662"/>
            <a:ext cx="7127672" cy="2334499"/>
          </a:xfrm>
          <a:prstGeom prst="rect">
            <a:avLst/>
          </a:prstGeom>
          <a:ln w="6350">
            <a:solidFill>
              <a:schemeClr val="bg1">
                <a:lumMod val="50000"/>
              </a:schemeClr>
            </a:solidFill>
          </a:ln>
        </p:spPr>
      </p:pic>
      <p:sp>
        <p:nvSpPr>
          <p:cNvPr id="13" name="Title 1"/>
          <p:cNvSpPr>
            <a:spLocks noGrp="1"/>
          </p:cNvSpPr>
          <p:nvPr>
            <p:ph type="title"/>
          </p:nvPr>
        </p:nvSpPr>
        <p:spPr>
          <a:xfrm>
            <a:off x="457200" y="608258"/>
            <a:ext cx="8229600" cy="874249"/>
          </a:xfrm>
        </p:spPr>
        <p:txBody>
          <a:bodyPr/>
          <a:lstStyle/>
          <a:p>
            <a:r>
              <a:rPr lang="en-US" dirty="0" smtClean="0"/>
              <a:t>Redesign of the </a:t>
            </a:r>
            <a:r>
              <a:rPr lang="en-US" dirty="0" smtClean="0">
                <a:hlinkClick r:id="rId4" action="ppaction://hlinkfile"/>
              </a:rPr>
              <a:t>home page </a:t>
            </a:r>
            <a:endParaRPr lang="en-US" dirty="0"/>
          </a:p>
        </p:txBody>
      </p:sp>
    </p:spTree>
    <p:extLst>
      <p:ext uri="{BB962C8B-B14F-4D97-AF65-F5344CB8AC3E}">
        <p14:creationId xmlns:p14="http://schemas.microsoft.com/office/powerpoint/2010/main" val="3520653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1749"/>
            <a:ext cx="4667061" cy="874249"/>
          </a:xfrm>
        </p:spPr>
        <p:txBody>
          <a:bodyPr/>
          <a:lstStyle/>
          <a:p>
            <a:r>
              <a:rPr lang="en-US" dirty="0"/>
              <a:t>New region and Country </a:t>
            </a:r>
            <a:r>
              <a:rPr lang="en-US" dirty="0" smtClean="0"/>
              <a:t/>
            </a:r>
            <a:br>
              <a:rPr lang="en-US" dirty="0" smtClean="0"/>
            </a:br>
            <a:r>
              <a:rPr lang="en-US" dirty="0" smtClean="0"/>
              <a:t>Pages</a:t>
            </a:r>
            <a:endParaRPr lang="en-US" dirty="0"/>
          </a:p>
        </p:txBody>
      </p:sp>
      <p:sp>
        <p:nvSpPr>
          <p:cNvPr id="3" name="Content Placeholder 2"/>
          <p:cNvSpPr>
            <a:spLocks noGrp="1"/>
          </p:cNvSpPr>
          <p:nvPr>
            <p:ph idx="1"/>
          </p:nvPr>
        </p:nvSpPr>
        <p:spPr>
          <a:xfrm>
            <a:off x="415907" y="1889907"/>
            <a:ext cx="4771729" cy="4240257"/>
          </a:xfrm>
        </p:spPr>
        <p:txBody>
          <a:bodyPr>
            <a:normAutofit/>
          </a:bodyPr>
          <a:lstStyle/>
          <a:p>
            <a:r>
              <a:rPr lang="en-US" dirty="0"/>
              <a:t>B</a:t>
            </a:r>
            <a:r>
              <a:rPr lang="en-US" dirty="0" smtClean="0"/>
              <a:t>ased on feedback from the community</a:t>
            </a:r>
          </a:p>
          <a:p>
            <a:pPr lvl="1"/>
            <a:r>
              <a:rPr lang="en-US" dirty="0" smtClean="0"/>
              <a:t>Regions  - ‘landing page’ for regional members</a:t>
            </a:r>
          </a:p>
          <a:p>
            <a:pPr lvl="1"/>
            <a:r>
              <a:rPr lang="en-US" dirty="0" smtClean="0"/>
              <a:t>Countries - Improved map and school search</a:t>
            </a:r>
          </a:p>
          <a:p>
            <a:pPr lvl="1"/>
            <a:r>
              <a:rPr lang="en-US" dirty="0" smtClean="0"/>
              <a:t>Better management and control of content for Country and Region managers</a:t>
            </a:r>
          </a:p>
          <a:p>
            <a:pPr lvl="2"/>
            <a:endParaRPr lang="en-US" dirty="0" smtClean="0"/>
          </a:p>
        </p:txBody>
      </p:sp>
      <p:sp>
        <p:nvSpPr>
          <p:cNvPr id="4" name="Slide Number Placeholder 3"/>
          <p:cNvSpPr>
            <a:spLocks noGrp="1"/>
          </p:cNvSpPr>
          <p:nvPr>
            <p:ph type="sldNum" sz="quarter" idx="12"/>
          </p:nvPr>
        </p:nvSpPr>
        <p:spPr/>
        <p:txBody>
          <a:bodyPr/>
          <a:lstStyle/>
          <a:p>
            <a:fld id="{8D57DBB9-07C6-49AB-BFD5-E737C7E241F6}" type="slidenum">
              <a:rPr lang="en-US" smtClean="0"/>
              <a:pPr/>
              <a:t>37</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294619" y="880128"/>
            <a:ext cx="3523455" cy="5001827"/>
          </a:xfrm>
          <a:prstGeom prst="rect">
            <a:avLst/>
          </a:prstGeom>
          <a:ln>
            <a:solidFill>
              <a:schemeClr val="bg1">
                <a:lumMod val="50000"/>
              </a:schemeClr>
            </a:solidFill>
          </a:ln>
        </p:spPr>
      </p:pic>
    </p:spTree>
    <p:extLst>
      <p:ext uri="{BB962C8B-B14F-4D97-AF65-F5344CB8AC3E}">
        <p14:creationId xmlns:p14="http://schemas.microsoft.com/office/powerpoint/2010/main" val="1177067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Web Capabilities</a:t>
            </a:r>
            <a:endParaRPr lang="en-US" dirty="0"/>
          </a:p>
        </p:txBody>
      </p:sp>
      <p:sp>
        <p:nvSpPr>
          <p:cNvPr id="3" name="Content Placeholder 2"/>
          <p:cNvSpPr>
            <a:spLocks noGrp="1"/>
          </p:cNvSpPr>
          <p:nvPr>
            <p:ph idx="1"/>
          </p:nvPr>
        </p:nvSpPr>
        <p:spPr>
          <a:xfrm>
            <a:off x="457200" y="1600200"/>
            <a:ext cx="8120743" cy="4240257"/>
          </a:xfrm>
        </p:spPr>
        <p:txBody>
          <a:bodyPr>
            <a:normAutofit/>
          </a:bodyPr>
          <a:lstStyle/>
          <a:p>
            <a:r>
              <a:rPr lang="en-US" sz="2800" dirty="0" smtClean="0"/>
              <a:t>Tighter integration with social media platforms</a:t>
            </a:r>
          </a:p>
          <a:p>
            <a:r>
              <a:rPr lang="en-US" sz="2800" dirty="0" smtClean="0"/>
              <a:t>Improved search capabilities</a:t>
            </a:r>
          </a:p>
          <a:p>
            <a:r>
              <a:rPr lang="en-US" sz="2800" dirty="0" smtClean="0"/>
              <a:t>Ability to sort your ‘Go to Menu’</a:t>
            </a:r>
          </a:p>
          <a:p>
            <a:r>
              <a:rPr lang="en-US" sz="2800" dirty="0" smtClean="0"/>
              <a:t>Improved ‘Friend’ capability – make it easier to find and add friends</a:t>
            </a:r>
          </a:p>
          <a:p>
            <a:r>
              <a:rPr lang="en-US" dirty="0" smtClean="0"/>
              <a:t>Include STEM Network, Alumni and scientists in the collaborator search tool</a:t>
            </a:r>
          </a:p>
          <a:p>
            <a:r>
              <a:rPr lang="en-US" dirty="0"/>
              <a:t>Arabic </a:t>
            </a:r>
            <a:r>
              <a:rPr lang="en-US" dirty="0" smtClean="0"/>
              <a:t>support</a:t>
            </a:r>
          </a:p>
          <a:p>
            <a:pPr lvl="2"/>
            <a:endParaRPr lang="en-US" dirty="0" smtClean="0"/>
          </a:p>
        </p:txBody>
      </p:sp>
      <p:sp>
        <p:nvSpPr>
          <p:cNvPr id="4" name="Slide Number Placeholder 3"/>
          <p:cNvSpPr>
            <a:spLocks noGrp="1"/>
          </p:cNvSpPr>
          <p:nvPr>
            <p:ph type="sldNum" sz="quarter" idx="12"/>
          </p:nvPr>
        </p:nvSpPr>
        <p:spPr/>
        <p:txBody>
          <a:bodyPr/>
          <a:lstStyle/>
          <a:p>
            <a:fld id="{8D57DBB9-07C6-49AB-BFD5-E737C7E241F6}" type="slidenum">
              <a:rPr lang="en-US" smtClean="0"/>
              <a:pPr/>
              <a:t>38</a:t>
            </a:fld>
            <a:endParaRPr lang="en-US" dirty="0"/>
          </a:p>
        </p:txBody>
      </p:sp>
    </p:spTree>
    <p:extLst>
      <p:ext uri="{BB962C8B-B14F-4D97-AF65-F5344CB8AC3E}">
        <p14:creationId xmlns:p14="http://schemas.microsoft.com/office/powerpoint/2010/main" val="1053783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Management Tools</a:t>
            </a:r>
            <a:endParaRPr lang="en-US" dirty="0"/>
          </a:p>
        </p:txBody>
      </p:sp>
      <p:sp>
        <p:nvSpPr>
          <p:cNvPr id="3" name="Content Placeholder 2"/>
          <p:cNvSpPr>
            <a:spLocks noGrp="1"/>
          </p:cNvSpPr>
          <p:nvPr>
            <p:ph idx="1"/>
          </p:nvPr>
        </p:nvSpPr>
        <p:spPr>
          <a:xfrm>
            <a:off x="457200" y="1600200"/>
            <a:ext cx="8120743" cy="4240257"/>
          </a:xfrm>
        </p:spPr>
        <p:txBody>
          <a:bodyPr>
            <a:normAutofit fontScale="92500" lnSpcReduction="10000"/>
          </a:bodyPr>
          <a:lstStyle/>
          <a:p>
            <a:r>
              <a:rPr lang="en-US" sz="2800" dirty="0" smtClean="0"/>
              <a:t>Partner / Country Coordinator Dashboard</a:t>
            </a:r>
          </a:p>
          <a:p>
            <a:pPr lvl="1"/>
            <a:r>
              <a:rPr lang="en-US" dirty="0" smtClean="0"/>
              <a:t>Management tool for partners and country coordinators to better manage their teachers. Approve accounts quickly, send out bulk emails to various group members (approved, newly trained, etc.),  See what’s going on in your organization by viewing a summary of user activity.</a:t>
            </a:r>
          </a:p>
          <a:p>
            <a:pPr lvl="1"/>
            <a:endParaRPr lang="en-US" dirty="0" smtClean="0"/>
          </a:p>
          <a:p>
            <a:r>
              <a:rPr lang="en-US" sz="2800" dirty="0" smtClean="0"/>
              <a:t>Partner/CC Email Notifications</a:t>
            </a:r>
          </a:p>
          <a:p>
            <a:pPr lvl="1"/>
            <a:r>
              <a:rPr lang="en-US" dirty="0" smtClean="0"/>
              <a:t>New Account Email Reminders – </a:t>
            </a:r>
          </a:p>
          <a:p>
            <a:pPr lvl="2"/>
            <a:r>
              <a:rPr lang="en-US" dirty="0" smtClean="0"/>
              <a:t>GLOBE accounts waiting for approval (for country coordinators)</a:t>
            </a:r>
          </a:p>
          <a:p>
            <a:pPr lvl="2"/>
            <a:r>
              <a:rPr lang="en-US" dirty="0" smtClean="0"/>
              <a:t>Monthly member report with a link to your dashboard</a:t>
            </a:r>
          </a:p>
          <a:p>
            <a:pPr lvl="1"/>
            <a:r>
              <a:rPr lang="en-US" dirty="0" smtClean="0"/>
              <a:t>Workshop Email Reminders – </a:t>
            </a:r>
          </a:p>
          <a:p>
            <a:pPr lvl="2"/>
            <a:r>
              <a:rPr lang="en-US" dirty="0" smtClean="0"/>
              <a:t>Pending workshop reminder</a:t>
            </a:r>
          </a:p>
          <a:p>
            <a:pPr lvl="2"/>
            <a:r>
              <a:rPr lang="en-US" dirty="0" smtClean="0"/>
              <a:t>Workshop completion reminder</a:t>
            </a:r>
          </a:p>
          <a:p>
            <a:pPr lvl="2"/>
            <a:endParaRPr lang="en-US" dirty="0" smtClean="0"/>
          </a:p>
        </p:txBody>
      </p:sp>
      <p:sp>
        <p:nvSpPr>
          <p:cNvPr id="4" name="Slide Number Placeholder 3"/>
          <p:cNvSpPr>
            <a:spLocks noGrp="1"/>
          </p:cNvSpPr>
          <p:nvPr>
            <p:ph type="sldNum" sz="quarter" idx="12"/>
          </p:nvPr>
        </p:nvSpPr>
        <p:spPr/>
        <p:txBody>
          <a:bodyPr/>
          <a:lstStyle/>
          <a:p>
            <a:fld id="{8D57DBB9-07C6-49AB-BFD5-E737C7E241F6}" type="slidenum">
              <a:rPr lang="en-US" smtClean="0"/>
              <a:pPr/>
              <a:t>39</a:t>
            </a:fld>
            <a:endParaRPr lang="en-US" dirty="0"/>
          </a:p>
        </p:txBody>
      </p:sp>
    </p:spTree>
    <p:extLst>
      <p:ext uri="{BB962C8B-B14F-4D97-AF65-F5344CB8AC3E}">
        <p14:creationId xmlns:p14="http://schemas.microsoft.com/office/powerpoint/2010/main" val="2214201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5400000">
            <a:off x="1143000" y="857250"/>
            <a:ext cx="6858000" cy="5143500"/>
          </a:xfrm>
          <a:prstGeom prst="rect">
            <a:avLst/>
          </a:prstGeom>
        </p:spPr>
      </p:pic>
    </p:spTree>
    <p:extLst>
      <p:ext uri="{BB962C8B-B14F-4D97-AF65-F5344CB8AC3E}">
        <p14:creationId xmlns:p14="http://schemas.microsoft.com/office/powerpoint/2010/main" val="2113518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Visualization Capabilities</a:t>
            </a:r>
            <a:endParaRPr lang="en-US" dirty="0"/>
          </a:p>
        </p:txBody>
      </p:sp>
      <p:sp>
        <p:nvSpPr>
          <p:cNvPr id="3" name="Content Placeholder 2"/>
          <p:cNvSpPr>
            <a:spLocks noGrp="1"/>
          </p:cNvSpPr>
          <p:nvPr>
            <p:ph idx="1"/>
          </p:nvPr>
        </p:nvSpPr>
        <p:spPr>
          <a:xfrm>
            <a:off x="457200" y="1600200"/>
            <a:ext cx="8120743" cy="4240257"/>
          </a:xfrm>
        </p:spPr>
        <p:txBody>
          <a:bodyPr>
            <a:normAutofit/>
          </a:bodyPr>
          <a:lstStyle/>
          <a:p>
            <a:r>
              <a:rPr lang="en-US" sz="2800" dirty="0" smtClean="0"/>
              <a:t>Save visualization/ADAT filters to reuse and share</a:t>
            </a:r>
          </a:p>
          <a:p>
            <a:r>
              <a:rPr lang="en-US" sz="2800" dirty="0" smtClean="0"/>
              <a:t>View Summary Data Layers – to view specific monthly climate values</a:t>
            </a:r>
          </a:p>
          <a:p>
            <a:r>
              <a:rPr lang="en-US" sz="2800" dirty="0" smtClean="0"/>
              <a:t>View data over time animation</a:t>
            </a:r>
          </a:p>
          <a:p>
            <a:r>
              <a:rPr lang="en-US" sz="2800" dirty="0" smtClean="0"/>
              <a:t>Additional </a:t>
            </a:r>
            <a:r>
              <a:rPr lang="en-US" sz="2800" dirty="0"/>
              <a:t>l</a:t>
            </a:r>
            <a:r>
              <a:rPr lang="en-US" sz="2800" dirty="0" smtClean="0"/>
              <a:t>anguages to be translated</a:t>
            </a:r>
          </a:p>
          <a:p>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8D57DBB9-07C6-49AB-BFD5-E737C7E241F6}" type="slidenum">
              <a:rPr lang="en-US" smtClean="0"/>
              <a:pPr/>
              <a:t>40</a:t>
            </a:fld>
            <a:endParaRPr lang="en-US" dirty="0"/>
          </a:p>
        </p:txBody>
      </p:sp>
    </p:spTree>
    <p:extLst>
      <p:ext uri="{BB962C8B-B14F-4D97-AF65-F5344CB8AC3E}">
        <p14:creationId xmlns:p14="http://schemas.microsoft.com/office/powerpoint/2010/main" val="3773723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App Development</a:t>
            </a:r>
            <a:endParaRPr lang="en-US" dirty="0"/>
          </a:p>
        </p:txBody>
      </p:sp>
      <p:sp>
        <p:nvSpPr>
          <p:cNvPr id="3" name="Content Placeholder 2"/>
          <p:cNvSpPr>
            <a:spLocks noGrp="1"/>
          </p:cNvSpPr>
          <p:nvPr>
            <p:ph idx="1"/>
          </p:nvPr>
        </p:nvSpPr>
        <p:spPr>
          <a:xfrm>
            <a:off x="457200" y="1600200"/>
            <a:ext cx="8120743" cy="4240257"/>
          </a:xfrm>
        </p:spPr>
        <p:txBody>
          <a:bodyPr>
            <a:normAutofit/>
          </a:bodyPr>
          <a:lstStyle/>
          <a:p>
            <a:r>
              <a:rPr lang="en-US" sz="2800" dirty="0" smtClean="0"/>
              <a:t>DE GLOBE Mobile App Upgrade v1.2 </a:t>
            </a:r>
          </a:p>
          <a:p>
            <a:pPr lvl="1"/>
            <a:r>
              <a:rPr lang="en-US" sz="2400" dirty="0"/>
              <a:t>N</a:t>
            </a:r>
            <a:r>
              <a:rPr lang="en-US" sz="2400" dirty="0" smtClean="0"/>
              <a:t>ew version will have the ability to create sites in the field without an internet connection</a:t>
            </a:r>
          </a:p>
          <a:p>
            <a:pPr lvl="1"/>
            <a:r>
              <a:rPr lang="en-US" sz="2400" dirty="0" smtClean="0"/>
              <a:t>Add language translations available in desktop version</a:t>
            </a:r>
          </a:p>
          <a:p>
            <a:endParaRPr lang="en-US" sz="3600" dirty="0" smtClean="0"/>
          </a:p>
        </p:txBody>
      </p:sp>
      <p:sp>
        <p:nvSpPr>
          <p:cNvPr id="4" name="Slide Number Placeholder 3"/>
          <p:cNvSpPr>
            <a:spLocks noGrp="1"/>
          </p:cNvSpPr>
          <p:nvPr>
            <p:ph type="sldNum" sz="quarter" idx="12"/>
          </p:nvPr>
        </p:nvSpPr>
        <p:spPr/>
        <p:txBody>
          <a:bodyPr/>
          <a:lstStyle/>
          <a:p>
            <a:fld id="{8D57DBB9-07C6-49AB-BFD5-E737C7E241F6}" type="slidenum">
              <a:rPr lang="en-US" smtClean="0"/>
              <a:pPr/>
              <a:t>41</a:t>
            </a:fld>
            <a:endParaRPr lang="en-US" dirty="0"/>
          </a:p>
        </p:txBody>
      </p:sp>
    </p:spTree>
    <p:extLst>
      <p:ext uri="{BB962C8B-B14F-4D97-AF65-F5344CB8AC3E}">
        <p14:creationId xmlns:p14="http://schemas.microsoft.com/office/powerpoint/2010/main" val="32065172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GLOBE Observer app</a:t>
            </a:r>
            <a:endParaRPr lang="en-US" dirty="0"/>
          </a:p>
        </p:txBody>
      </p:sp>
      <p:sp>
        <p:nvSpPr>
          <p:cNvPr id="3" name="Content Placeholder 2"/>
          <p:cNvSpPr>
            <a:spLocks noGrp="1"/>
          </p:cNvSpPr>
          <p:nvPr>
            <p:ph idx="1"/>
          </p:nvPr>
        </p:nvSpPr>
        <p:spPr/>
        <p:txBody>
          <a:bodyPr/>
          <a:lstStyle/>
          <a:p>
            <a:r>
              <a:rPr lang="en-US" dirty="0" smtClean="0"/>
              <a:t>V 1.2 out soon</a:t>
            </a:r>
          </a:p>
          <a:p>
            <a:pPr lvl="1"/>
            <a:r>
              <a:rPr lang="en-US" dirty="0" smtClean="0"/>
              <a:t>Integrates camera, clinometer and compass</a:t>
            </a:r>
          </a:p>
          <a:p>
            <a:r>
              <a:rPr lang="en-US" dirty="0" smtClean="0"/>
              <a:t>V 1.3 – planned to expand amount and type of Cloud data collected</a:t>
            </a:r>
          </a:p>
          <a:p>
            <a:r>
              <a:rPr lang="en-US" dirty="0" smtClean="0"/>
              <a:t>In planning stages – add mosquitos protocol and land cover protocols</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42</a:t>
            </a:fld>
            <a:endParaRPr lang="en-US" dirty="0"/>
          </a:p>
        </p:txBody>
      </p:sp>
    </p:spTree>
    <p:extLst>
      <p:ext uri="{BB962C8B-B14F-4D97-AF65-F5344CB8AC3E}">
        <p14:creationId xmlns:p14="http://schemas.microsoft.com/office/powerpoint/2010/main" val="22799494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GLOBE Observer Sub-site</a:t>
            </a:r>
            <a:endParaRPr lang="en-US" dirty="0"/>
          </a:p>
        </p:txBody>
      </p:sp>
      <p:sp>
        <p:nvSpPr>
          <p:cNvPr id="3" name="Content Placeholder 2"/>
          <p:cNvSpPr>
            <a:spLocks noGrp="1"/>
          </p:cNvSpPr>
          <p:nvPr>
            <p:ph idx="1"/>
          </p:nvPr>
        </p:nvSpPr>
        <p:spPr>
          <a:xfrm>
            <a:off x="457200" y="1600200"/>
            <a:ext cx="8125485" cy="1939705"/>
          </a:xfrm>
        </p:spPr>
        <p:txBody>
          <a:bodyPr/>
          <a:lstStyle/>
          <a:p>
            <a:r>
              <a:rPr lang="en-US" dirty="0" smtClean="0"/>
              <a:t>Sub-site to support the GLOBE Observer app and the citizen science community.</a:t>
            </a:r>
          </a:p>
          <a:p>
            <a:r>
              <a:rPr lang="en-US" dirty="0" smtClean="0"/>
              <a:t>Unique URL but will live within the GLOBE.gov website</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8D57DBB9-07C6-49AB-BFD5-E737C7E241F6}" type="slidenum">
              <a:rPr lang="en-US" smtClean="0"/>
              <a:pPr/>
              <a:t>43</a:t>
            </a:fld>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55553" y="3410632"/>
            <a:ext cx="7546063" cy="2007043"/>
          </a:xfrm>
          <a:prstGeom prst="rect">
            <a:avLst/>
          </a:prstGeom>
        </p:spPr>
      </p:pic>
    </p:spTree>
    <p:extLst>
      <p:ext uri="{BB962C8B-B14F-4D97-AF65-F5344CB8AC3E}">
        <p14:creationId xmlns:p14="http://schemas.microsoft.com/office/powerpoint/2010/main" val="341161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Standards</a:t>
            </a:r>
            <a:endParaRPr lang="en-US" dirty="0"/>
          </a:p>
        </p:txBody>
      </p:sp>
      <p:sp>
        <p:nvSpPr>
          <p:cNvPr id="3" name="Content Placeholder 2"/>
          <p:cNvSpPr>
            <a:spLocks noGrp="1"/>
          </p:cNvSpPr>
          <p:nvPr>
            <p:ph idx="1"/>
          </p:nvPr>
        </p:nvSpPr>
        <p:spPr/>
        <p:txBody>
          <a:bodyPr/>
          <a:lstStyle/>
          <a:p>
            <a:r>
              <a:rPr lang="en-US" dirty="0" smtClean="0"/>
              <a:t>Working to support others to connect to GLOBE Data</a:t>
            </a:r>
          </a:p>
          <a:p>
            <a:pPr lvl="1"/>
            <a:r>
              <a:rPr lang="en-US" dirty="0" smtClean="0"/>
              <a:t>Establishing standard interface to “pull” GLOBE data (Adopt a Pixel)</a:t>
            </a:r>
          </a:p>
          <a:p>
            <a:pPr lvl="1"/>
            <a:r>
              <a:rPr lang="en-US" dirty="0" smtClean="0"/>
              <a:t>Establish standard API to submit (“push”) data to GLOBE</a:t>
            </a:r>
          </a:p>
          <a:p>
            <a:pPr lvl="1"/>
            <a:r>
              <a:rPr lang="en-US" dirty="0" smtClean="0"/>
              <a:t>Establish API for other app developers to submit data to GLOBE</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44</a:t>
            </a:fld>
            <a:endParaRPr lang="en-US" dirty="0"/>
          </a:p>
        </p:txBody>
      </p:sp>
    </p:spTree>
    <p:extLst>
      <p:ext uri="{BB962C8B-B14F-4D97-AF65-F5344CB8AC3E}">
        <p14:creationId xmlns:p14="http://schemas.microsoft.com/office/powerpoint/2010/main" val="39603705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 Have Ideas?</a:t>
            </a:r>
            <a:endParaRPr lang="en-US" dirty="0"/>
          </a:p>
        </p:txBody>
      </p:sp>
      <p:sp>
        <p:nvSpPr>
          <p:cNvPr id="3" name="Content Placeholder 2"/>
          <p:cNvSpPr>
            <a:spLocks noGrp="1"/>
          </p:cNvSpPr>
          <p:nvPr>
            <p:ph idx="1"/>
          </p:nvPr>
        </p:nvSpPr>
        <p:spPr/>
        <p:txBody>
          <a:bodyPr>
            <a:normAutofit/>
          </a:bodyPr>
          <a:lstStyle/>
          <a:p>
            <a:r>
              <a:rPr lang="en-US" dirty="0" smtClean="0"/>
              <a:t>Material to help to use the GLOBE website</a:t>
            </a:r>
          </a:p>
          <a:p>
            <a:pPr lvl="1"/>
            <a:r>
              <a:rPr lang="en-US" dirty="0" smtClean="0"/>
              <a:t>Videos on how to use the various GLOBE features are on the website</a:t>
            </a:r>
          </a:p>
          <a:p>
            <a:pPr lvl="2"/>
            <a:r>
              <a:rPr lang="en-US" dirty="0"/>
              <a:t>http://www.globe.gov/get-trained/using-the-globe-website</a:t>
            </a:r>
          </a:p>
          <a:p>
            <a:pPr lvl="2"/>
            <a:r>
              <a:rPr lang="en-US" dirty="0" smtClean="0"/>
              <a:t>Teacher Shortcuts – on this page – quick reminders of  how to do things.</a:t>
            </a:r>
          </a:p>
          <a:p>
            <a:pPr lvl="2"/>
            <a:endParaRPr lang="en-US" dirty="0"/>
          </a:p>
          <a:p>
            <a:r>
              <a:rPr lang="en-US" dirty="0" err="1" smtClean="0"/>
              <a:t>UnConferences</a:t>
            </a:r>
            <a:endParaRPr lang="en-US" dirty="0" smtClean="0"/>
          </a:p>
          <a:p>
            <a:pPr lvl="1"/>
            <a:r>
              <a:rPr lang="en-US" dirty="0" smtClean="0"/>
              <a:t>Tuesday 10:30, Wednesday 10:30</a:t>
            </a:r>
          </a:p>
          <a:p>
            <a:pPr lvl="2"/>
            <a:r>
              <a:rPr lang="en-US" dirty="0" smtClean="0"/>
              <a:t>GLOBE Website Challenge – Test your skills – How well do you know how to use the GLOBE Website – A good intro to using features on the website</a:t>
            </a:r>
          </a:p>
          <a:p>
            <a:pPr lvl="2"/>
            <a:r>
              <a:rPr lang="en-US" dirty="0" smtClean="0"/>
              <a:t>GLOBE Visualization and Data Retrieval Systems – Learn how to use these tools with a practical El Nino example.</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45</a:t>
            </a:fld>
            <a:endParaRPr lang="en-US" dirty="0"/>
          </a:p>
        </p:txBody>
      </p:sp>
      <p:sp>
        <p:nvSpPr>
          <p:cNvPr id="5" name="TextBox 4"/>
          <p:cNvSpPr txBox="1"/>
          <p:nvPr/>
        </p:nvSpPr>
        <p:spPr>
          <a:xfrm>
            <a:off x="344466" y="5665180"/>
            <a:ext cx="8799534" cy="830997"/>
          </a:xfrm>
          <a:prstGeom prst="rect">
            <a:avLst/>
          </a:prstGeom>
          <a:noFill/>
        </p:spPr>
        <p:txBody>
          <a:bodyPr wrap="square" rtlCol="0">
            <a:spAutoFit/>
          </a:bodyPr>
          <a:lstStyle/>
          <a:p>
            <a:r>
              <a:rPr lang="en-US" sz="2400" dirty="0"/>
              <a:t>We’re here all week to help and listen – let us know your thoughts!</a:t>
            </a:r>
          </a:p>
          <a:p>
            <a:endParaRPr lang="en-US" sz="2400" dirty="0"/>
          </a:p>
        </p:txBody>
      </p:sp>
    </p:spTree>
    <p:extLst>
      <p:ext uri="{BB962C8B-B14F-4D97-AF65-F5344CB8AC3E}">
        <p14:creationId xmlns:p14="http://schemas.microsoft.com/office/powerpoint/2010/main" val="25912800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751" y="2853516"/>
            <a:ext cx="4417285" cy="874249"/>
          </a:xfrm>
        </p:spPr>
        <p:txBody>
          <a:bodyPr/>
          <a:lstStyle/>
          <a:p>
            <a:r>
              <a:rPr lang="en-US" dirty="0" smtClean="0"/>
              <a:t>Demos – time permitting</a:t>
            </a:r>
            <a:br>
              <a:rPr lang="en-US" dirty="0" smtClean="0"/>
            </a:br>
            <a:r>
              <a:rPr lang="en-US" dirty="0" smtClean="0"/>
              <a:t>eLearning</a:t>
            </a:r>
            <a:br>
              <a:rPr lang="en-US" dirty="0" smtClean="0"/>
            </a:br>
            <a:r>
              <a:rPr lang="en-US" dirty="0" smtClean="0"/>
              <a:t>ADAT</a:t>
            </a:r>
            <a:br>
              <a:rPr lang="en-US" dirty="0" smtClean="0"/>
            </a:br>
            <a:r>
              <a:rPr lang="en-US" dirty="0" smtClean="0"/>
              <a:t>GLOBE Observer</a:t>
            </a:r>
            <a:endParaRPr lang="en-US" dirty="0"/>
          </a:p>
        </p:txBody>
      </p:sp>
      <p:sp>
        <p:nvSpPr>
          <p:cNvPr id="4" name="Slide Number Placeholder 3"/>
          <p:cNvSpPr>
            <a:spLocks noGrp="1"/>
          </p:cNvSpPr>
          <p:nvPr>
            <p:ph type="sldNum" sz="quarter" idx="12"/>
          </p:nvPr>
        </p:nvSpPr>
        <p:spPr/>
        <p:txBody>
          <a:bodyPr/>
          <a:lstStyle/>
          <a:p>
            <a:fld id="{8D57DBB9-07C6-49AB-BFD5-E737C7E241F6}" type="slidenum">
              <a:rPr lang="en-US" smtClean="0"/>
              <a:pPr/>
              <a:t>46</a:t>
            </a:fld>
            <a:endParaRPr lang="en-US" dirty="0"/>
          </a:p>
        </p:txBody>
      </p:sp>
    </p:spTree>
    <p:extLst>
      <p:ext uri="{BB962C8B-B14F-4D97-AF65-F5344CB8AC3E}">
        <p14:creationId xmlns:p14="http://schemas.microsoft.com/office/powerpoint/2010/main" val="3913158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636762" y="0"/>
            <a:ext cx="3870476" cy="6858000"/>
          </a:xfrm>
          <a:prstGeom prst="rect">
            <a:avLst/>
          </a:prstGeom>
        </p:spPr>
      </p:pic>
    </p:spTree>
    <p:extLst>
      <p:ext uri="{BB962C8B-B14F-4D97-AF65-F5344CB8AC3E}">
        <p14:creationId xmlns:p14="http://schemas.microsoft.com/office/powerpoint/2010/main" val="2073852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636762" y="0"/>
            <a:ext cx="3870476" cy="6858000"/>
          </a:xfrm>
          <a:prstGeom prst="rect">
            <a:avLst/>
          </a:prstGeom>
        </p:spPr>
      </p:pic>
    </p:spTree>
    <p:extLst>
      <p:ext uri="{BB962C8B-B14F-4D97-AF65-F5344CB8AC3E}">
        <p14:creationId xmlns:p14="http://schemas.microsoft.com/office/powerpoint/2010/main" val="3917786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636762" y="0"/>
            <a:ext cx="3870476" cy="6858000"/>
          </a:xfrm>
          <a:prstGeom prst="rect">
            <a:avLst/>
          </a:prstGeom>
        </p:spPr>
      </p:pic>
    </p:spTree>
    <p:extLst>
      <p:ext uri="{BB962C8B-B14F-4D97-AF65-F5344CB8AC3E}">
        <p14:creationId xmlns:p14="http://schemas.microsoft.com/office/powerpoint/2010/main" val="1155093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636762" y="0"/>
            <a:ext cx="3870476" cy="6858000"/>
          </a:xfrm>
          <a:prstGeom prst="rect">
            <a:avLst/>
          </a:prstGeom>
        </p:spPr>
      </p:pic>
    </p:spTree>
    <p:extLst>
      <p:ext uri="{BB962C8B-B14F-4D97-AF65-F5344CB8AC3E}">
        <p14:creationId xmlns:p14="http://schemas.microsoft.com/office/powerpoint/2010/main" val="1278645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428"/>
            <a:ext cx="8229600" cy="874249"/>
          </a:xfrm>
        </p:spPr>
        <p:txBody>
          <a:bodyPr/>
          <a:lstStyle/>
          <a:p>
            <a:r>
              <a:rPr lang="en-US" dirty="0"/>
              <a:t>Last year’s annual meeting </a:t>
            </a:r>
            <a:r>
              <a:rPr lang="en-US" dirty="0" smtClean="0"/>
              <a:t> -  What’s </a:t>
            </a:r>
            <a:r>
              <a:rPr lang="en-US" dirty="0"/>
              <a:t>Coming?</a:t>
            </a:r>
          </a:p>
        </p:txBody>
      </p:sp>
      <p:sp>
        <p:nvSpPr>
          <p:cNvPr id="3" name="Content Placeholder 2"/>
          <p:cNvSpPr>
            <a:spLocks noGrp="1"/>
          </p:cNvSpPr>
          <p:nvPr>
            <p:ph sz="half" idx="1"/>
          </p:nvPr>
        </p:nvSpPr>
        <p:spPr/>
        <p:txBody>
          <a:bodyPr>
            <a:normAutofit lnSpcReduction="10000"/>
          </a:bodyPr>
          <a:lstStyle/>
          <a:p>
            <a:r>
              <a:rPr lang="en-US" dirty="0" smtClean="0"/>
              <a:t>New Capabilities</a:t>
            </a:r>
          </a:p>
          <a:p>
            <a:pPr lvl="1"/>
            <a:r>
              <a:rPr lang="en-US" dirty="0" smtClean="0"/>
              <a:t>Cloud App</a:t>
            </a:r>
          </a:p>
          <a:p>
            <a:pPr lvl="1"/>
            <a:r>
              <a:rPr lang="en-US" dirty="0" smtClean="0"/>
              <a:t>E-Learning</a:t>
            </a:r>
          </a:p>
          <a:p>
            <a:pPr lvl="1"/>
            <a:r>
              <a:rPr lang="en-US" dirty="0" smtClean="0"/>
              <a:t>GLOBE Classroom</a:t>
            </a:r>
          </a:p>
          <a:p>
            <a:r>
              <a:rPr lang="en-US" dirty="0" smtClean="0"/>
              <a:t>Community Requests</a:t>
            </a:r>
          </a:p>
          <a:p>
            <a:pPr lvl="1"/>
            <a:r>
              <a:rPr lang="en-US" dirty="0"/>
              <a:t>Data Access </a:t>
            </a:r>
            <a:r>
              <a:rPr lang="en-US" dirty="0" smtClean="0"/>
              <a:t>Tool</a:t>
            </a:r>
          </a:p>
          <a:p>
            <a:pPr lvl="1"/>
            <a:r>
              <a:rPr lang="en-US" dirty="0" smtClean="0"/>
              <a:t>Low Bandwidth Site</a:t>
            </a:r>
          </a:p>
          <a:p>
            <a:pPr lvl="1"/>
            <a:r>
              <a:rPr lang="en-US" dirty="0" smtClean="0"/>
              <a:t>Translations</a:t>
            </a:r>
          </a:p>
          <a:p>
            <a:r>
              <a:rPr lang="en-US" dirty="0" smtClean="0"/>
              <a:t>System Software Upgrades</a:t>
            </a:r>
          </a:p>
          <a:p>
            <a:endParaRPr lang="en-US" dirty="0"/>
          </a:p>
        </p:txBody>
      </p:sp>
      <p:sp>
        <p:nvSpPr>
          <p:cNvPr id="6" name="Content Placeholder 5"/>
          <p:cNvSpPr>
            <a:spLocks noGrp="1"/>
          </p:cNvSpPr>
          <p:nvPr>
            <p:ph sz="half" idx="2"/>
          </p:nvPr>
        </p:nvSpPr>
        <p:spPr/>
        <p:txBody>
          <a:bodyPr>
            <a:normAutofit lnSpcReduction="10000"/>
          </a:bodyPr>
          <a:lstStyle/>
          <a:p>
            <a:endParaRPr lang="en-US"/>
          </a:p>
        </p:txBody>
      </p:sp>
      <p:sp>
        <p:nvSpPr>
          <p:cNvPr id="5" name="Slide Number Placeholder 4"/>
          <p:cNvSpPr>
            <a:spLocks noGrp="1"/>
          </p:cNvSpPr>
          <p:nvPr>
            <p:ph type="sldNum" sz="quarter" idx="12"/>
          </p:nvPr>
        </p:nvSpPr>
        <p:spPr/>
        <p:txBody>
          <a:bodyPr/>
          <a:lstStyle/>
          <a:p>
            <a:fld id="{8D57DBB9-07C6-49AB-BFD5-E737C7E241F6}" type="slidenum">
              <a:rPr lang="en-US" smtClean="0"/>
              <a:pPr/>
              <a:t>9</a:t>
            </a:fld>
            <a:endParaRPr lang="en-US"/>
          </a:p>
        </p:txBody>
      </p:sp>
      <p:sp>
        <p:nvSpPr>
          <p:cNvPr id="4" name="Date Placeholder 3"/>
          <p:cNvSpPr>
            <a:spLocks noGrp="1"/>
          </p:cNvSpPr>
          <p:nvPr>
            <p:ph type="dt" sz="half" idx="4294967295"/>
          </p:nvPr>
        </p:nvSpPr>
        <p:spPr>
          <a:xfrm>
            <a:off x="7010400" y="6356350"/>
            <a:ext cx="2133600" cy="365125"/>
          </a:xfrm>
        </p:spPr>
        <p:txBody>
          <a:bodyPr/>
          <a:lstStyle/>
          <a:p>
            <a:fld id="{373724D0-DD0F-42EF-84DE-838DB5D26951}" type="datetime1">
              <a:rPr lang="en-US" smtClean="0"/>
              <a:pPr/>
              <a:t>7/26/2016</a:t>
            </a:fld>
            <a:endParaRPr lang="en-US" dirty="0"/>
          </a:p>
        </p:txBody>
      </p:sp>
    </p:spTree>
    <p:extLst>
      <p:ext uri="{BB962C8B-B14F-4D97-AF65-F5344CB8AC3E}">
        <p14:creationId xmlns:p14="http://schemas.microsoft.com/office/powerpoint/2010/main" val="116328518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Raytheon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aytheon Standar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0" tIns="44450" rIns="90487" bIns="4445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tx1"/>
          </a:buClr>
          <a:buSzTx/>
          <a:buFontTx/>
          <a:buChar char="•"/>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0" tIns="44450" rIns="90487" bIns="4445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tx1"/>
          </a:buClr>
          <a:buSzTx/>
          <a:buFontTx/>
          <a:buChar char="•"/>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Raytheon Standard 1">
        <a:dk1>
          <a:srgbClr val="000000"/>
        </a:dk1>
        <a:lt1>
          <a:srgbClr val="FFFFFF"/>
        </a:lt1>
        <a:dk2>
          <a:srgbClr val="000066"/>
        </a:dk2>
        <a:lt2>
          <a:srgbClr val="666666"/>
        </a:lt2>
        <a:accent1>
          <a:srgbClr val="008000"/>
        </a:accent1>
        <a:accent2>
          <a:srgbClr val="CC9900"/>
        </a:accent2>
        <a:accent3>
          <a:srgbClr val="FFFFFF"/>
        </a:accent3>
        <a:accent4>
          <a:srgbClr val="000000"/>
        </a:accent4>
        <a:accent5>
          <a:srgbClr val="AAC0AA"/>
        </a:accent5>
        <a:accent6>
          <a:srgbClr val="B98A00"/>
        </a:accent6>
        <a:hlink>
          <a:srgbClr val="336699"/>
        </a:hlink>
        <a:folHlink>
          <a:srgbClr val="6600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OBE Master PPT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 Retrieve and Visualize your Data</Template>
  <TotalTime>6002</TotalTime>
  <Words>1624</Words>
  <Application>Microsoft Office PowerPoint</Application>
  <PresentationFormat>On-screen Show (4:3)</PresentationFormat>
  <Paragraphs>280</Paragraphs>
  <Slides>46</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6" baseType="lpstr">
      <vt:lpstr>Arial</vt:lpstr>
      <vt:lpstr>Arial Black</vt:lpstr>
      <vt:lpstr>Calibri</vt:lpstr>
      <vt:lpstr>Corbel</vt:lpstr>
      <vt:lpstr>Frutiger 87ExtraBlackCn</vt:lpstr>
      <vt:lpstr>Helvetica Neue</vt:lpstr>
      <vt:lpstr>Wingdings</vt:lpstr>
      <vt:lpstr>Raytheon Standard</vt:lpstr>
      <vt:lpstr>GLOBE Master PPT2015</vt:lpstr>
      <vt:lpstr>Image</vt:lpstr>
      <vt:lpstr>Website Report – 2016 What’s New and What’s Coming </vt:lpstr>
      <vt:lpstr>Introduction</vt:lpstr>
      <vt:lpstr>PowerPoint Presentation</vt:lpstr>
      <vt:lpstr>PowerPoint Presentation</vt:lpstr>
      <vt:lpstr>PowerPoint Presentation</vt:lpstr>
      <vt:lpstr>PowerPoint Presentation</vt:lpstr>
      <vt:lpstr>PowerPoint Presentation</vt:lpstr>
      <vt:lpstr>PowerPoint Presentation</vt:lpstr>
      <vt:lpstr>Last year’s annual meeting  -  What’s Coming?</vt:lpstr>
      <vt:lpstr>2015/2016 – Accomplishments</vt:lpstr>
      <vt:lpstr>2015/2016 – Accomplishments</vt:lpstr>
      <vt:lpstr>What’s New on the Website</vt:lpstr>
      <vt:lpstr>The GLOBE website software was upgraded in late 2015</vt:lpstr>
      <vt:lpstr>Software upgrade – What didn’t change</vt:lpstr>
      <vt:lpstr>Software upgrade – What did change</vt:lpstr>
      <vt:lpstr>GLOBE Classroom Collaboration – 7/15</vt:lpstr>
      <vt:lpstr>Data Entry - New Mosquitoes Protocol</vt:lpstr>
      <vt:lpstr>PowerPoint Presentation</vt:lpstr>
      <vt:lpstr>PowerPoint Presentation</vt:lpstr>
      <vt:lpstr>PowerPoint Presentation</vt:lpstr>
      <vt:lpstr>GLOBE Observer (cont.)</vt:lpstr>
      <vt:lpstr>Improved Phone Interface</vt:lpstr>
      <vt:lpstr>eTraining System – 3/16</vt:lpstr>
      <vt:lpstr>eTraining System – 3/16</vt:lpstr>
      <vt:lpstr>Low Bandwidth Home Page – 3/16</vt:lpstr>
      <vt:lpstr>Data Entry Forms -  translations</vt:lpstr>
      <vt:lpstr>Advanced Data Access Tool</vt:lpstr>
      <vt:lpstr>Advanced Data Access Tool</vt:lpstr>
      <vt:lpstr>Vis System Enhancements</vt:lpstr>
      <vt:lpstr>Vis System Enhancements</vt:lpstr>
      <vt:lpstr>Future Enhancements</vt:lpstr>
      <vt:lpstr>Protocol: Lilacs Phenology (early August)</vt:lpstr>
      <vt:lpstr>Major upgrade to Aerosols Protocol Interface</vt:lpstr>
      <vt:lpstr>Other New Protocols in review: </vt:lpstr>
      <vt:lpstr>Redesign of the home page </vt:lpstr>
      <vt:lpstr>Redesign of the home page </vt:lpstr>
      <vt:lpstr>New region and Country  Pages</vt:lpstr>
      <vt:lpstr>New Web Capabilities</vt:lpstr>
      <vt:lpstr>New Management Tools</vt:lpstr>
      <vt:lpstr>New Visualization Capabilities</vt:lpstr>
      <vt:lpstr>New App Development</vt:lpstr>
      <vt:lpstr>GLOBE Observer app</vt:lpstr>
      <vt:lpstr>GLOBE Observer Sub-site</vt:lpstr>
      <vt:lpstr>Data Standards</vt:lpstr>
      <vt:lpstr>Need Help? Have Ideas?</vt:lpstr>
      <vt:lpstr>Demos – time permitting eLearning ADAT GLOBE Observer</vt:lpstr>
    </vt:vector>
  </TitlesOfParts>
  <Company>Raytheon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Event Name</dc:subject>
  <dc:creator>David Overoye</dc:creator>
  <cp:keywords>Raytheon</cp:keywords>
  <dc:description>Template: Mark Johnson, Silver Fox Productions
Formatting:
Event Date:
Event Location:
Audience Type: Internal</dc:description>
  <cp:lastModifiedBy>Dave</cp:lastModifiedBy>
  <cp:revision>433</cp:revision>
  <dcterms:created xsi:type="dcterms:W3CDTF">2014-04-14T14:55:15Z</dcterms:created>
  <dcterms:modified xsi:type="dcterms:W3CDTF">2016-07-26T19:16:20Z</dcterms:modified>
</cp:coreProperties>
</file>