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70" r:id="rId3"/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6" r:id="rId12"/>
    <p:sldId id="264" r:id="rId13"/>
    <p:sldId id="265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94630" autoAdjust="0"/>
  </p:normalViewPr>
  <p:slideViewPr>
    <p:cSldViewPr snapToGrid="0" snapToObjects="1" showGuides="1">
      <p:cViewPr>
        <p:scale>
          <a:sx n="114" d="100"/>
          <a:sy n="114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6/28/16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88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08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047507" y="168822"/>
            <a:ext cx="171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Calibri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199907" y="201418"/>
            <a:ext cx="1664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9907" y="245022"/>
            <a:ext cx="1664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0" dirty="0" smtClean="0">
                <a:solidFill>
                  <a:srgbClr val="1F497D"/>
                </a:solidFill>
                <a:latin typeface="+mn-lt"/>
              </a:rPr>
              <a:t>#</a:t>
            </a:r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817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todd.e.toth@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1243013"/>
            <a:ext cx="6858000" cy="2427288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NASA</a:t>
            </a:r>
            <a:r>
              <a:rPr lang="en-US" sz="3600" dirty="0" smtClean="0"/>
              <a:t> Goddard Space Flight Center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4080"/>
                </a:solidFill>
              </a:rPr>
              <a:t>GLOBE</a:t>
            </a:r>
            <a:br>
              <a:rPr lang="en-US" b="1" dirty="0" smtClean="0">
                <a:solidFill>
                  <a:srgbClr val="004080"/>
                </a:solidFill>
              </a:rPr>
            </a:br>
            <a:r>
              <a:rPr lang="en-US" sz="1200" b="1" dirty="0" smtClean="0">
                <a:solidFill>
                  <a:srgbClr val="FFFFFF"/>
                </a:solidFill>
              </a:rPr>
              <a:t>m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Pilot Training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635" y="4357687"/>
            <a:ext cx="4321903" cy="14716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Todd Toth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20,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na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31" y="1041400"/>
            <a:ext cx="1281006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0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656" y="2842390"/>
            <a:ext cx="3509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600" dirty="0" smtClean="0"/>
              <a:t>Todd Toth</a:t>
            </a:r>
          </a:p>
          <a:p>
            <a:pPr algn="ctr"/>
            <a:r>
              <a:rPr lang="en-US" sz="2400" dirty="0" err="1">
                <a:hlinkClick r:id="rId2"/>
              </a:rPr>
              <a:t>t</a:t>
            </a:r>
            <a:r>
              <a:rPr lang="en-US" sz="2400" dirty="0" err="1" smtClean="0">
                <a:hlinkClick r:id="rId2"/>
              </a:rPr>
              <a:t>odd.e.toth@nasa.gov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86766" y="2198683"/>
            <a:ext cx="317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4080"/>
                </a:solidFill>
              </a:rPr>
              <a:t>Thank you</a:t>
            </a:r>
            <a:endParaRPr lang="en-US" sz="5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5290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156" y="1002591"/>
            <a:ext cx="268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Menu bar – on each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9156" y="1549836"/>
            <a:ext cx="415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steps included in our program – from setting up an account, using GLOBE website, </a:t>
            </a:r>
            <a:r>
              <a:rPr lang="en-US" dirty="0" err="1" smtClean="0"/>
              <a:t>eTraining</a:t>
            </a:r>
            <a:r>
              <a:rPr lang="en-US" dirty="0" smtClean="0"/>
              <a:t>, becoming a trainer and Master Trainer.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9156" y="2872704"/>
            <a:ext cx="394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via “My Coach” tab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9156" y="3378385"/>
            <a:ext cx="405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/ Group discussions – via video chats and discussion posts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9156" y="4210989"/>
            <a:ext cx="451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prepare for a GLOBE training event – before, during and after.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9156" y="4883988"/>
            <a:ext cx="469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taping a GLOBE training event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9156" y="5469690"/>
            <a:ext cx="526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/ submission of paperwork to GLOBE (GIO)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749300"/>
            <a:ext cx="9071777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81"/>
            <a:ext cx="9144000" cy="61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700"/>
            <a:ext cx="9144000" cy="27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-10186"/>
            <a:ext cx="2895600" cy="1112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092200"/>
            <a:ext cx="79903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652"/>
            <a:ext cx="9144000" cy="60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0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99</Words>
  <Application>Microsoft Macintosh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Map background</vt:lpstr>
      <vt:lpstr>2_Custom Design</vt:lpstr>
      <vt:lpstr>1_Custom Design</vt:lpstr>
      <vt:lpstr>Custom Design</vt:lpstr>
      <vt:lpstr>NASA Goddard Space Flight Center m GLOBE m Pilot Training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Kristin Wegner</cp:lastModifiedBy>
  <cp:revision>50</cp:revision>
  <cp:lastPrinted>2015-11-10T16:21:58Z</cp:lastPrinted>
  <dcterms:created xsi:type="dcterms:W3CDTF">2015-11-10T16:16:01Z</dcterms:created>
  <dcterms:modified xsi:type="dcterms:W3CDTF">2016-06-28T16:29:04Z</dcterms:modified>
</cp:coreProperties>
</file>