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264" r:id="rId2"/>
    <p:sldId id="295" r:id="rId3"/>
    <p:sldId id="257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303" r:id="rId14"/>
    <p:sldId id="281" r:id="rId15"/>
    <p:sldId id="282" r:id="rId16"/>
    <p:sldId id="285" r:id="rId17"/>
    <p:sldId id="284" r:id="rId18"/>
    <p:sldId id="293" r:id="rId19"/>
    <p:sldId id="292" r:id="rId20"/>
    <p:sldId id="290" r:id="rId21"/>
    <p:sldId id="291" r:id="rId22"/>
    <p:sldId id="296" r:id="rId23"/>
    <p:sldId id="297" r:id="rId24"/>
    <p:sldId id="298" r:id="rId25"/>
    <p:sldId id="299" r:id="rId26"/>
    <p:sldId id="300" r:id="rId27"/>
    <p:sldId id="301" r:id="rId28"/>
    <p:sldId id="302" r:id="rId29"/>
    <p:sldId id="286" r:id="rId30"/>
    <p:sldId id="287" r:id="rId31"/>
    <p:sldId id="288" r:id="rId32"/>
    <p:sldId id="294" r:id="rId33"/>
    <p:sldId id="289" r:id="rId34"/>
    <p:sldId id="259" r:id="rId35"/>
    <p:sldId id="283" r:id="rId36"/>
    <p:sldId id="263" r:id="rId3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43"/>
    <p:restoredTop sz="94647"/>
  </p:normalViewPr>
  <p:slideViewPr>
    <p:cSldViewPr snapToGrid="0" snapToObjects="1">
      <p:cViewPr varScale="1">
        <p:scale>
          <a:sx n="81" d="100"/>
          <a:sy n="81" d="100"/>
        </p:scale>
        <p:origin x="-104" y="-2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175CD6-0E75-B940-B009-82215BA1A4D7}" type="datetimeFigureOut">
              <a:rPr lang="nl-NL" smtClean="0"/>
              <a:t>19-07-16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646809-D941-9149-8571-A6B857DEA40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65323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5058F-2B0C-C54B-A32D-953D42319FD4}" type="datetimeFigureOut">
              <a:rPr lang="nl-NL" smtClean="0"/>
              <a:t>19-07-16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5D9C1-527F-734B-B481-FEC4612503F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65943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5058F-2B0C-C54B-A32D-953D42319FD4}" type="datetimeFigureOut">
              <a:rPr lang="nl-NL" smtClean="0"/>
              <a:t>19-07-16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5D9C1-527F-734B-B481-FEC4612503F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0876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5058F-2B0C-C54B-A32D-953D42319FD4}" type="datetimeFigureOut">
              <a:rPr lang="nl-NL" smtClean="0"/>
              <a:t>19-07-16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5D9C1-527F-734B-B481-FEC4612503F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38208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121897" tIns="121897" rIns="121897" bIns="121897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lIns="121897" tIns="121897" rIns="121897" bIns="121897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121897" tIns="121897" rIns="121897" bIns="121897" anchor="ctr" anchorCtr="0">
            <a:noAutofit/>
          </a:bodyPr>
          <a:lstStyle/>
          <a:p>
            <a:fld id="{00000000-1234-1234-1234-123412341234}" type="slidenum">
              <a:rPr lang="nl" smtClean="0"/>
              <a:pPr/>
              <a:t>‹nr.›</a:t>
            </a:fld>
            <a:endParaRPr lang="nl"/>
          </a:p>
        </p:txBody>
      </p:sp>
    </p:spTree>
    <p:extLst>
      <p:ext uri="{BB962C8B-B14F-4D97-AF65-F5344CB8AC3E}">
        <p14:creationId xmlns:p14="http://schemas.microsoft.com/office/powerpoint/2010/main" val="1540556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5058F-2B0C-C54B-A32D-953D42319FD4}" type="datetimeFigureOut">
              <a:rPr lang="nl-NL" smtClean="0"/>
              <a:t>19-07-16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5D9C1-527F-734B-B481-FEC4612503F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64735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5058F-2B0C-C54B-A32D-953D42319FD4}" type="datetimeFigureOut">
              <a:rPr lang="nl-NL" smtClean="0"/>
              <a:t>19-07-16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5D9C1-527F-734B-B481-FEC4612503F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2388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5058F-2B0C-C54B-A32D-953D42319FD4}" type="datetimeFigureOut">
              <a:rPr lang="nl-NL" smtClean="0"/>
              <a:t>19-07-16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5D9C1-527F-734B-B481-FEC4612503F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7203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5058F-2B0C-C54B-A32D-953D42319FD4}" type="datetimeFigureOut">
              <a:rPr lang="nl-NL" smtClean="0"/>
              <a:t>19-07-16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5D9C1-527F-734B-B481-FEC4612503F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0949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5058F-2B0C-C54B-A32D-953D42319FD4}" type="datetimeFigureOut">
              <a:rPr lang="nl-NL" smtClean="0"/>
              <a:t>19-07-16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5D9C1-527F-734B-B481-FEC4612503F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4849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5058F-2B0C-C54B-A32D-953D42319FD4}" type="datetimeFigureOut">
              <a:rPr lang="nl-NL" smtClean="0"/>
              <a:t>19-07-16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5D9C1-527F-734B-B481-FEC4612503F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3205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5058F-2B0C-C54B-A32D-953D42319FD4}" type="datetimeFigureOut">
              <a:rPr lang="nl-NL" smtClean="0"/>
              <a:t>19-07-16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5D9C1-527F-734B-B481-FEC4612503F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4643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5058F-2B0C-C54B-A32D-953D42319FD4}" type="datetimeFigureOut">
              <a:rPr lang="nl-NL" smtClean="0"/>
              <a:t>19-07-16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F5D9C1-527F-734B-B481-FEC4612503F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7944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45058F-2B0C-C54B-A32D-953D42319FD4}" type="datetimeFigureOut">
              <a:rPr lang="nl-NL" smtClean="0"/>
              <a:t>19-07-16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5D9C1-527F-734B-B481-FEC4612503F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2335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4" Type="http://schemas.openxmlformats.org/officeDocument/2006/relationships/video" Target="../media/media2.mp4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hyperlink" Target="http://www.globe.gov/web/european-phenology-campaign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hyperlink" Target="mailto:matthijs@globenederland.n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hyperlink" Target="http://www.globe.gov/web/european-phenology-campaign" TargetMode="Externa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Phenology</a:t>
            </a:r>
            <a:r>
              <a:rPr lang="nl-NL" dirty="0" smtClean="0"/>
              <a:t> </a:t>
            </a:r>
            <a:r>
              <a:rPr lang="nl-NL" dirty="0" err="1" smtClean="0"/>
              <a:t>app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029107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688001" y="6027004"/>
            <a:ext cx="10161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3600" dirty="0" err="1" smtClean="0"/>
              <a:t>www.globe.gov</a:t>
            </a:r>
            <a:r>
              <a:rPr lang="nl-NL" sz="3600" dirty="0" smtClean="0"/>
              <a:t>/web/</a:t>
            </a:r>
            <a:r>
              <a:rPr lang="nl-NL" sz="3600" dirty="0" err="1" smtClean="0"/>
              <a:t>european-phenology-campaign</a:t>
            </a:r>
            <a:endParaRPr lang="nl-NL" sz="3600" dirty="0"/>
          </a:p>
        </p:txBody>
      </p:sp>
    </p:spTree>
    <p:extLst>
      <p:ext uri="{BB962C8B-B14F-4D97-AF65-F5344CB8AC3E}">
        <p14:creationId xmlns:p14="http://schemas.microsoft.com/office/powerpoint/2010/main" val="4072620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Shape 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8199" y="158934"/>
            <a:ext cx="3633501" cy="6459596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Shape 97"/>
          <p:cNvSpPr txBox="1"/>
          <p:nvPr/>
        </p:nvSpPr>
        <p:spPr>
          <a:xfrm>
            <a:off x="5294800" y="158933"/>
            <a:ext cx="5817200" cy="1199600"/>
          </a:xfrm>
          <a:prstGeom prst="rect">
            <a:avLst/>
          </a:prstGeom>
          <a:noFill/>
          <a:ln>
            <a:noFill/>
          </a:ln>
        </p:spPr>
        <p:txBody>
          <a:bodyPr lIns="121897" tIns="121897" rIns="121897" bIns="121897" anchor="t" anchorCtr="0">
            <a:noAutofit/>
          </a:bodyPr>
          <a:lstStyle/>
          <a:p>
            <a:r>
              <a:rPr lang="nl"/>
              <a:t>Add picture to existing picture</a:t>
            </a:r>
          </a:p>
          <a:p>
            <a:r>
              <a:rPr lang="nl"/>
              <a:t>Show camera preview on top of picture</a:t>
            </a:r>
          </a:p>
          <a:p>
            <a:r>
              <a:rPr lang="nl"/>
              <a:t>'Onion Skinning'</a:t>
            </a:r>
          </a:p>
        </p:txBody>
      </p:sp>
    </p:spTree>
    <p:extLst>
      <p:ext uri="{BB962C8B-B14F-4D97-AF65-F5344CB8AC3E}">
        <p14:creationId xmlns:p14="http://schemas.microsoft.com/office/powerpoint/2010/main" val="3533872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Shape 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8199" y="158934"/>
            <a:ext cx="3633501" cy="6459564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Shape 103"/>
          <p:cNvSpPr txBox="1"/>
          <p:nvPr/>
        </p:nvSpPr>
        <p:spPr>
          <a:xfrm>
            <a:off x="5294800" y="158933"/>
            <a:ext cx="3309200" cy="818800"/>
          </a:xfrm>
          <a:prstGeom prst="rect">
            <a:avLst/>
          </a:prstGeom>
          <a:noFill/>
          <a:ln>
            <a:noFill/>
          </a:ln>
        </p:spPr>
        <p:txBody>
          <a:bodyPr lIns="121897" tIns="121897" rIns="121897" bIns="121897" anchor="t" anchorCtr="0">
            <a:noAutofit/>
          </a:bodyPr>
          <a:lstStyle/>
          <a:p>
            <a:r>
              <a:rPr lang="nl"/>
              <a:t>Picture taken</a:t>
            </a:r>
          </a:p>
          <a:p>
            <a:r>
              <a:rPr lang="nl"/>
              <a:t>Cancel, Upload or Redo?</a:t>
            </a:r>
          </a:p>
        </p:txBody>
      </p:sp>
      <p:pic>
        <p:nvPicPr>
          <p:cNvPr id="104" name="Shape 1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28199" y="158934"/>
            <a:ext cx="3633501" cy="64595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665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Shape 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8199" y="158934"/>
            <a:ext cx="3633501" cy="6459596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Shape 110"/>
          <p:cNvSpPr txBox="1"/>
          <p:nvPr/>
        </p:nvSpPr>
        <p:spPr>
          <a:xfrm>
            <a:off x="5294800" y="158933"/>
            <a:ext cx="5382000" cy="818800"/>
          </a:xfrm>
          <a:prstGeom prst="rect">
            <a:avLst/>
          </a:prstGeom>
          <a:noFill/>
          <a:ln>
            <a:noFill/>
          </a:ln>
        </p:spPr>
        <p:txBody>
          <a:bodyPr lIns="121897" tIns="121897" rIns="121897" bIns="121897" anchor="t" anchorCtr="0">
            <a:noAutofit/>
          </a:bodyPr>
          <a:lstStyle/>
          <a:p>
            <a:r>
              <a:rPr lang="nl"/>
              <a:t>New (office) animation generated</a:t>
            </a:r>
          </a:p>
        </p:txBody>
      </p:sp>
    </p:spTree>
    <p:extLst>
      <p:ext uri="{BB962C8B-B14F-4D97-AF65-F5344CB8AC3E}">
        <p14:creationId xmlns:p14="http://schemas.microsoft.com/office/powerpoint/2010/main" val="801954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6356" y="-58190"/>
            <a:ext cx="10515600" cy="789366"/>
          </a:xfrm>
        </p:spPr>
        <p:txBody>
          <a:bodyPr/>
          <a:lstStyle/>
          <a:p>
            <a:r>
              <a:rPr lang="nl-NL" dirty="0" err="1" smtClean="0"/>
              <a:t>Optional</a:t>
            </a:r>
            <a:r>
              <a:rPr lang="nl-NL" dirty="0" smtClean="0"/>
              <a:t> features</a:t>
            </a:r>
            <a:endParaRPr lang="nl-NL" dirty="0"/>
          </a:p>
        </p:txBody>
      </p:sp>
      <p:pic>
        <p:nvPicPr>
          <p:cNvPr id="4" name="Tijdelijke aanduiding voor inhoud 3" descr="Circumference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953"/>
          <a:stretch/>
        </p:blipFill>
        <p:spPr>
          <a:xfrm>
            <a:off x="449002" y="681037"/>
            <a:ext cx="3232812" cy="6176963"/>
          </a:xfrm>
        </p:spPr>
      </p:pic>
      <p:pic>
        <p:nvPicPr>
          <p:cNvPr id="5" name="Afbeelding 4" descr="Green inde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727" y="681037"/>
            <a:ext cx="3170893" cy="6176963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9963155" y="733012"/>
            <a:ext cx="2228845" cy="53860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4400" dirty="0" smtClean="0"/>
              <a:t>?</a:t>
            </a:r>
            <a:endParaRPr lang="nl-NL" sz="34400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4"/>
          <a:srcRect l="20200" r="12185"/>
          <a:stretch/>
        </p:blipFill>
        <p:spPr>
          <a:xfrm>
            <a:off x="7423219" y="1496404"/>
            <a:ext cx="2539936" cy="480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093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GLOBE </a:t>
            </a:r>
            <a:r>
              <a:rPr lang="nl-NL" dirty="0" err="1" smtClean="0"/>
              <a:t>protocols</a:t>
            </a:r>
            <a:r>
              <a:rPr lang="nl-NL" dirty="0" smtClean="0"/>
              <a:t>: </a:t>
            </a:r>
            <a:r>
              <a:rPr lang="nl-NL" dirty="0"/>
              <a:t>Green-</a:t>
            </a:r>
            <a:r>
              <a:rPr lang="nl-NL" dirty="0" smtClean="0"/>
              <a:t>up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200" y="1825625"/>
            <a:ext cx="11353800" cy="4351338"/>
          </a:xfrm>
        </p:spPr>
        <p:txBody>
          <a:bodyPr>
            <a:normAutofit fontScale="85000" lnSpcReduction="20000"/>
          </a:bodyPr>
          <a:lstStyle/>
          <a:p>
            <a:r>
              <a:rPr lang="nl-NL" dirty="0" err="1"/>
              <a:t>Determine</a:t>
            </a:r>
            <a:r>
              <a:rPr lang="nl-NL" dirty="0"/>
              <a:t> </a:t>
            </a:r>
            <a:r>
              <a:rPr lang="nl-NL" dirty="0" err="1"/>
              <a:t>whether</a:t>
            </a:r>
            <a:r>
              <a:rPr lang="nl-NL" dirty="0"/>
              <a:t> </a:t>
            </a:r>
            <a:r>
              <a:rPr lang="nl-NL" dirty="0" err="1"/>
              <a:t>there</a:t>
            </a:r>
            <a:r>
              <a:rPr lang="nl-NL" dirty="0"/>
              <a:t> are more </a:t>
            </a:r>
            <a:r>
              <a:rPr lang="nl-NL" dirty="0" err="1"/>
              <a:t>than</a:t>
            </a:r>
            <a:r>
              <a:rPr lang="nl-NL" dirty="0"/>
              <a:t> </a:t>
            </a:r>
            <a:r>
              <a:rPr lang="nl-NL" dirty="0" err="1"/>
              <a:t>one</a:t>
            </a:r>
            <a:r>
              <a:rPr lang="nl-NL" dirty="0"/>
              <a:t> green down </a:t>
            </a:r>
            <a:r>
              <a:rPr lang="nl-NL" dirty="0" err="1"/>
              <a:t>cycles</a:t>
            </a:r>
            <a:endParaRPr lang="nl-NL" dirty="0" smtClean="0"/>
          </a:p>
          <a:p>
            <a:r>
              <a:rPr lang="nl-NL" dirty="0" smtClean="0"/>
              <a:t>Select </a:t>
            </a:r>
            <a:r>
              <a:rPr lang="nl-NL" dirty="0"/>
              <a:t>a </a:t>
            </a:r>
            <a:r>
              <a:rPr lang="nl-NL" dirty="0" err="1"/>
              <a:t>healthy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relatively</a:t>
            </a:r>
            <a:r>
              <a:rPr lang="nl-NL" dirty="0"/>
              <a:t> large </a:t>
            </a:r>
            <a:r>
              <a:rPr lang="nl-NL" dirty="0" err="1" smtClean="0"/>
              <a:t>branch</a:t>
            </a:r>
            <a:endParaRPr lang="nl-NL" dirty="0" smtClean="0"/>
          </a:p>
          <a:p>
            <a:pPr lvl="1"/>
            <a:r>
              <a:rPr lang="nl-NL" dirty="0" err="1" smtClean="0"/>
              <a:t>south</a:t>
            </a:r>
            <a:r>
              <a:rPr lang="nl-NL" dirty="0" smtClean="0"/>
              <a:t> </a:t>
            </a:r>
            <a:r>
              <a:rPr lang="nl-NL" dirty="0"/>
              <a:t>side of the plant in the </a:t>
            </a:r>
            <a:r>
              <a:rPr lang="nl-NL" dirty="0" err="1"/>
              <a:t>Northern</a:t>
            </a:r>
            <a:r>
              <a:rPr lang="nl-NL" dirty="0"/>
              <a:t> </a:t>
            </a:r>
            <a:r>
              <a:rPr lang="nl-NL" dirty="0" err="1"/>
              <a:t>Hemisphere</a:t>
            </a:r>
            <a:r>
              <a:rPr lang="nl-NL" dirty="0"/>
              <a:t> </a:t>
            </a:r>
            <a:endParaRPr lang="nl-NL" dirty="0" smtClean="0"/>
          </a:p>
          <a:p>
            <a:pPr lvl="1"/>
            <a:r>
              <a:rPr lang="nl-NL" dirty="0" err="1" smtClean="0"/>
              <a:t>north</a:t>
            </a:r>
            <a:r>
              <a:rPr lang="nl-NL" dirty="0" smtClean="0"/>
              <a:t> </a:t>
            </a:r>
            <a:r>
              <a:rPr lang="nl-NL" dirty="0"/>
              <a:t>side of the plant in the Southern </a:t>
            </a:r>
            <a:r>
              <a:rPr lang="nl-NL" dirty="0" err="1" smtClean="0"/>
              <a:t>Hemisphere</a:t>
            </a:r>
            <a:endParaRPr lang="nl-NL" dirty="0"/>
          </a:p>
          <a:p>
            <a:r>
              <a:rPr lang="nl-NL" dirty="0"/>
              <a:t>Mark the </a:t>
            </a:r>
            <a:r>
              <a:rPr lang="nl-NL" dirty="0" err="1"/>
              <a:t>branch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flagging</a:t>
            </a:r>
            <a:r>
              <a:rPr lang="nl-NL" dirty="0"/>
              <a:t> </a:t>
            </a:r>
            <a:r>
              <a:rPr lang="nl-NL" dirty="0" smtClean="0"/>
              <a:t>tape (</a:t>
            </a:r>
            <a:r>
              <a:rPr lang="nl-NL" dirty="0" err="1" smtClean="0"/>
              <a:t>beginning</a:t>
            </a:r>
            <a:r>
              <a:rPr lang="nl-NL" dirty="0" smtClean="0"/>
              <a:t> at </a:t>
            </a:r>
            <a:r>
              <a:rPr lang="nl-NL" dirty="0" err="1" smtClean="0"/>
              <a:t>least</a:t>
            </a:r>
            <a:r>
              <a:rPr lang="nl-NL" dirty="0" smtClean="0"/>
              <a:t> </a:t>
            </a:r>
            <a:r>
              <a:rPr lang="nl-NL" dirty="0" err="1" smtClean="0"/>
              <a:t>two</a:t>
            </a:r>
            <a:r>
              <a:rPr lang="nl-NL" dirty="0" smtClean="0"/>
              <a:t> </a:t>
            </a:r>
            <a:r>
              <a:rPr lang="nl-NL" dirty="0"/>
              <a:t>weeks prior </a:t>
            </a:r>
            <a:r>
              <a:rPr lang="nl-NL" dirty="0" err="1"/>
              <a:t>to</a:t>
            </a:r>
            <a:r>
              <a:rPr lang="nl-NL" dirty="0"/>
              <a:t> the </a:t>
            </a:r>
            <a:r>
              <a:rPr lang="nl-NL" dirty="0" err="1"/>
              <a:t>anticipated</a:t>
            </a:r>
            <a:r>
              <a:rPr lang="nl-NL" dirty="0"/>
              <a:t> start of green-</a:t>
            </a:r>
            <a:r>
              <a:rPr lang="nl-NL" dirty="0" smtClean="0"/>
              <a:t>up)</a:t>
            </a:r>
          </a:p>
          <a:p>
            <a:r>
              <a:rPr lang="nl-NL" dirty="0" smtClean="0"/>
              <a:t>Label 4 </a:t>
            </a:r>
            <a:r>
              <a:rPr lang="nl-NL" dirty="0" err="1" smtClean="0"/>
              <a:t>buds</a:t>
            </a:r>
            <a:r>
              <a:rPr lang="nl-NL" dirty="0" smtClean="0"/>
              <a:t> </a:t>
            </a:r>
            <a:r>
              <a:rPr lang="nl-NL" dirty="0" err="1" smtClean="0"/>
              <a:t>closest</a:t>
            </a:r>
            <a:r>
              <a:rPr lang="nl-NL" dirty="0" smtClean="0"/>
              <a:t> </a:t>
            </a:r>
            <a:r>
              <a:rPr lang="nl-NL" dirty="0" err="1" smtClean="0"/>
              <a:t>to</a:t>
            </a:r>
            <a:r>
              <a:rPr lang="nl-NL" dirty="0" smtClean="0"/>
              <a:t> the end of </a:t>
            </a:r>
            <a:r>
              <a:rPr lang="nl-NL" dirty="0" err="1" smtClean="0"/>
              <a:t>branch</a:t>
            </a:r>
            <a:endParaRPr lang="nl-NL" dirty="0" smtClean="0"/>
          </a:p>
          <a:p>
            <a:r>
              <a:rPr lang="nl-NL" dirty="0" err="1" smtClean="0"/>
              <a:t>Examine</a:t>
            </a:r>
            <a:r>
              <a:rPr lang="nl-NL" dirty="0" smtClean="0"/>
              <a:t> </a:t>
            </a:r>
            <a:r>
              <a:rPr lang="nl-NL" dirty="0" err="1"/>
              <a:t>each</a:t>
            </a:r>
            <a:r>
              <a:rPr lang="nl-NL" dirty="0"/>
              <a:t> </a:t>
            </a:r>
            <a:r>
              <a:rPr lang="nl-NL" dirty="0" err="1" smtClean="0"/>
              <a:t>bud</a:t>
            </a:r>
            <a:r>
              <a:rPr lang="nl-NL" dirty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record (at </a:t>
            </a:r>
            <a:r>
              <a:rPr lang="nl-NL" dirty="0" err="1" smtClean="0"/>
              <a:t>least</a:t>
            </a:r>
            <a:r>
              <a:rPr lang="nl-NL" dirty="0" smtClean="0"/>
              <a:t> </a:t>
            </a:r>
            <a:r>
              <a:rPr lang="nl-NL" dirty="0" err="1" smtClean="0"/>
              <a:t>twice</a:t>
            </a:r>
            <a:r>
              <a:rPr lang="nl-NL" dirty="0" smtClean="0"/>
              <a:t> a week,):</a:t>
            </a:r>
          </a:p>
          <a:p>
            <a:pPr lvl="1"/>
            <a:r>
              <a:rPr lang="nl-NL" dirty="0" smtClean="0"/>
              <a:t>“</a:t>
            </a:r>
            <a:r>
              <a:rPr lang="nl-NL" dirty="0" err="1"/>
              <a:t>dormant</a:t>
            </a:r>
            <a:r>
              <a:rPr lang="nl-NL" dirty="0"/>
              <a:t>” </a:t>
            </a:r>
            <a:r>
              <a:rPr lang="nl-NL" dirty="0" err="1"/>
              <a:t>if</a:t>
            </a:r>
            <a:r>
              <a:rPr lang="nl-NL" dirty="0"/>
              <a:t> the </a:t>
            </a:r>
            <a:r>
              <a:rPr lang="nl-NL" dirty="0" err="1"/>
              <a:t>bud</a:t>
            </a:r>
            <a:r>
              <a:rPr lang="nl-NL" dirty="0"/>
              <a:t> is </a:t>
            </a:r>
            <a:r>
              <a:rPr lang="nl-NL" dirty="0" err="1"/>
              <a:t>unchanged</a:t>
            </a:r>
            <a:r>
              <a:rPr lang="nl-NL" dirty="0"/>
              <a:t>. </a:t>
            </a:r>
            <a:endParaRPr lang="nl-NL" dirty="0" smtClean="0"/>
          </a:p>
          <a:p>
            <a:pPr lvl="1"/>
            <a:r>
              <a:rPr lang="nl-NL" dirty="0" smtClean="0"/>
              <a:t>“</a:t>
            </a:r>
            <a:r>
              <a:rPr lang="nl-NL" dirty="0" err="1"/>
              <a:t>swelling</a:t>
            </a:r>
            <a:r>
              <a:rPr lang="nl-NL" dirty="0"/>
              <a:t>” </a:t>
            </a:r>
            <a:r>
              <a:rPr lang="nl-NL" dirty="0" err="1"/>
              <a:t>if</a:t>
            </a:r>
            <a:r>
              <a:rPr lang="nl-NL" dirty="0"/>
              <a:t> the </a:t>
            </a:r>
            <a:r>
              <a:rPr lang="nl-NL" dirty="0" err="1"/>
              <a:t>bud</a:t>
            </a:r>
            <a:r>
              <a:rPr lang="nl-NL" dirty="0"/>
              <a:t> is </a:t>
            </a:r>
            <a:r>
              <a:rPr lang="nl-NL" dirty="0" err="1"/>
              <a:t>getting</a:t>
            </a:r>
            <a:r>
              <a:rPr lang="nl-NL" dirty="0"/>
              <a:t> </a:t>
            </a:r>
            <a:r>
              <a:rPr lang="nl-NL" dirty="0" err="1" smtClean="0"/>
              <a:t>bigger</a:t>
            </a:r>
            <a:r>
              <a:rPr lang="nl-NL" dirty="0" smtClean="0"/>
              <a:t>.</a:t>
            </a:r>
          </a:p>
          <a:p>
            <a:pPr lvl="1"/>
            <a:r>
              <a:rPr lang="nl-NL" dirty="0" smtClean="0"/>
              <a:t>“</a:t>
            </a:r>
            <a:r>
              <a:rPr lang="nl-NL" dirty="0" err="1"/>
              <a:t>budburst</a:t>
            </a:r>
            <a:r>
              <a:rPr lang="nl-NL" dirty="0"/>
              <a:t>” the first </a:t>
            </a:r>
            <a:r>
              <a:rPr lang="nl-NL" dirty="0" err="1"/>
              <a:t>day</a:t>
            </a:r>
            <a:r>
              <a:rPr lang="nl-NL" dirty="0"/>
              <a:t> </a:t>
            </a:r>
            <a:r>
              <a:rPr lang="nl-NL" dirty="0" err="1"/>
              <a:t>you</a:t>
            </a:r>
            <a:r>
              <a:rPr lang="nl-NL" dirty="0"/>
              <a:t> </a:t>
            </a:r>
            <a:r>
              <a:rPr lang="nl-NL" dirty="0" err="1"/>
              <a:t>see</a:t>
            </a:r>
            <a:r>
              <a:rPr lang="nl-NL" dirty="0"/>
              <a:t> the green tips of </a:t>
            </a:r>
            <a:r>
              <a:rPr lang="nl-NL" dirty="0" err="1"/>
              <a:t>leaves</a:t>
            </a:r>
            <a:r>
              <a:rPr lang="nl-NL" dirty="0" smtClean="0"/>
              <a:t>.</a:t>
            </a:r>
          </a:p>
          <a:p>
            <a:pPr lvl="1"/>
            <a:r>
              <a:rPr lang="nl-NL" dirty="0" smtClean="0"/>
              <a:t> “</a:t>
            </a:r>
            <a:r>
              <a:rPr lang="nl-NL" dirty="0"/>
              <a:t>lost” </a:t>
            </a:r>
            <a:r>
              <a:rPr lang="nl-NL" dirty="0" err="1"/>
              <a:t>if</a:t>
            </a:r>
            <a:r>
              <a:rPr lang="nl-NL" dirty="0"/>
              <a:t> </a:t>
            </a:r>
            <a:r>
              <a:rPr lang="nl-NL" dirty="0" err="1"/>
              <a:t>something</a:t>
            </a:r>
            <a:r>
              <a:rPr lang="nl-NL" dirty="0"/>
              <a:t> </a:t>
            </a:r>
            <a:r>
              <a:rPr lang="nl-NL" dirty="0" err="1"/>
              <a:t>happens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the </a:t>
            </a:r>
            <a:r>
              <a:rPr lang="nl-NL" dirty="0" err="1"/>
              <a:t>bud</a:t>
            </a:r>
            <a:r>
              <a:rPr lang="nl-NL" dirty="0"/>
              <a:t>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you</a:t>
            </a:r>
            <a:r>
              <a:rPr lang="nl-NL" dirty="0"/>
              <a:t> </a:t>
            </a:r>
            <a:r>
              <a:rPr lang="nl-NL" dirty="0" err="1"/>
              <a:t>cannot</a:t>
            </a:r>
            <a:r>
              <a:rPr lang="nl-NL" dirty="0"/>
              <a:t> </a:t>
            </a:r>
            <a:r>
              <a:rPr lang="nl-NL" dirty="0" smtClean="0"/>
              <a:t>continue </a:t>
            </a:r>
            <a:r>
              <a:rPr lang="nl-NL" dirty="0" err="1" smtClean="0"/>
              <a:t>observations</a:t>
            </a:r>
            <a:r>
              <a:rPr lang="nl-NL" dirty="0" smtClean="0"/>
              <a:t>.</a:t>
            </a:r>
            <a:endParaRPr lang="nl-NL" dirty="0"/>
          </a:p>
          <a:p>
            <a:r>
              <a:rPr lang="nl-NL" dirty="0" err="1" smtClean="0"/>
              <a:t>After</a:t>
            </a:r>
            <a:r>
              <a:rPr lang="nl-NL" dirty="0" smtClean="0"/>
              <a:t> </a:t>
            </a:r>
            <a:r>
              <a:rPr lang="nl-NL" dirty="0" err="1"/>
              <a:t>each</a:t>
            </a:r>
            <a:r>
              <a:rPr lang="nl-NL" dirty="0"/>
              <a:t> </a:t>
            </a:r>
            <a:r>
              <a:rPr lang="nl-NL" dirty="0" err="1" smtClean="0"/>
              <a:t>budburst</a:t>
            </a:r>
            <a:r>
              <a:rPr lang="nl-NL" dirty="0"/>
              <a:t> </a:t>
            </a:r>
            <a:r>
              <a:rPr lang="nl-NL" dirty="0" err="1" smtClean="0"/>
              <a:t>measure</a:t>
            </a:r>
            <a:r>
              <a:rPr lang="nl-NL" dirty="0" smtClean="0"/>
              <a:t> </a:t>
            </a:r>
            <a:r>
              <a:rPr lang="nl-NL" dirty="0"/>
              <a:t>the </a:t>
            </a:r>
            <a:r>
              <a:rPr lang="nl-NL" dirty="0" err="1"/>
              <a:t>length</a:t>
            </a:r>
            <a:r>
              <a:rPr lang="nl-NL" dirty="0"/>
              <a:t> of the </a:t>
            </a:r>
            <a:r>
              <a:rPr lang="nl-NL" dirty="0" err="1"/>
              <a:t>leaf</a:t>
            </a:r>
            <a:r>
              <a:rPr lang="nl-NL" dirty="0"/>
              <a:t> or </a:t>
            </a:r>
            <a:r>
              <a:rPr lang="nl-NL" dirty="0" err="1"/>
              <a:t>leaves</a:t>
            </a:r>
            <a:r>
              <a:rPr lang="nl-NL" dirty="0"/>
              <a:t>. </a:t>
            </a:r>
            <a:endParaRPr lang="nl-NL" dirty="0" smtClean="0"/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0" y="0"/>
            <a:ext cx="4191000" cy="26543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2057" y="5694363"/>
            <a:ext cx="18415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689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Data entry Green up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2037" y="1684022"/>
            <a:ext cx="7682935" cy="5173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423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GLOBE protocol: Green down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926218" y="1825625"/>
            <a:ext cx="7485502" cy="4351338"/>
          </a:xfrm>
        </p:spPr>
        <p:txBody>
          <a:bodyPr>
            <a:normAutofit fontScale="92500" lnSpcReduction="10000"/>
          </a:bodyPr>
          <a:lstStyle/>
          <a:p>
            <a:r>
              <a:rPr lang="nl-NL" dirty="0" err="1" smtClean="0"/>
              <a:t>Find</a:t>
            </a:r>
            <a:r>
              <a:rPr lang="nl-NL" dirty="0" smtClean="0"/>
              <a:t> a tree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determine</a:t>
            </a:r>
            <a:r>
              <a:rPr lang="nl-NL" dirty="0" smtClean="0"/>
              <a:t> species</a:t>
            </a:r>
          </a:p>
          <a:p>
            <a:r>
              <a:rPr lang="nl-NL" dirty="0" smtClean="0"/>
              <a:t>Tag a </a:t>
            </a:r>
            <a:r>
              <a:rPr lang="nl-NL" dirty="0" err="1" smtClean="0"/>
              <a:t>branch</a:t>
            </a:r>
            <a:r>
              <a:rPr lang="nl-NL" dirty="0" smtClean="0"/>
              <a:t> </a:t>
            </a:r>
            <a:r>
              <a:rPr lang="nl-NL" dirty="0" err="1" smtClean="0"/>
              <a:t>with</a:t>
            </a:r>
            <a:r>
              <a:rPr lang="nl-NL" dirty="0" smtClean="0"/>
              <a:t> </a:t>
            </a:r>
            <a:r>
              <a:rPr lang="nl-NL" dirty="0" err="1" smtClean="0"/>
              <a:t>flagging</a:t>
            </a:r>
            <a:r>
              <a:rPr lang="nl-NL" dirty="0" smtClean="0"/>
              <a:t> tape </a:t>
            </a:r>
          </a:p>
          <a:p>
            <a:r>
              <a:rPr lang="nl-NL" dirty="0" err="1" smtClean="0"/>
              <a:t>Determine</a:t>
            </a:r>
            <a:r>
              <a:rPr lang="nl-NL" dirty="0" smtClean="0"/>
              <a:t> </a:t>
            </a:r>
            <a:r>
              <a:rPr lang="nl-NL" dirty="0" err="1"/>
              <a:t>whether</a:t>
            </a:r>
            <a:r>
              <a:rPr lang="nl-NL" dirty="0"/>
              <a:t> </a:t>
            </a:r>
            <a:r>
              <a:rPr lang="nl-NL" dirty="0" err="1"/>
              <a:t>there</a:t>
            </a:r>
            <a:r>
              <a:rPr lang="nl-NL" dirty="0"/>
              <a:t> are more </a:t>
            </a:r>
            <a:r>
              <a:rPr lang="nl-NL" dirty="0" err="1"/>
              <a:t>than</a:t>
            </a:r>
            <a:r>
              <a:rPr lang="nl-NL" dirty="0"/>
              <a:t> </a:t>
            </a:r>
            <a:r>
              <a:rPr lang="nl-NL" dirty="0" err="1"/>
              <a:t>one</a:t>
            </a:r>
            <a:r>
              <a:rPr lang="nl-NL" dirty="0"/>
              <a:t> green down </a:t>
            </a:r>
            <a:r>
              <a:rPr lang="nl-NL" dirty="0" err="1"/>
              <a:t>cycles</a:t>
            </a:r>
            <a:endParaRPr lang="nl-NL" dirty="0" smtClean="0"/>
          </a:p>
          <a:p>
            <a:r>
              <a:rPr lang="nl-NL" dirty="0" smtClean="0"/>
              <a:t>Label the 4 </a:t>
            </a:r>
            <a:r>
              <a:rPr lang="nl-NL" dirty="0" err="1" smtClean="0"/>
              <a:t>leafs</a:t>
            </a:r>
            <a:r>
              <a:rPr lang="nl-NL" dirty="0" smtClean="0"/>
              <a:t> at the end of the </a:t>
            </a:r>
            <a:r>
              <a:rPr lang="nl-NL" dirty="0" err="1" smtClean="0"/>
              <a:t>branch</a:t>
            </a:r>
            <a:r>
              <a:rPr lang="nl-NL" dirty="0" smtClean="0"/>
              <a:t> </a:t>
            </a:r>
            <a:r>
              <a:rPr lang="nl-NL" dirty="0" err="1" smtClean="0"/>
              <a:t>with</a:t>
            </a:r>
            <a:r>
              <a:rPr lang="nl-NL" dirty="0" smtClean="0"/>
              <a:t> 1,2,3 or 4 </a:t>
            </a:r>
            <a:r>
              <a:rPr lang="nl-NL" dirty="0" err="1" smtClean="0"/>
              <a:t>dots</a:t>
            </a:r>
            <a:endParaRPr lang="nl-NL" dirty="0" smtClean="0"/>
          </a:p>
          <a:p>
            <a:r>
              <a:rPr lang="nl-NL" dirty="0" smtClean="0"/>
              <a:t>Check the colour of the </a:t>
            </a:r>
            <a:r>
              <a:rPr lang="nl-NL" dirty="0" err="1" smtClean="0"/>
              <a:t>leafs</a:t>
            </a:r>
            <a:r>
              <a:rPr lang="nl-NL" dirty="0" smtClean="0"/>
              <a:t> at </a:t>
            </a:r>
            <a:r>
              <a:rPr lang="nl-NL" dirty="0" err="1" smtClean="0"/>
              <a:t>least</a:t>
            </a:r>
            <a:r>
              <a:rPr lang="nl-NL" dirty="0" smtClean="0"/>
              <a:t> </a:t>
            </a:r>
            <a:r>
              <a:rPr lang="nl-NL" dirty="0" err="1" smtClean="0"/>
              <a:t>twice</a:t>
            </a:r>
            <a:r>
              <a:rPr lang="nl-NL" dirty="0" smtClean="0"/>
              <a:t> </a:t>
            </a:r>
            <a:r>
              <a:rPr lang="nl-NL" dirty="0"/>
              <a:t>a week </a:t>
            </a:r>
            <a:r>
              <a:rPr lang="nl-NL" dirty="0" err="1"/>
              <a:t>until</a:t>
            </a:r>
            <a:r>
              <a:rPr lang="nl-NL" dirty="0"/>
              <a:t> </a:t>
            </a:r>
            <a:r>
              <a:rPr lang="nl-NL" dirty="0" err="1"/>
              <a:t>they</a:t>
            </a:r>
            <a:r>
              <a:rPr lang="nl-NL" dirty="0"/>
              <a:t> have </a:t>
            </a:r>
            <a:r>
              <a:rPr lang="nl-NL" dirty="0" err="1"/>
              <a:t>fallen</a:t>
            </a:r>
            <a:r>
              <a:rPr lang="nl-NL" dirty="0"/>
              <a:t> </a:t>
            </a:r>
            <a:r>
              <a:rPr lang="nl-NL" dirty="0" smtClean="0"/>
              <a:t>of</a:t>
            </a:r>
          </a:p>
          <a:p>
            <a:pPr lvl="1"/>
            <a:r>
              <a:rPr lang="nl-NL" dirty="0"/>
              <a:t>Start at </a:t>
            </a:r>
            <a:r>
              <a:rPr lang="nl-NL" dirty="0" err="1"/>
              <a:t>least</a:t>
            </a:r>
            <a:r>
              <a:rPr lang="nl-NL" dirty="0"/>
              <a:t> 2 weeks prior </a:t>
            </a:r>
            <a:r>
              <a:rPr lang="nl-NL" dirty="0" err="1"/>
              <a:t>to</a:t>
            </a:r>
            <a:r>
              <a:rPr lang="nl-NL" dirty="0"/>
              <a:t> the </a:t>
            </a:r>
            <a:r>
              <a:rPr lang="nl-NL" dirty="0" err="1"/>
              <a:t>expected</a:t>
            </a:r>
            <a:r>
              <a:rPr lang="nl-NL" dirty="0"/>
              <a:t> start of green down</a:t>
            </a:r>
          </a:p>
          <a:p>
            <a:pPr lvl="1"/>
            <a:r>
              <a:rPr lang="nl-NL" dirty="0" err="1" smtClean="0"/>
              <a:t>Use</a:t>
            </a:r>
            <a:r>
              <a:rPr lang="nl-NL" dirty="0" smtClean="0"/>
              <a:t> </a:t>
            </a:r>
            <a:r>
              <a:rPr lang="nl-NL" dirty="0"/>
              <a:t>the GLOBE Plant </a:t>
            </a:r>
            <a:r>
              <a:rPr lang="nl-NL" dirty="0" err="1"/>
              <a:t>Color</a:t>
            </a:r>
            <a:r>
              <a:rPr lang="nl-NL" dirty="0"/>
              <a:t> Guide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estimate</a:t>
            </a:r>
            <a:r>
              <a:rPr lang="nl-NL" dirty="0"/>
              <a:t> the dominant </a:t>
            </a:r>
            <a:r>
              <a:rPr lang="nl-NL" dirty="0" err="1"/>
              <a:t>color</a:t>
            </a:r>
            <a:r>
              <a:rPr lang="nl-NL" dirty="0"/>
              <a:t> of </a:t>
            </a:r>
            <a:r>
              <a:rPr lang="nl-NL" dirty="0" err="1"/>
              <a:t>each</a:t>
            </a:r>
            <a:r>
              <a:rPr lang="nl-NL" dirty="0"/>
              <a:t> </a:t>
            </a:r>
            <a:r>
              <a:rPr lang="nl-NL" dirty="0" err="1"/>
              <a:t>leaf</a:t>
            </a:r>
            <a:endParaRPr lang="nl-NL" dirty="0"/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7962" y="655459"/>
            <a:ext cx="3339951" cy="526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059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Data entry Green down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020" y="1435100"/>
            <a:ext cx="8039100" cy="54229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9912" y="1435100"/>
            <a:ext cx="3339951" cy="526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213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Visualization</a:t>
            </a:r>
            <a:r>
              <a:rPr lang="nl-NL" dirty="0" smtClean="0"/>
              <a:t>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87312" y="1825625"/>
            <a:ext cx="6530125" cy="877964"/>
          </a:xfrm>
        </p:spPr>
        <p:txBody>
          <a:bodyPr>
            <a:noAutofit/>
          </a:bodyPr>
          <a:lstStyle/>
          <a:p>
            <a:pPr marL="514350" indent="-514350">
              <a:buAutoNum type="arabicPeriod"/>
            </a:pPr>
            <a:r>
              <a:rPr lang="nl-NL" sz="3600" b="1" dirty="0" smtClean="0"/>
              <a:t>GLOBE</a:t>
            </a:r>
          </a:p>
          <a:p>
            <a:pPr lvl="1"/>
            <a:r>
              <a:rPr lang="nl-NL" sz="2800" dirty="0" err="1" smtClean="0"/>
              <a:t>Graphs</a:t>
            </a:r>
            <a:r>
              <a:rPr lang="nl-NL" sz="2800" dirty="0" smtClean="0"/>
              <a:t> </a:t>
            </a:r>
            <a:r>
              <a:rPr lang="nl-NL" sz="2800" dirty="0" err="1" smtClean="0"/>
              <a:t>and</a:t>
            </a:r>
            <a:r>
              <a:rPr lang="nl-NL" sz="2800" dirty="0" smtClean="0"/>
              <a:t> </a:t>
            </a:r>
            <a:r>
              <a:rPr lang="nl-NL" sz="2800" dirty="0" err="1" smtClean="0"/>
              <a:t>maps</a:t>
            </a:r>
            <a:r>
              <a:rPr lang="nl-NL" sz="2800" dirty="0" smtClean="0"/>
              <a:t> </a:t>
            </a:r>
            <a:r>
              <a:rPr lang="nl-NL" sz="2800" dirty="0" err="1" smtClean="0"/>
              <a:t>with</a:t>
            </a:r>
            <a:r>
              <a:rPr lang="nl-NL" sz="2800" dirty="0" smtClean="0"/>
              <a:t> at </a:t>
            </a:r>
            <a:r>
              <a:rPr lang="nl-NL" sz="2800" dirty="0" err="1" smtClean="0"/>
              <a:t>least</a:t>
            </a:r>
            <a:r>
              <a:rPr lang="nl-NL" sz="2800" dirty="0" smtClean="0"/>
              <a:t> the 6 species of the European </a:t>
            </a:r>
            <a:r>
              <a:rPr lang="nl-NL" sz="2800" dirty="0" err="1" smtClean="0"/>
              <a:t>campaign</a:t>
            </a:r>
            <a:endParaRPr lang="nl-NL" sz="2800" dirty="0" smtClean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2162" y="721773"/>
            <a:ext cx="3543300" cy="5842000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838201" y="3724611"/>
            <a:ext cx="716396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b="1" dirty="0" smtClean="0"/>
              <a:t>2. Nature </a:t>
            </a:r>
            <a:r>
              <a:rPr lang="nl-NL" sz="2800" b="1" dirty="0" err="1" smtClean="0"/>
              <a:t>Today</a:t>
            </a:r>
            <a:endParaRPr lang="nl-NL" sz="2800" b="1" dirty="0" smtClean="0"/>
          </a:p>
          <a:p>
            <a:pPr marL="457200" indent="-457200">
              <a:buFont typeface="Arial"/>
              <a:buChar char="•"/>
            </a:pPr>
            <a:r>
              <a:rPr lang="nl-NL" sz="2800" dirty="0" err="1" smtClean="0"/>
              <a:t>movies</a:t>
            </a:r>
            <a:r>
              <a:rPr lang="nl-NL" sz="2800" dirty="0" smtClean="0"/>
              <a:t> of </a:t>
            </a:r>
            <a:r>
              <a:rPr lang="nl-NL" sz="2800" dirty="0" err="1" smtClean="0"/>
              <a:t>individual</a:t>
            </a:r>
            <a:r>
              <a:rPr lang="nl-NL" sz="2800" dirty="0" smtClean="0"/>
              <a:t> trees on map</a:t>
            </a:r>
          </a:p>
          <a:p>
            <a:pPr marL="457200" indent="-457200">
              <a:buFont typeface="Arial"/>
              <a:buChar char="•"/>
            </a:pPr>
            <a:r>
              <a:rPr lang="nl-NL" sz="2800" dirty="0" smtClean="0"/>
              <a:t>Slide </a:t>
            </a:r>
            <a:r>
              <a:rPr lang="nl-NL" sz="2800" dirty="0" err="1" smtClean="0"/>
              <a:t>through</a:t>
            </a:r>
            <a:r>
              <a:rPr lang="nl-NL" sz="2800" dirty="0" smtClean="0"/>
              <a:t> time </a:t>
            </a:r>
            <a:r>
              <a:rPr lang="nl-NL" sz="2800" dirty="0" err="1" smtClean="0"/>
              <a:t>comparing</a:t>
            </a:r>
            <a:r>
              <a:rPr lang="nl-NL" sz="2800" dirty="0" smtClean="0"/>
              <a:t> </a:t>
            </a:r>
            <a:r>
              <a:rPr lang="nl-NL" sz="2800" dirty="0" err="1" smtClean="0"/>
              <a:t>satellite</a:t>
            </a:r>
            <a:r>
              <a:rPr lang="nl-NL" sz="2800" dirty="0" smtClean="0"/>
              <a:t> data </a:t>
            </a:r>
            <a:r>
              <a:rPr lang="nl-NL" sz="2800" dirty="0" err="1" smtClean="0"/>
              <a:t>with</a:t>
            </a:r>
            <a:r>
              <a:rPr lang="nl-NL" sz="2800" dirty="0" smtClean="0"/>
              <a:t> the </a:t>
            </a:r>
            <a:r>
              <a:rPr lang="nl-NL" sz="2800" dirty="0" err="1" smtClean="0"/>
              <a:t>greening</a:t>
            </a:r>
            <a:r>
              <a:rPr lang="nl-NL" sz="2800" dirty="0" smtClean="0"/>
              <a:t> of trees</a:t>
            </a:r>
          </a:p>
          <a:p>
            <a:pPr marL="457200" indent="-457200">
              <a:buFont typeface="Arial"/>
              <a:buChar char="•"/>
            </a:pPr>
            <a:r>
              <a:rPr lang="nl-NL" sz="2800" dirty="0" smtClean="0"/>
              <a:t>Link </a:t>
            </a:r>
            <a:r>
              <a:rPr lang="nl-NL" sz="2800" dirty="0" err="1" smtClean="0"/>
              <a:t>to</a:t>
            </a:r>
            <a:r>
              <a:rPr lang="nl-NL" sz="2800" dirty="0" smtClean="0"/>
              <a:t> show </a:t>
            </a:r>
            <a:r>
              <a:rPr lang="nl-NL" sz="2800" dirty="0" err="1" smtClean="0"/>
              <a:t>your</a:t>
            </a:r>
            <a:r>
              <a:rPr lang="nl-NL" sz="2800" dirty="0" smtClean="0"/>
              <a:t> tree on school page or </a:t>
            </a:r>
            <a:r>
              <a:rPr lang="nl-NL" sz="2800" dirty="0" err="1" smtClean="0"/>
              <a:t>social</a:t>
            </a:r>
            <a:r>
              <a:rPr lang="nl-NL" sz="2800" dirty="0" smtClean="0"/>
              <a:t> media</a:t>
            </a: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2311313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nl-NL" dirty="0" smtClean="0"/>
              <a:t>Data </a:t>
            </a:r>
            <a:r>
              <a:rPr lang="nl-NL" dirty="0" err="1" smtClean="0"/>
              <a:t>connections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470" y="1034454"/>
            <a:ext cx="10050397" cy="551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805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Agenda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 smtClean="0"/>
              <a:t>Phenology</a:t>
            </a:r>
            <a:r>
              <a:rPr lang="nl-NL" dirty="0" smtClean="0"/>
              <a:t> </a:t>
            </a:r>
            <a:r>
              <a:rPr lang="nl-NL" dirty="0" err="1" smtClean="0"/>
              <a:t>app</a:t>
            </a:r>
            <a:endParaRPr lang="nl-NL" dirty="0" smtClean="0"/>
          </a:p>
          <a:p>
            <a:r>
              <a:rPr lang="nl-NL" dirty="0" smtClean="0"/>
              <a:t>GLOBE </a:t>
            </a:r>
            <a:r>
              <a:rPr lang="nl-NL" dirty="0" err="1" smtClean="0"/>
              <a:t>phenology</a:t>
            </a:r>
            <a:r>
              <a:rPr lang="nl-NL" dirty="0" smtClean="0"/>
              <a:t> green up </a:t>
            </a:r>
            <a:r>
              <a:rPr lang="nl-NL" dirty="0" err="1" smtClean="0"/>
              <a:t>and</a:t>
            </a:r>
            <a:r>
              <a:rPr lang="nl-NL" dirty="0" smtClean="0"/>
              <a:t> down</a:t>
            </a:r>
          </a:p>
          <a:p>
            <a:r>
              <a:rPr lang="nl-NL" dirty="0" err="1" smtClean="0"/>
              <a:t>Phenology</a:t>
            </a:r>
            <a:r>
              <a:rPr lang="nl-NL" dirty="0" smtClean="0"/>
              <a:t> </a:t>
            </a:r>
            <a:r>
              <a:rPr lang="nl-NL" dirty="0" err="1" smtClean="0"/>
              <a:t>campaign</a:t>
            </a:r>
            <a:r>
              <a:rPr lang="nl-NL" dirty="0" smtClean="0"/>
              <a:t> (</a:t>
            </a:r>
            <a:r>
              <a:rPr lang="nl-NL" dirty="0" err="1" smtClean="0"/>
              <a:t>for</a:t>
            </a:r>
            <a:r>
              <a:rPr lang="nl-NL" dirty="0" smtClean="0"/>
              <a:t> Europe)</a:t>
            </a:r>
          </a:p>
          <a:p>
            <a:r>
              <a:rPr lang="nl-NL" dirty="0" smtClean="0"/>
              <a:t>How </a:t>
            </a:r>
            <a:r>
              <a:rPr lang="nl-NL" dirty="0" err="1" smtClean="0"/>
              <a:t>can</a:t>
            </a:r>
            <a:r>
              <a:rPr lang="nl-NL" dirty="0" smtClean="0"/>
              <a:t> </a:t>
            </a:r>
            <a:r>
              <a:rPr lang="nl-NL" dirty="0" err="1" smtClean="0"/>
              <a:t>you</a:t>
            </a:r>
            <a:r>
              <a:rPr lang="nl-NL" dirty="0" smtClean="0"/>
              <a:t> </a:t>
            </a:r>
            <a:r>
              <a:rPr lang="nl-NL" dirty="0" err="1" smtClean="0"/>
              <a:t>join</a:t>
            </a:r>
            <a:r>
              <a:rPr lang="nl-NL" dirty="0" smtClean="0"/>
              <a:t>?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56494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On the school (1)</a:t>
            </a:r>
            <a:endParaRPr lang="nl-NL" dirty="0"/>
          </a:p>
        </p:txBody>
      </p:sp>
      <p:sp>
        <p:nvSpPr>
          <p:cNvPr id="4" name="Rechthoek 3"/>
          <p:cNvSpPr/>
          <p:nvPr/>
        </p:nvSpPr>
        <p:spPr>
          <a:xfrm>
            <a:off x="1043637" y="1476809"/>
            <a:ext cx="10423329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nl-NL" sz="2400" dirty="0" err="1"/>
              <a:t>Pick</a:t>
            </a:r>
            <a:r>
              <a:rPr lang="nl-NL" sz="2400" dirty="0"/>
              <a:t> </a:t>
            </a:r>
            <a:r>
              <a:rPr lang="nl-NL" sz="2400" dirty="0" err="1"/>
              <a:t>one</a:t>
            </a:r>
            <a:r>
              <a:rPr lang="nl-NL" sz="2400" dirty="0"/>
              <a:t> or more </a:t>
            </a:r>
            <a:r>
              <a:rPr lang="nl-NL" sz="2400" dirty="0" smtClean="0"/>
              <a:t>(of </a:t>
            </a:r>
            <a:r>
              <a:rPr lang="nl-NL" sz="2400" dirty="0"/>
              <a:t>the </a:t>
            </a:r>
            <a:r>
              <a:rPr lang="nl-NL" sz="2400" dirty="0" smtClean="0"/>
              <a:t>6) species </a:t>
            </a:r>
            <a:r>
              <a:rPr lang="nl-NL" sz="2400" dirty="0" err="1" smtClean="0"/>
              <a:t>and</a:t>
            </a:r>
            <a:r>
              <a:rPr lang="nl-NL" sz="2400" dirty="0" smtClean="0"/>
              <a:t> </a:t>
            </a:r>
            <a:r>
              <a:rPr lang="nl-NL" sz="2400" dirty="0" err="1" smtClean="0"/>
              <a:t>consider</a:t>
            </a:r>
            <a:r>
              <a:rPr lang="nl-NL" sz="2400" dirty="0" smtClean="0"/>
              <a:t>:</a:t>
            </a:r>
            <a:endParaRPr lang="nl-NL" sz="2400" dirty="0"/>
          </a:p>
          <a:p>
            <a:pPr marL="742950" lvl="1" indent="-285750">
              <a:buFont typeface="Arial"/>
              <a:buChar char="•"/>
            </a:pPr>
            <a:r>
              <a:rPr lang="nl-NL" sz="2400" dirty="0" err="1"/>
              <a:t>Can</a:t>
            </a:r>
            <a:r>
              <a:rPr lang="nl-NL" sz="2400" dirty="0"/>
              <a:t> </a:t>
            </a:r>
            <a:r>
              <a:rPr lang="nl-NL" sz="2400" dirty="0" err="1"/>
              <a:t>it</a:t>
            </a:r>
            <a:r>
              <a:rPr lang="nl-NL" sz="2400" dirty="0"/>
              <a:t> </a:t>
            </a:r>
            <a:r>
              <a:rPr lang="nl-NL" sz="2400" dirty="0" err="1"/>
              <a:t>be</a:t>
            </a:r>
            <a:r>
              <a:rPr lang="nl-NL" sz="2400" dirty="0"/>
              <a:t> found in </a:t>
            </a:r>
            <a:r>
              <a:rPr lang="nl-NL" sz="2400" dirty="0" err="1"/>
              <a:t>your</a:t>
            </a:r>
            <a:r>
              <a:rPr lang="nl-NL" sz="2400" dirty="0"/>
              <a:t> </a:t>
            </a:r>
            <a:r>
              <a:rPr lang="nl-NL" sz="2400" dirty="0" smtClean="0"/>
              <a:t>area;</a:t>
            </a:r>
            <a:endParaRPr lang="nl-NL" sz="2400" dirty="0"/>
          </a:p>
          <a:p>
            <a:pPr marL="742950" lvl="1" indent="-285750">
              <a:buFont typeface="Arial"/>
              <a:buChar char="•"/>
            </a:pPr>
            <a:r>
              <a:rPr lang="nl-NL" sz="2400" dirty="0" err="1"/>
              <a:t>When</a:t>
            </a:r>
            <a:r>
              <a:rPr lang="nl-NL" sz="2400" dirty="0"/>
              <a:t> are the </a:t>
            </a:r>
            <a:r>
              <a:rPr lang="nl-NL" sz="2400" dirty="0" err="1"/>
              <a:t>phenology</a:t>
            </a:r>
            <a:r>
              <a:rPr lang="nl-NL" sz="2400" dirty="0"/>
              <a:t> events (</a:t>
            </a:r>
            <a:r>
              <a:rPr lang="nl-NL" sz="2400" dirty="0" err="1"/>
              <a:t>flowering</a:t>
            </a:r>
            <a:r>
              <a:rPr lang="nl-NL" sz="2400" dirty="0"/>
              <a:t>, </a:t>
            </a:r>
            <a:r>
              <a:rPr lang="nl-NL" sz="2400" dirty="0" err="1"/>
              <a:t>leaf</a:t>
            </a:r>
            <a:r>
              <a:rPr lang="nl-NL" sz="2400" dirty="0"/>
              <a:t> </a:t>
            </a:r>
            <a:r>
              <a:rPr lang="nl-NL" sz="2400" dirty="0" err="1"/>
              <a:t>unfolding</a:t>
            </a:r>
            <a:r>
              <a:rPr lang="nl-NL" sz="2400" dirty="0"/>
              <a:t>, etc.) </a:t>
            </a:r>
            <a:r>
              <a:rPr lang="nl-NL" sz="2400" dirty="0" err="1"/>
              <a:t>to</a:t>
            </a:r>
            <a:r>
              <a:rPr lang="nl-NL" sz="2400" dirty="0"/>
              <a:t> </a:t>
            </a:r>
            <a:r>
              <a:rPr lang="nl-NL" sz="2400" dirty="0" err="1"/>
              <a:t>be</a:t>
            </a:r>
            <a:r>
              <a:rPr lang="nl-NL" sz="2400" dirty="0"/>
              <a:t> </a:t>
            </a:r>
            <a:r>
              <a:rPr lang="nl-NL" sz="2400" dirty="0" err="1"/>
              <a:t>expected</a:t>
            </a:r>
            <a:r>
              <a:rPr lang="nl-NL" sz="2400" dirty="0"/>
              <a:t> </a:t>
            </a:r>
            <a:endParaRPr lang="nl-NL" sz="2400" dirty="0" smtClean="0"/>
          </a:p>
          <a:p>
            <a:pPr marL="285750" indent="-285750">
              <a:buFont typeface="Arial"/>
              <a:buChar char="•"/>
            </a:pPr>
            <a:r>
              <a:rPr lang="nl-NL" sz="2400" dirty="0" err="1" smtClean="0"/>
              <a:t>Identify</a:t>
            </a:r>
            <a:r>
              <a:rPr lang="nl-NL" sz="2400" dirty="0" smtClean="0"/>
              <a:t> </a:t>
            </a:r>
            <a:r>
              <a:rPr lang="nl-NL" sz="2400" dirty="0"/>
              <a:t>different </a:t>
            </a:r>
            <a:r>
              <a:rPr lang="nl-NL" sz="2400" dirty="0" err="1"/>
              <a:t>individuals</a:t>
            </a:r>
            <a:r>
              <a:rPr lang="nl-NL" sz="2400" dirty="0"/>
              <a:t> of the </a:t>
            </a:r>
            <a:r>
              <a:rPr lang="nl-NL" sz="2400" dirty="0" err="1"/>
              <a:t>chosen</a:t>
            </a:r>
            <a:r>
              <a:rPr lang="nl-NL" sz="2400" dirty="0"/>
              <a:t> species in </a:t>
            </a:r>
            <a:r>
              <a:rPr lang="nl-NL" sz="2400" dirty="0" err="1"/>
              <a:t>your</a:t>
            </a:r>
            <a:r>
              <a:rPr lang="nl-NL" sz="2400" dirty="0"/>
              <a:t> area. </a:t>
            </a:r>
          </a:p>
          <a:p>
            <a:pPr marL="742950" lvl="1" indent="-285750">
              <a:buFont typeface="Arial"/>
              <a:buChar char="•"/>
            </a:pPr>
            <a:r>
              <a:rPr lang="nl-NL" sz="2400" dirty="0"/>
              <a:t>Make </a:t>
            </a:r>
            <a:r>
              <a:rPr lang="nl-NL" sz="2400" dirty="0" err="1"/>
              <a:t>sure</a:t>
            </a:r>
            <a:r>
              <a:rPr lang="nl-NL" sz="2400" dirty="0"/>
              <a:t> </a:t>
            </a:r>
            <a:r>
              <a:rPr lang="nl-NL" sz="2400" dirty="0" err="1"/>
              <a:t>that</a:t>
            </a:r>
            <a:r>
              <a:rPr lang="nl-NL" sz="2400" dirty="0"/>
              <a:t> </a:t>
            </a:r>
            <a:r>
              <a:rPr lang="nl-NL" sz="2400" dirty="0" err="1"/>
              <a:t>they</a:t>
            </a:r>
            <a:r>
              <a:rPr lang="nl-NL" sz="2400" dirty="0"/>
              <a:t> are in a </a:t>
            </a:r>
            <a:r>
              <a:rPr lang="nl-NL" sz="2400" dirty="0" err="1"/>
              <a:t>location</a:t>
            </a:r>
            <a:r>
              <a:rPr lang="nl-NL" sz="2400" dirty="0"/>
              <a:t> </a:t>
            </a:r>
            <a:r>
              <a:rPr lang="nl-NL" sz="2400" dirty="0" err="1"/>
              <a:t>that</a:t>
            </a:r>
            <a:r>
              <a:rPr lang="nl-NL" sz="2400" dirty="0"/>
              <a:t> </a:t>
            </a:r>
            <a:r>
              <a:rPr lang="nl-NL" sz="2400" dirty="0" err="1"/>
              <a:t>you</a:t>
            </a:r>
            <a:r>
              <a:rPr lang="nl-NL" sz="2400" dirty="0"/>
              <a:t> </a:t>
            </a:r>
            <a:r>
              <a:rPr lang="nl-NL" sz="2400" dirty="0" err="1"/>
              <a:t>see</a:t>
            </a:r>
            <a:r>
              <a:rPr lang="nl-NL" sz="2400" dirty="0"/>
              <a:t> (</a:t>
            </a:r>
            <a:r>
              <a:rPr lang="nl-NL" sz="2400" dirty="0" err="1"/>
              <a:t>almost</a:t>
            </a:r>
            <a:r>
              <a:rPr lang="nl-NL" sz="2400" dirty="0"/>
              <a:t>) </a:t>
            </a:r>
            <a:r>
              <a:rPr lang="nl-NL" sz="2400" dirty="0" err="1"/>
              <a:t>every</a:t>
            </a:r>
            <a:r>
              <a:rPr lang="nl-NL" sz="2400" dirty="0"/>
              <a:t> </a:t>
            </a:r>
            <a:r>
              <a:rPr lang="nl-NL" sz="2400" dirty="0" err="1"/>
              <a:t>day</a:t>
            </a:r>
            <a:r>
              <a:rPr lang="nl-NL" sz="2400" dirty="0"/>
              <a:t>. </a:t>
            </a:r>
          </a:p>
          <a:p>
            <a:pPr marL="742950" lvl="1" indent="-285750">
              <a:buFont typeface="Arial"/>
              <a:buChar char="•"/>
            </a:pPr>
            <a:r>
              <a:rPr lang="nl-NL" sz="2400" dirty="0" err="1" smtClean="0"/>
              <a:t>Try</a:t>
            </a:r>
            <a:r>
              <a:rPr lang="nl-NL" sz="2400" dirty="0" smtClean="0"/>
              <a:t> </a:t>
            </a:r>
            <a:r>
              <a:rPr lang="nl-NL" sz="2400" dirty="0" err="1"/>
              <a:t>to</a:t>
            </a:r>
            <a:r>
              <a:rPr lang="nl-NL" sz="2400" dirty="0"/>
              <a:t> </a:t>
            </a:r>
            <a:r>
              <a:rPr lang="nl-NL" sz="2400" dirty="0" err="1"/>
              <a:t>pick</a:t>
            </a:r>
            <a:r>
              <a:rPr lang="nl-NL" sz="2400" dirty="0"/>
              <a:t> </a:t>
            </a:r>
            <a:r>
              <a:rPr lang="nl-NL" sz="2400" dirty="0" err="1"/>
              <a:t>individuals</a:t>
            </a:r>
            <a:r>
              <a:rPr lang="nl-NL" sz="2400" dirty="0"/>
              <a:t> in different </a:t>
            </a:r>
            <a:r>
              <a:rPr lang="nl-NL" sz="2400" dirty="0" err="1"/>
              <a:t>habitats</a:t>
            </a:r>
            <a:r>
              <a:rPr lang="nl-NL" sz="2400" dirty="0"/>
              <a:t> in order </a:t>
            </a:r>
            <a:r>
              <a:rPr lang="nl-NL" sz="2400" dirty="0" err="1"/>
              <a:t>to</a:t>
            </a:r>
            <a:r>
              <a:rPr lang="nl-NL" sz="2400" dirty="0"/>
              <a:t> </a:t>
            </a:r>
            <a:r>
              <a:rPr lang="nl-NL" sz="2400" dirty="0" err="1"/>
              <a:t>find</a:t>
            </a:r>
            <a:r>
              <a:rPr lang="nl-NL" sz="2400" dirty="0"/>
              <a:t> out </a:t>
            </a:r>
            <a:r>
              <a:rPr lang="nl-NL" sz="2400" dirty="0" err="1"/>
              <a:t>what</a:t>
            </a:r>
            <a:r>
              <a:rPr lang="nl-NL" sz="2400" dirty="0"/>
              <a:t> </a:t>
            </a:r>
            <a:r>
              <a:rPr lang="nl-NL" sz="2400" dirty="0" err="1"/>
              <a:t>influences</a:t>
            </a:r>
            <a:r>
              <a:rPr lang="nl-NL" sz="2400" dirty="0"/>
              <a:t> the </a:t>
            </a:r>
            <a:r>
              <a:rPr lang="nl-NL" sz="2400" dirty="0" err="1"/>
              <a:t>phenology</a:t>
            </a:r>
            <a:r>
              <a:rPr lang="nl-NL" sz="2400" dirty="0"/>
              <a:t> events. </a:t>
            </a:r>
            <a:r>
              <a:rPr lang="nl-NL" sz="2400" dirty="0" err="1" smtClean="0"/>
              <a:t>Think</a:t>
            </a:r>
            <a:r>
              <a:rPr lang="nl-NL" sz="2400" dirty="0" smtClean="0"/>
              <a:t> </a:t>
            </a:r>
            <a:r>
              <a:rPr lang="nl-NL" sz="2400" dirty="0" err="1"/>
              <a:t>about</a:t>
            </a:r>
            <a:r>
              <a:rPr lang="nl-NL" sz="2400" dirty="0"/>
              <a:t>:</a:t>
            </a:r>
          </a:p>
          <a:p>
            <a:pPr marL="1200150" lvl="2" indent="-285750">
              <a:buFont typeface="Arial"/>
              <a:buChar char="•"/>
            </a:pPr>
            <a:r>
              <a:rPr lang="nl-NL" sz="2400" dirty="0" err="1"/>
              <a:t>Shade</a:t>
            </a:r>
            <a:r>
              <a:rPr lang="nl-NL" sz="2400" dirty="0"/>
              <a:t>/</a:t>
            </a:r>
            <a:r>
              <a:rPr lang="nl-NL" sz="2400" dirty="0" err="1"/>
              <a:t>sun</a:t>
            </a:r>
            <a:endParaRPr lang="nl-NL" sz="2400" dirty="0"/>
          </a:p>
          <a:p>
            <a:pPr marL="1200150" lvl="2" indent="-285750">
              <a:buFont typeface="Arial"/>
              <a:buChar char="•"/>
            </a:pPr>
            <a:r>
              <a:rPr lang="nl-NL" sz="2400" dirty="0"/>
              <a:t>Dry/wet</a:t>
            </a:r>
          </a:p>
          <a:p>
            <a:pPr marL="1200150" lvl="2" indent="-285750">
              <a:buFont typeface="Arial"/>
              <a:buChar char="•"/>
            </a:pPr>
            <a:r>
              <a:rPr lang="nl-NL" sz="2400" dirty="0"/>
              <a:t>In the </a:t>
            </a:r>
            <a:r>
              <a:rPr lang="nl-NL" sz="2400" dirty="0" err="1"/>
              <a:t>city</a:t>
            </a:r>
            <a:r>
              <a:rPr lang="nl-NL" sz="2400" dirty="0"/>
              <a:t> / out of the </a:t>
            </a:r>
            <a:r>
              <a:rPr lang="nl-NL" sz="2400" dirty="0" err="1"/>
              <a:t>city</a:t>
            </a:r>
            <a:r>
              <a:rPr lang="nl-NL" sz="2400" dirty="0"/>
              <a:t> </a:t>
            </a:r>
          </a:p>
          <a:p>
            <a:pPr marL="1200150" lvl="2" indent="-285750">
              <a:buFont typeface="Arial"/>
              <a:buChar char="•"/>
            </a:pPr>
            <a:r>
              <a:rPr lang="nl-NL" sz="2400" dirty="0" err="1"/>
              <a:t>Temperature</a:t>
            </a:r>
            <a:endParaRPr lang="nl-NL" sz="2400" dirty="0"/>
          </a:p>
          <a:p>
            <a:pPr marL="1200150" lvl="2" indent="-285750">
              <a:buFont typeface="Arial"/>
              <a:buChar char="•"/>
            </a:pPr>
            <a:r>
              <a:rPr lang="nl-NL" sz="2400" dirty="0" err="1"/>
              <a:t>Soil</a:t>
            </a:r>
            <a:r>
              <a:rPr lang="nl-NL" sz="2400" dirty="0"/>
              <a:t> </a:t>
            </a:r>
            <a:r>
              <a:rPr lang="nl-NL" sz="2400" dirty="0" smtClean="0"/>
              <a:t>type</a:t>
            </a: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637359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On the school (2)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nl-NL" dirty="0" smtClean="0"/>
              <a:t>Make </a:t>
            </a:r>
            <a:r>
              <a:rPr lang="nl-NL" dirty="0" err="1"/>
              <a:t>sure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take a first picture </a:t>
            </a:r>
            <a:r>
              <a:rPr lang="nl-NL" dirty="0" err="1"/>
              <a:t>when</a:t>
            </a:r>
            <a:r>
              <a:rPr lang="nl-NL" dirty="0"/>
              <a:t> the tree is </a:t>
            </a:r>
            <a:r>
              <a:rPr lang="nl-NL" dirty="0" err="1"/>
              <a:t>still</a:t>
            </a:r>
            <a:r>
              <a:rPr lang="nl-NL" dirty="0"/>
              <a:t> </a:t>
            </a:r>
            <a:r>
              <a:rPr lang="nl-NL" dirty="0" err="1"/>
              <a:t>completely</a:t>
            </a:r>
            <a:r>
              <a:rPr lang="nl-NL" dirty="0"/>
              <a:t> </a:t>
            </a:r>
            <a:r>
              <a:rPr lang="nl-NL" dirty="0" smtClean="0"/>
              <a:t>bare.</a:t>
            </a:r>
            <a:endParaRPr lang="nl-NL" dirty="0"/>
          </a:p>
          <a:p>
            <a:r>
              <a:rPr lang="nl-NL" dirty="0"/>
              <a:t>As </a:t>
            </a:r>
            <a:r>
              <a:rPr lang="nl-NL" dirty="0" err="1"/>
              <a:t>soon</a:t>
            </a:r>
            <a:r>
              <a:rPr lang="nl-NL" dirty="0"/>
              <a:t> as </a:t>
            </a:r>
            <a:r>
              <a:rPr lang="nl-NL" dirty="0" err="1"/>
              <a:t>you</a:t>
            </a:r>
            <a:r>
              <a:rPr lang="nl-NL" dirty="0"/>
              <a:t> </a:t>
            </a:r>
            <a:r>
              <a:rPr lang="nl-NL" dirty="0" err="1"/>
              <a:t>see</a:t>
            </a:r>
            <a:r>
              <a:rPr lang="nl-NL" dirty="0"/>
              <a:t> </a:t>
            </a:r>
            <a:r>
              <a:rPr lang="nl-NL" dirty="0" err="1"/>
              <a:t>that</a:t>
            </a:r>
            <a:r>
              <a:rPr lang="nl-NL" dirty="0"/>
              <a:t> the tree is </a:t>
            </a:r>
            <a:r>
              <a:rPr lang="nl-NL" dirty="0" err="1"/>
              <a:t>starting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green-up:</a:t>
            </a:r>
          </a:p>
          <a:p>
            <a:pPr lvl="1"/>
            <a:r>
              <a:rPr lang="nl-NL" dirty="0"/>
              <a:t>Take follow up pictures at </a:t>
            </a:r>
            <a:r>
              <a:rPr lang="nl-NL" dirty="0" err="1"/>
              <a:t>least</a:t>
            </a:r>
            <a:r>
              <a:rPr lang="nl-NL" dirty="0"/>
              <a:t> </a:t>
            </a:r>
            <a:r>
              <a:rPr lang="nl-NL" dirty="0" err="1"/>
              <a:t>every</a:t>
            </a:r>
            <a:r>
              <a:rPr lang="nl-NL" dirty="0"/>
              <a:t> 2 </a:t>
            </a:r>
            <a:r>
              <a:rPr lang="nl-NL" dirty="0" err="1"/>
              <a:t>days</a:t>
            </a:r>
            <a:r>
              <a:rPr lang="nl-NL" dirty="0"/>
              <a:t> (or as </a:t>
            </a:r>
            <a:r>
              <a:rPr lang="nl-NL" dirty="0" err="1"/>
              <a:t>often</a:t>
            </a:r>
            <a:r>
              <a:rPr lang="nl-NL" dirty="0"/>
              <a:t> as </a:t>
            </a:r>
            <a:r>
              <a:rPr lang="nl-NL" dirty="0" err="1"/>
              <a:t>you</a:t>
            </a:r>
            <a:r>
              <a:rPr lang="nl-NL" dirty="0"/>
              <a:t> </a:t>
            </a:r>
            <a:r>
              <a:rPr lang="nl-NL" dirty="0" err="1"/>
              <a:t>can</a:t>
            </a:r>
            <a:r>
              <a:rPr lang="nl-NL" dirty="0"/>
              <a:t>. The more pictures the </a:t>
            </a:r>
            <a:r>
              <a:rPr lang="nl-NL" dirty="0" err="1"/>
              <a:t>better</a:t>
            </a:r>
            <a:r>
              <a:rPr lang="nl-NL" dirty="0"/>
              <a:t> </a:t>
            </a:r>
            <a:r>
              <a:rPr lang="nl-NL" dirty="0" err="1"/>
              <a:t>your</a:t>
            </a:r>
            <a:r>
              <a:rPr lang="nl-NL" dirty="0"/>
              <a:t> video </a:t>
            </a:r>
            <a:r>
              <a:rPr lang="nl-NL" dirty="0" err="1"/>
              <a:t>will</a:t>
            </a:r>
            <a:r>
              <a:rPr lang="nl-NL" dirty="0"/>
              <a:t> </a:t>
            </a:r>
            <a:r>
              <a:rPr lang="nl-NL" dirty="0" err="1"/>
              <a:t>be</a:t>
            </a:r>
            <a:r>
              <a:rPr lang="nl-NL" dirty="0"/>
              <a:t>)</a:t>
            </a:r>
          </a:p>
          <a:p>
            <a:pPr lvl="1"/>
            <a:r>
              <a:rPr lang="nl-NL" dirty="0"/>
              <a:t>Enter the green up information </a:t>
            </a:r>
            <a:r>
              <a:rPr lang="nl-NL" dirty="0" err="1"/>
              <a:t>by</a:t>
            </a:r>
            <a:r>
              <a:rPr lang="nl-NL" dirty="0"/>
              <a:t> </a:t>
            </a:r>
            <a:r>
              <a:rPr lang="nl-NL" dirty="0" err="1"/>
              <a:t>following</a:t>
            </a:r>
            <a:r>
              <a:rPr lang="nl-NL" dirty="0"/>
              <a:t> the GLOBE green up </a:t>
            </a:r>
            <a:r>
              <a:rPr lang="nl-NL" dirty="0" err="1"/>
              <a:t>protocols</a:t>
            </a:r>
            <a:endParaRPr lang="nl-NL" dirty="0"/>
          </a:p>
          <a:p>
            <a:r>
              <a:rPr lang="nl-NL" dirty="0" err="1"/>
              <a:t>When</a:t>
            </a:r>
            <a:r>
              <a:rPr lang="nl-NL" dirty="0"/>
              <a:t> the tree is </a:t>
            </a:r>
            <a:r>
              <a:rPr lang="nl-NL" dirty="0" err="1"/>
              <a:t>completely</a:t>
            </a:r>
            <a:r>
              <a:rPr lang="nl-NL" dirty="0"/>
              <a:t> green </a:t>
            </a:r>
            <a:r>
              <a:rPr lang="nl-NL" dirty="0" err="1"/>
              <a:t>you</a:t>
            </a:r>
            <a:r>
              <a:rPr lang="nl-NL" dirty="0"/>
              <a:t> </a:t>
            </a:r>
            <a:r>
              <a:rPr lang="nl-NL" dirty="0" err="1"/>
              <a:t>don’t</a:t>
            </a:r>
            <a:r>
              <a:rPr lang="nl-NL" dirty="0"/>
              <a:t> </a:t>
            </a:r>
            <a:r>
              <a:rPr lang="nl-NL" dirty="0" err="1"/>
              <a:t>need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take </a:t>
            </a:r>
            <a:r>
              <a:rPr lang="nl-NL" dirty="0" err="1"/>
              <a:t>so</a:t>
            </a:r>
            <a:r>
              <a:rPr lang="nl-NL" dirty="0"/>
              <a:t> </a:t>
            </a:r>
            <a:r>
              <a:rPr lang="nl-NL" dirty="0" err="1"/>
              <a:t>many</a:t>
            </a:r>
            <a:r>
              <a:rPr lang="nl-NL" dirty="0"/>
              <a:t> pictures </a:t>
            </a:r>
            <a:r>
              <a:rPr lang="nl-NL" dirty="0" err="1"/>
              <a:t>anymore</a:t>
            </a:r>
            <a:r>
              <a:rPr lang="nl-NL" dirty="0"/>
              <a:t>. </a:t>
            </a:r>
            <a:r>
              <a:rPr lang="nl-NL" dirty="0" err="1"/>
              <a:t>Once</a:t>
            </a:r>
            <a:r>
              <a:rPr lang="nl-NL" dirty="0"/>
              <a:t> a week </a:t>
            </a:r>
            <a:r>
              <a:rPr lang="nl-NL" dirty="0" err="1"/>
              <a:t>would</a:t>
            </a:r>
            <a:r>
              <a:rPr lang="nl-NL" dirty="0"/>
              <a:t> </a:t>
            </a:r>
            <a:r>
              <a:rPr lang="nl-NL" dirty="0" err="1"/>
              <a:t>be</a:t>
            </a:r>
            <a:r>
              <a:rPr lang="nl-NL" dirty="0"/>
              <a:t> </a:t>
            </a:r>
            <a:r>
              <a:rPr lang="nl-NL" dirty="0" err="1"/>
              <a:t>nice</a:t>
            </a:r>
            <a:r>
              <a:rPr lang="nl-NL" dirty="0"/>
              <a:t>, but </a:t>
            </a:r>
            <a:r>
              <a:rPr lang="nl-NL" dirty="0" err="1"/>
              <a:t>less</a:t>
            </a:r>
            <a:r>
              <a:rPr lang="nl-NL" dirty="0"/>
              <a:t> is </a:t>
            </a:r>
            <a:r>
              <a:rPr lang="nl-NL" dirty="0" err="1"/>
              <a:t>also</a:t>
            </a:r>
            <a:r>
              <a:rPr lang="nl-NL" dirty="0"/>
              <a:t> ok. </a:t>
            </a:r>
            <a:r>
              <a:rPr lang="nl-NL" dirty="0" err="1"/>
              <a:t>Remember</a:t>
            </a:r>
            <a:r>
              <a:rPr lang="nl-NL" dirty="0"/>
              <a:t>: more pictures is a </a:t>
            </a:r>
            <a:r>
              <a:rPr lang="nl-NL" dirty="0" err="1"/>
              <a:t>better</a:t>
            </a:r>
            <a:r>
              <a:rPr lang="nl-NL" dirty="0"/>
              <a:t> movie</a:t>
            </a:r>
            <a:r>
              <a:rPr lang="nl-NL" dirty="0" smtClean="0"/>
              <a:t>! </a:t>
            </a:r>
            <a:r>
              <a:rPr lang="nl-NL" dirty="0" err="1" smtClean="0"/>
              <a:t>You</a:t>
            </a:r>
            <a:r>
              <a:rPr lang="nl-NL" dirty="0" smtClean="0"/>
              <a:t> </a:t>
            </a:r>
            <a:r>
              <a:rPr lang="nl-NL" dirty="0" err="1" smtClean="0"/>
              <a:t>also</a:t>
            </a:r>
            <a:r>
              <a:rPr lang="nl-NL" dirty="0" smtClean="0"/>
              <a:t> </a:t>
            </a:r>
            <a:r>
              <a:rPr lang="nl-NL" dirty="0" err="1" smtClean="0"/>
              <a:t>don’t</a:t>
            </a:r>
            <a:r>
              <a:rPr lang="nl-NL" dirty="0" smtClean="0"/>
              <a:t> </a:t>
            </a:r>
            <a:r>
              <a:rPr lang="nl-NL" dirty="0" err="1" smtClean="0"/>
              <a:t>need</a:t>
            </a:r>
            <a:r>
              <a:rPr lang="nl-NL" dirty="0" smtClean="0"/>
              <a:t>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add</a:t>
            </a:r>
            <a:r>
              <a:rPr lang="nl-NL" dirty="0" smtClean="0"/>
              <a:t> GLOBE data.</a:t>
            </a:r>
            <a:endParaRPr lang="nl-NL" dirty="0"/>
          </a:p>
          <a:p>
            <a:r>
              <a:rPr lang="nl-NL" dirty="0"/>
              <a:t>As </a:t>
            </a:r>
            <a:r>
              <a:rPr lang="nl-NL" dirty="0" err="1"/>
              <a:t>soon</a:t>
            </a:r>
            <a:r>
              <a:rPr lang="nl-NL" dirty="0"/>
              <a:t> as the tree is </a:t>
            </a:r>
            <a:r>
              <a:rPr lang="nl-NL" dirty="0" err="1"/>
              <a:t>starting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green down:</a:t>
            </a:r>
          </a:p>
          <a:p>
            <a:pPr lvl="1"/>
            <a:r>
              <a:rPr lang="nl-NL" dirty="0"/>
              <a:t>Start </a:t>
            </a:r>
            <a:r>
              <a:rPr lang="nl-NL" dirty="0" err="1"/>
              <a:t>to</a:t>
            </a:r>
            <a:r>
              <a:rPr lang="nl-NL" dirty="0"/>
              <a:t> take pictures at </a:t>
            </a:r>
            <a:r>
              <a:rPr lang="nl-NL" dirty="0" err="1"/>
              <a:t>least</a:t>
            </a:r>
            <a:r>
              <a:rPr lang="nl-NL" dirty="0"/>
              <a:t> </a:t>
            </a:r>
            <a:r>
              <a:rPr lang="nl-NL" dirty="0" err="1"/>
              <a:t>every</a:t>
            </a:r>
            <a:r>
              <a:rPr lang="nl-NL" dirty="0"/>
              <a:t> 2 </a:t>
            </a:r>
            <a:r>
              <a:rPr lang="nl-NL" dirty="0" err="1"/>
              <a:t>days</a:t>
            </a:r>
            <a:endParaRPr lang="nl-NL" dirty="0"/>
          </a:p>
          <a:p>
            <a:pPr lvl="1"/>
            <a:r>
              <a:rPr lang="nl-NL" dirty="0"/>
              <a:t>Follow the GLOBE green down </a:t>
            </a:r>
            <a:r>
              <a:rPr lang="nl-NL" dirty="0" err="1"/>
              <a:t>protocols</a:t>
            </a:r>
            <a:endParaRPr lang="nl-NL" dirty="0"/>
          </a:p>
          <a:p>
            <a:r>
              <a:rPr lang="nl-NL" dirty="0" err="1"/>
              <a:t>When</a:t>
            </a:r>
            <a:r>
              <a:rPr lang="nl-NL" dirty="0"/>
              <a:t> the tree is </a:t>
            </a:r>
            <a:r>
              <a:rPr lang="nl-NL" dirty="0" err="1"/>
              <a:t>completely</a:t>
            </a:r>
            <a:r>
              <a:rPr lang="nl-NL" dirty="0"/>
              <a:t> bare </a:t>
            </a:r>
            <a:r>
              <a:rPr lang="nl-NL" dirty="0" err="1"/>
              <a:t>again</a:t>
            </a:r>
            <a:r>
              <a:rPr lang="nl-NL" dirty="0"/>
              <a:t>, </a:t>
            </a:r>
            <a:r>
              <a:rPr lang="nl-NL" dirty="0" err="1"/>
              <a:t>you</a:t>
            </a:r>
            <a:r>
              <a:rPr lang="nl-NL" dirty="0"/>
              <a:t> </a:t>
            </a:r>
            <a:r>
              <a:rPr lang="nl-NL" dirty="0" err="1"/>
              <a:t>don’t</a:t>
            </a:r>
            <a:r>
              <a:rPr lang="nl-NL" dirty="0"/>
              <a:t> </a:t>
            </a:r>
            <a:r>
              <a:rPr lang="nl-NL" dirty="0" err="1"/>
              <a:t>need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take </a:t>
            </a:r>
            <a:r>
              <a:rPr lang="nl-NL" dirty="0" err="1"/>
              <a:t>so</a:t>
            </a:r>
            <a:r>
              <a:rPr lang="nl-NL" dirty="0"/>
              <a:t> </a:t>
            </a:r>
            <a:r>
              <a:rPr lang="nl-NL" dirty="0" err="1"/>
              <a:t>many</a:t>
            </a:r>
            <a:r>
              <a:rPr lang="nl-NL" dirty="0"/>
              <a:t> pictures </a:t>
            </a:r>
            <a:r>
              <a:rPr lang="nl-NL" dirty="0" err="1"/>
              <a:t>anymore</a:t>
            </a:r>
            <a:r>
              <a:rPr lang="nl-NL" dirty="0"/>
              <a:t>. </a:t>
            </a:r>
            <a:r>
              <a:rPr lang="nl-NL" dirty="0" err="1"/>
              <a:t>Again</a:t>
            </a:r>
            <a:r>
              <a:rPr lang="nl-NL" dirty="0"/>
              <a:t>, </a:t>
            </a:r>
            <a:r>
              <a:rPr lang="nl-NL" dirty="0" err="1"/>
              <a:t>once</a:t>
            </a:r>
            <a:r>
              <a:rPr lang="nl-NL" dirty="0"/>
              <a:t> a week </a:t>
            </a:r>
            <a:r>
              <a:rPr lang="nl-NL" dirty="0" err="1"/>
              <a:t>would</a:t>
            </a:r>
            <a:r>
              <a:rPr lang="nl-NL" dirty="0"/>
              <a:t> </a:t>
            </a:r>
            <a:r>
              <a:rPr lang="nl-NL" dirty="0" err="1"/>
              <a:t>be</a:t>
            </a:r>
            <a:r>
              <a:rPr lang="nl-NL" dirty="0"/>
              <a:t> </a:t>
            </a:r>
            <a:r>
              <a:rPr lang="nl-NL" dirty="0" err="1"/>
              <a:t>nice</a:t>
            </a:r>
            <a:r>
              <a:rPr lang="nl-NL" dirty="0"/>
              <a:t>, but </a:t>
            </a:r>
            <a:r>
              <a:rPr lang="nl-NL" dirty="0" err="1"/>
              <a:t>less</a:t>
            </a:r>
            <a:r>
              <a:rPr lang="nl-NL" dirty="0"/>
              <a:t> is ok. </a:t>
            </a:r>
            <a:r>
              <a:rPr lang="nl-NL" dirty="0" err="1"/>
              <a:t>When</a:t>
            </a:r>
            <a:r>
              <a:rPr lang="nl-NL" dirty="0"/>
              <a:t> </a:t>
            </a:r>
            <a:r>
              <a:rPr lang="nl-NL" dirty="0" err="1"/>
              <a:t>it</a:t>
            </a:r>
            <a:r>
              <a:rPr lang="nl-NL" dirty="0"/>
              <a:t> is </a:t>
            </a:r>
            <a:r>
              <a:rPr lang="nl-NL" dirty="0" err="1"/>
              <a:t>snowing</a:t>
            </a:r>
            <a:r>
              <a:rPr lang="nl-NL" dirty="0"/>
              <a:t> or </a:t>
            </a:r>
            <a:r>
              <a:rPr lang="nl-NL" dirty="0" err="1"/>
              <a:t>there</a:t>
            </a:r>
            <a:r>
              <a:rPr lang="nl-NL" dirty="0"/>
              <a:t> is </a:t>
            </a:r>
            <a:r>
              <a:rPr lang="nl-NL" dirty="0" err="1"/>
              <a:t>another</a:t>
            </a:r>
            <a:r>
              <a:rPr lang="nl-NL" dirty="0"/>
              <a:t> event </a:t>
            </a:r>
            <a:r>
              <a:rPr lang="nl-NL" dirty="0" err="1"/>
              <a:t>that</a:t>
            </a:r>
            <a:r>
              <a:rPr lang="nl-NL" dirty="0"/>
              <a:t> looks </a:t>
            </a:r>
            <a:r>
              <a:rPr lang="nl-NL" dirty="0" err="1"/>
              <a:t>pretty</a:t>
            </a:r>
            <a:r>
              <a:rPr lang="nl-NL" dirty="0"/>
              <a:t>, take pictures </a:t>
            </a:r>
            <a:r>
              <a:rPr lang="nl-NL" dirty="0" err="1"/>
              <a:t>every</a:t>
            </a:r>
            <a:r>
              <a:rPr lang="nl-NL" dirty="0"/>
              <a:t> </a:t>
            </a:r>
            <a:r>
              <a:rPr lang="nl-NL" dirty="0" err="1"/>
              <a:t>day</a:t>
            </a:r>
            <a:r>
              <a:rPr lang="nl-NL" dirty="0"/>
              <a:t> </a:t>
            </a:r>
            <a:r>
              <a:rPr lang="nl-NL" dirty="0" err="1"/>
              <a:t>again</a:t>
            </a:r>
            <a:r>
              <a:rPr lang="nl-NL" dirty="0"/>
              <a:t>.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5230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093" y="1802756"/>
            <a:ext cx="11366500" cy="50927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-40212"/>
            <a:ext cx="10515600" cy="1325563"/>
          </a:xfrm>
        </p:spPr>
        <p:txBody>
          <a:bodyPr/>
          <a:lstStyle/>
          <a:p>
            <a:r>
              <a:rPr lang="nl-NL" dirty="0" smtClean="0"/>
              <a:t>European </a:t>
            </a:r>
            <a:r>
              <a:rPr lang="nl-NL" dirty="0" err="1" smtClean="0"/>
              <a:t>campaign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50650" y="961597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nl-NL" dirty="0" err="1" smtClean="0"/>
              <a:t>Investigate</a:t>
            </a:r>
            <a:r>
              <a:rPr lang="nl-NL" dirty="0" smtClean="0"/>
              <a:t> 6 species </a:t>
            </a:r>
            <a:r>
              <a:rPr lang="nl-NL" dirty="0" err="1" smtClean="0"/>
              <a:t>with</a:t>
            </a:r>
            <a:r>
              <a:rPr lang="nl-NL" dirty="0" smtClean="0"/>
              <a:t> a Europe </a:t>
            </a:r>
            <a:r>
              <a:rPr lang="nl-NL" dirty="0" err="1" smtClean="0"/>
              <a:t>wide</a:t>
            </a:r>
            <a:r>
              <a:rPr lang="nl-NL" dirty="0" smtClean="0"/>
              <a:t> </a:t>
            </a:r>
            <a:r>
              <a:rPr lang="nl-NL" dirty="0" err="1" smtClean="0"/>
              <a:t>distribution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54134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220" y="1906570"/>
            <a:ext cx="7531100" cy="46736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Oak</a:t>
            </a:r>
            <a:r>
              <a:rPr lang="nl-NL" dirty="0" smtClean="0"/>
              <a:t> (</a:t>
            </a:r>
            <a:r>
              <a:rPr lang="nl-NL" dirty="0" err="1" smtClean="0"/>
              <a:t>Quercus</a:t>
            </a:r>
            <a:r>
              <a:rPr lang="nl-NL" dirty="0" smtClean="0"/>
              <a:t> </a:t>
            </a:r>
            <a:r>
              <a:rPr lang="nl-NL" dirty="0" err="1" smtClean="0"/>
              <a:t>robur</a:t>
            </a:r>
            <a:r>
              <a:rPr lang="nl-NL" dirty="0" smtClean="0"/>
              <a:t>)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1320" y="0"/>
            <a:ext cx="3481926" cy="345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215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Beech</a:t>
            </a:r>
            <a:r>
              <a:rPr lang="nl-NL" dirty="0" smtClean="0"/>
              <a:t> (</a:t>
            </a:r>
            <a:r>
              <a:rPr lang="nl-NL" dirty="0" err="1" smtClean="0"/>
              <a:t>Fagus</a:t>
            </a:r>
            <a:r>
              <a:rPr lang="nl-NL" dirty="0" smtClean="0"/>
              <a:t> </a:t>
            </a:r>
            <a:r>
              <a:rPr lang="nl-NL" dirty="0" err="1" smtClean="0"/>
              <a:t>sylvatica</a:t>
            </a:r>
            <a:r>
              <a:rPr lang="nl-NL" dirty="0" smtClean="0"/>
              <a:t>)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127" y="1493509"/>
            <a:ext cx="7763357" cy="5188674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0778" y="0"/>
            <a:ext cx="3981222" cy="2985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647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Birch</a:t>
            </a:r>
            <a:r>
              <a:rPr lang="nl-NL" dirty="0" smtClean="0"/>
              <a:t> (</a:t>
            </a:r>
            <a:r>
              <a:rPr lang="nl-NL" dirty="0" err="1" smtClean="0"/>
              <a:t>Betula</a:t>
            </a:r>
            <a:r>
              <a:rPr lang="nl-NL" dirty="0" smtClean="0"/>
              <a:t> </a:t>
            </a:r>
            <a:r>
              <a:rPr lang="nl-NL" dirty="0" err="1" smtClean="0"/>
              <a:t>pendula</a:t>
            </a:r>
            <a:r>
              <a:rPr lang="nl-NL" dirty="0" smtClean="0"/>
              <a:t>)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46200"/>
            <a:ext cx="8140700" cy="55118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6737" y="0"/>
            <a:ext cx="4245263" cy="2653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2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Hazel</a:t>
            </a:r>
            <a:r>
              <a:rPr lang="nl-NL" dirty="0" smtClean="0"/>
              <a:t> (</a:t>
            </a:r>
            <a:r>
              <a:rPr lang="nl-NL" dirty="0" err="1" smtClean="0"/>
              <a:t>Corylus</a:t>
            </a:r>
            <a:r>
              <a:rPr lang="nl-NL" dirty="0" smtClean="0"/>
              <a:t> </a:t>
            </a:r>
            <a:r>
              <a:rPr lang="nl-NL" dirty="0" err="1" smtClean="0"/>
              <a:t>avellana</a:t>
            </a:r>
            <a:r>
              <a:rPr lang="nl-NL" dirty="0" smtClean="0"/>
              <a:t>)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94361"/>
            <a:ext cx="9004300" cy="51943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8941" y="0"/>
            <a:ext cx="3553059" cy="2615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603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Lilac</a:t>
            </a:r>
            <a:r>
              <a:rPr lang="nl-NL" dirty="0" smtClean="0"/>
              <a:t> (</a:t>
            </a:r>
            <a:r>
              <a:rPr lang="nl-NL" dirty="0" err="1" smtClean="0"/>
              <a:t>Syringa</a:t>
            </a:r>
            <a:r>
              <a:rPr lang="nl-NL" dirty="0" smtClean="0"/>
              <a:t> vulgaris)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7750" y="0"/>
            <a:ext cx="4432300" cy="372110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5279" y="2635601"/>
            <a:ext cx="4557444" cy="3241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12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Wild </a:t>
            </a:r>
            <a:r>
              <a:rPr lang="nl-NL" dirty="0" err="1" smtClean="0"/>
              <a:t>cherry</a:t>
            </a:r>
            <a:r>
              <a:rPr lang="nl-NL" dirty="0" smtClean="0"/>
              <a:t> (Prunus avium)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159" y="1500364"/>
            <a:ext cx="8128369" cy="52324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3528" y="0"/>
            <a:ext cx="3088472" cy="4116564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3528" y="4646974"/>
            <a:ext cx="3088472" cy="205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751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Partners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b="1" dirty="0" smtClean="0"/>
              <a:t>EU (MYGEOSS)</a:t>
            </a:r>
            <a:r>
              <a:rPr lang="nl-NL" dirty="0" smtClean="0"/>
              <a:t>| </a:t>
            </a:r>
            <a:r>
              <a:rPr lang="nl-NL" dirty="0" err="1" smtClean="0"/>
              <a:t>funding</a:t>
            </a:r>
            <a:r>
              <a:rPr lang="nl-NL" dirty="0" smtClean="0"/>
              <a:t> building </a:t>
            </a:r>
            <a:r>
              <a:rPr lang="nl-NL" dirty="0" err="1" smtClean="0"/>
              <a:t>app</a:t>
            </a:r>
            <a:endParaRPr lang="nl-NL" dirty="0" smtClean="0"/>
          </a:p>
          <a:p>
            <a:r>
              <a:rPr lang="nl-NL" b="1" dirty="0" err="1" smtClean="0"/>
              <a:t>Ministry</a:t>
            </a:r>
            <a:r>
              <a:rPr lang="nl-NL" b="1" dirty="0" smtClean="0"/>
              <a:t> of environment </a:t>
            </a:r>
            <a:r>
              <a:rPr lang="nl-NL" dirty="0" smtClean="0"/>
              <a:t>| </a:t>
            </a:r>
            <a:r>
              <a:rPr lang="nl-NL" dirty="0" err="1" smtClean="0"/>
              <a:t>funding</a:t>
            </a:r>
            <a:r>
              <a:rPr lang="nl-NL" dirty="0" smtClean="0"/>
              <a:t> </a:t>
            </a:r>
            <a:r>
              <a:rPr lang="nl-NL" dirty="0" err="1" smtClean="0"/>
              <a:t>learning</a:t>
            </a:r>
            <a:r>
              <a:rPr lang="nl-NL" dirty="0" smtClean="0"/>
              <a:t> </a:t>
            </a:r>
            <a:r>
              <a:rPr lang="nl-NL" dirty="0" err="1" smtClean="0"/>
              <a:t>materials</a:t>
            </a:r>
            <a:r>
              <a:rPr lang="nl-NL" dirty="0" smtClean="0"/>
              <a:t> &amp; </a:t>
            </a:r>
            <a:r>
              <a:rPr lang="nl-NL" dirty="0" err="1" smtClean="0"/>
              <a:t>outreach</a:t>
            </a:r>
            <a:endParaRPr lang="nl-NL" dirty="0" smtClean="0"/>
          </a:p>
          <a:p>
            <a:r>
              <a:rPr lang="nl-NL" b="1" dirty="0" smtClean="0"/>
              <a:t>GLOBE Europe &amp; </a:t>
            </a:r>
            <a:r>
              <a:rPr lang="nl-NL" b="1" dirty="0" err="1" smtClean="0"/>
              <a:t>Eurasia</a:t>
            </a:r>
            <a:r>
              <a:rPr lang="nl-NL" b="1" dirty="0" smtClean="0"/>
              <a:t> board </a:t>
            </a:r>
            <a:r>
              <a:rPr lang="nl-NL" dirty="0" smtClean="0"/>
              <a:t>| </a:t>
            </a:r>
            <a:r>
              <a:rPr lang="nl-NL" dirty="0" err="1" smtClean="0"/>
              <a:t>organisation</a:t>
            </a:r>
            <a:r>
              <a:rPr lang="nl-NL" dirty="0" smtClean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outreach</a:t>
            </a:r>
            <a:endParaRPr lang="nl-NL" dirty="0" smtClean="0"/>
          </a:p>
          <a:p>
            <a:r>
              <a:rPr lang="nl-NL" b="1" dirty="0" smtClean="0"/>
              <a:t>Wageningen University </a:t>
            </a:r>
            <a:r>
              <a:rPr lang="nl-NL" dirty="0" smtClean="0"/>
              <a:t>| </a:t>
            </a:r>
            <a:r>
              <a:rPr lang="nl-NL" dirty="0" err="1" smtClean="0"/>
              <a:t>science</a:t>
            </a:r>
            <a:endParaRPr lang="nl-NL" dirty="0" smtClean="0"/>
          </a:p>
          <a:p>
            <a:r>
              <a:rPr lang="nl-NL" b="1" dirty="0" smtClean="0"/>
              <a:t>Leiden University </a:t>
            </a:r>
            <a:r>
              <a:rPr lang="nl-NL" dirty="0" smtClean="0"/>
              <a:t>| </a:t>
            </a:r>
            <a:r>
              <a:rPr lang="nl-NL" dirty="0" err="1" smtClean="0"/>
              <a:t>strategy</a:t>
            </a:r>
            <a:r>
              <a:rPr lang="nl-NL" dirty="0" smtClean="0"/>
              <a:t> </a:t>
            </a:r>
            <a:r>
              <a:rPr lang="nl-NL" dirty="0" err="1" smtClean="0"/>
              <a:t>app</a:t>
            </a:r>
            <a:r>
              <a:rPr lang="nl-NL" dirty="0" smtClean="0"/>
              <a:t> </a:t>
            </a:r>
            <a:r>
              <a:rPr lang="nl-NL" dirty="0" err="1" smtClean="0"/>
              <a:t>development</a:t>
            </a:r>
            <a:r>
              <a:rPr lang="nl-NL" dirty="0" smtClean="0"/>
              <a:t> </a:t>
            </a:r>
          </a:p>
          <a:p>
            <a:r>
              <a:rPr lang="nl-NL" b="1" dirty="0" err="1" smtClean="0"/>
              <a:t>Geodan</a:t>
            </a:r>
            <a:r>
              <a:rPr lang="nl-NL" dirty="0" smtClean="0"/>
              <a:t> | </a:t>
            </a:r>
            <a:r>
              <a:rPr lang="nl-NL" dirty="0" err="1" smtClean="0"/>
              <a:t>development</a:t>
            </a:r>
            <a:r>
              <a:rPr lang="nl-NL" dirty="0" smtClean="0"/>
              <a:t> </a:t>
            </a:r>
            <a:r>
              <a:rPr lang="nl-NL" dirty="0" err="1" smtClean="0"/>
              <a:t>app</a:t>
            </a:r>
            <a:endParaRPr lang="nl-NL" dirty="0" smtClean="0"/>
          </a:p>
          <a:p>
            <a:r>
              <a:rPr lang="nl-NL" b="1" dirty="0" smtClean="0"/>
              <a:t>GLOBE</a:t>
            </a:r>
            <a:r>
              <a:rPr lang="nl-NL" dirty="0" smtClean="0"/>
              <a:t> | </a:t>
            </a:r>
            <a:r>
              <a:rPr lang="nl-NL" dirty="0" err="1" smtClean="0"/>
              <a:t>connection</a:t>
            </a:r>
            <a:r>
              <a:rPr lang="nl-NL" dirty="0" smtClean="0"/>
              <a:t> </a:t>
            </a:r>
            <a:r>
              <a:rPr lang="nl-NL" dirty="0" err="1" smtClean="0"/>
              <a:t>to</a:t>
            </a:r>
            <a:r>
              <a:rPr lang="nl-NL" dirty="0" smtClean="0"/>
              <a:t> database (API)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visualisation</a:t>
            </a:r>
            <a:endParaRPr lang="nl-NL" dirty="0" smtClean="0"/>
          </a:p>
          <a:p>
            <a:r>
              <a:rPr lang="nl-NL" b="1" dirty="0" smtClean="0"/>
              <a:t>GLOBE Netherlands foundation </a:t>
            </a:r>
            <a:r>
              <a:rPr lang="nl-NL" dirty="0" smtClean="0"/>
              <a:t>| </a:t>
            </a:r>
            <a:r>
              <a:rPr lang="nl-NL" dirty="0" err="1" smtClean="0"/>
              <a:t>coordination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45904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89549" y="374551"/>
            <a:ext cx="10515600" cy="1325563"/>
          </a:xfrm>
        </p:spPr>
        <p:txBody>
          <a:bodyPr/>
          <a:lstStyle/>
          <a:p>
            <a:r>
              <a:rPr lang="nl-NL" dirty="0" err="1" smtClean="0"/>
              <a:t>What</a:t>
            </a:r>
            <a:r>
              <a:rPr lang="nl-NL" dirty="0" smtClean="0"/>
              <a:t> is a time </a:t>
            </a:r>
            <a:r>
              <a:rPr lang="nl-NL" dirty="0" err="1" smtClean="0"/>
              <a:t>lapse</a:t>
            </a:r>
            <a:r>
              <a:rPr lang="nl-NL" dirty="0" smtClean="0"/>
              <a:t> movie?</a:t>
            </a:r>
            <a:endParaRPr lang="nl-NL" dirty="0"/>
          </a:p>
        </p:txBody>
      </p:sp>
      <p:pic>
        <p:nvPicPr>
          <p:cNvPr id="4" name="One Year Time Lapse, Oak Tree Timelapse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2503" y="1837982"/>
            <a:ext cx="5802312" cy="4351338"/>
          </a:xfrm>
        </p:spPr>
      </p:pic>
      <p:pic>
        <p:nvPicPr>
          <p:cNvPr id="5" name="Growing Tree. 5 year timelapse from my backyard.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49886" y="1837982"/>
            <a:ext cx="580178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964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Outreach</a:t>
            </a:r>
            <a:endParaRPr lang="nl-NL" dirty="0"/>
          </a:p>
        </p:txBody>
      </p:sp>
      <p:pic>
        <p:nvPicPr>
          <p:cNvPr id="9" name="Tijdelijke aanduiding voor inhoud 8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28" r="1356"/>
          <a:stretch/>
        </p:blipFill>
        <p:spPr>
          <a:xfrm>
            <a:off x="7720394" y="1332935"/>
            <a:ext cx="2012765" cy="1745653"/>
          </a:xfr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801" y="3673224"/>
            <a:ext cx="5167887" cy="2781757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245" y="1660285"/>
            <a:ext cx="6146800" cy="1066800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0394" y="3458080"/>
            <a:ext cx="2240027" cy="235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616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Planning</a:t>
            </a:r>
            <a:endParaRPr lang="nl-NL" dirty="0"/>
          </a:p>
        </p:txBody>
      </p:sp>
      <p:sp>
        <p:nvSpPr>
          <p:cNvPr id="4" name="Rechthoek 3"/>
          <p:cNvSpPr/>
          <p:nvPr/>
        </p:nvSpPr>
        <p:spPr>
          <a:xfrm>
            <a:off x="838198" y="1910873"/>
            <a:ext cx="1148425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b="1" dirty="0" err="1" smtClean="0"/>
              <a:t>July</a:t>
            </a:r>
            <a:r>
              <a:rPr lang="nl-NL" sz="2800" b="1" dirty="0" smtClean="0"/>
              <a:t> 2016: f</a:t>
            </a:r>
            <a:r>
              <a:rPr lang="nl-NL" sz="2800" dirty="0" smtClean="0"/>
              <a:t>irst </a:t>
            </a:r>
            <a:r>
              <a:rPr lang="nl-NL" sz="2800" dirty="0" err="1" smtClean="0"/>
              <a:t>beta</a:t>
            </a:r>
            <a:r>
              <a:rPr lang="nl-NL" sz="2800" dirty="0" smtClean="0"/>
              <a:t> </a:t>
            </a:r>
            <a:r>
              <a:rPr lang="nl-NL" sz="2800" dirty="0" err="1" smtClean="0"/>
              <a:t>app</a:t>
            </a:r>
            <a:r>
              <a:rPr lang="nl-NL" sz="2800" dirty="0" smtClean="0"/>
              <a:t> </a:t>
            </a:r>
            <a:r>
              <a:rPr lang="nl-NL" sz="2800" dirty="0" err="1" smtClean="0"/>
              <a:t>version</a:t>
            </a:r>
            <a:r>
              <a:rPr lang="nl-NL" sz="2800" dirty="0" smtClean="0"/>
              <a:t> ready, </a:t>
            </a:r>
            <a:r>
              <a:rPr lang="nl-NL" sz="2800" dirty="0" err="1" smtClean="0"/>
              <a:t>presentation</a:t>
            </a:r>
            <a:r>
              <a:rPr lang="nl-NL" sz="2800" dirty="0" smtClean="0"/>
              <a:t> Colorado</a:t>
            </a:r>
          </a:p>
          <a:p>
            <a:r>
              <a:rPr lang="nl-NL" sz="2800" b="1" dirty="0" smtClean="0"/>
              <a:t>September </a:t>
            </a:r>
            <a:r>
              <a:rPr lang="nl-NL" sz="2800" b="1" dirty="0"/>
              <a:t>2016</a:t>
            </a:r>
            <a:r>
              <a:rPr lang="nl-NL" sz="2800" dirty="0"/>
              <a:t>: </a:t>
            </a:r>
            <a:r>
              <a:rPr lang="nl-NL" sz="2800" dirty="0" err="1"/>
              <a:t>announce</a:t>
            </a:r>
            <a:r>
              <a:rPr lang="nl-NL" sz="2800" dirty="0"/>
              <a:t> </a:t>
            </a:r>
            <a:r>
              <a:rPr lang="nl-NL" sz="2800" dirty="0" err="1"/>
              <a:t>campaign</a:t>
            </a:r>
            <a:r>
              <a:rPr lang="nl-NL" sz="2800" dirty="0"/>
              <a:t> </a:t>
            </a:r>
            <a:r>
              <a:rPr lang="nl-NL" sz="2800" dirty="0" err="1"/>
              <a:t>to</a:t>
            </a:r>
            <a:r>
              <a:rPr lang="nl-NL" sz="2800" dirty="0"/>
              <a:t> schools (in Europe &amp; </a:t>
            </a:r>
            <a:r>
              <a:rPr lang="nl-NL" sz="2800" dirty="0" err="1"/>
              <a:t>Eurasia</a:t>
            </a:r>
            <a:r>
              <a:rPr lang="nl-NL" sz="2800" dirty="0" smtClean="0"/>
              <a:t>)</a:t>
            </a:r>
          </a:p>
          <a:p>
            <a:r>
              <a:rPr lang="nl-NL" sz="2800" b="1" dirty="0"/>
              <a:t>September 2016</a:t>
            </a:r>
            <a:r>
              <a:rPr lang="nl-NL" sz="2800" dirty="0"/>
              <a:t>: </a:t>
            </a:r>
            <a:r>
              <a:rPr lang="nl-NL" sz="2800" dirty="0" smtClean="0"/>
              <a:t>training of </a:t>
            </a:r>
            <a:r>
              <a:rPr lang="nl-NL" sz="2800" dirty="0" err="1" smtClean="0"/>
              <a:t>teachers</a:t>
            </a:r>
            <a:r>
              <a:rPr lang="nl-NL" sz="2800" dirty="0" smtClean="0"/>
              <a:t> </a:t>
            </a:r>
            <a:r>
              <a:rPr lang="nl-NL" sz="2800" dirty="0" err="1" smtClean="0"/>
              <a:t>and</a:t>
            </a:r>
            <a:r>
              <a:rPr lang="nl-NL" sz="2800" dirty="0" smtClean="0"/>
              <a:t> trainers in Cologne</a:t>
            </a:r>
          </a:p>
          <a:p>
            <a:r>
              <a:rPr lang="nl-NL" sz="2800" b="1" dirty="0" smtClean="0"/>
              <a:t>November 2016</a:t>
            </a:r>
            <a:r>
              <a:rPr lang="nl-NL" sz="2800" dirty="0" smtClean="0"/>
              <a:t>: EU meeting in Sint Petersburg (Russia)</a:t>
            </a:r>
            <a:endParaRPr lang="nl-NL" sz="2800" dirty="0"/>
          </a:p>
          <a:p>
            <a:r>
              <a:rPr lang="nl-NL" sz="2800" b="1" dirty="0"/>
              <a:t>December 2016</a:t>
            </a:r>
            <a:r>
              <a:rPr lang="nl-NL" sz="2800" dirty="0"/>
              <a:t>: </a:t>
            </a:r>
            <a:r>
              <a:rPr lang="nl-NL" sz="2800" dirty="0" err="1"/>
              <a:t>app</a:t>
            </a:r>
            <a:r>
              <a:rPr lang="nl-NL" sz="2800" dirty="0"/>
              <a:t> </a:t>
            </a:r>
            <a:r>
              <a:rPr lang="nl-NL" sz="2800" dirty="0" smtClean="0"/>
              <a:t>in Play/</a:t>
            </a:r>
            <a:r>
              <a:rPr lang="nl-NL" sz="2800" dirty="0" err="1"/>
              <a:t>A</a:t>
            </a:r>
            <a:r>
              <a:rPr lang="nl-NL" sz="2800" dirty="0" err="1" smtClean="0"/>
              <a:t>ppstore</a:t>
            </a:r>
            <a:r>
              <a:rPr lang="nl-NL" sz="2800" dirty="0" smtClean="0"/>
              <a:t> </a:t>
            </a:r>
            <a:r>
              <a:rPr lang="nl-NL" sz="2800" dirty="0" err="1" smtClean="0"/>
              <a:t>and</a:t>
            </a:r>
            <a:r>
              <a:rPr lang="nl-NL" sz="2800" dirty="0" smtClean="0"/>
              <a:t> </a:t>
            </a:r>
            <a:r>
              <a:rPr lang="nl-NL" sz="2800" dirty="0" err="1"/>
              <a:t>learning</a:t>
            </a:r>
            <a:r>
              <a:rPr lang="nl-NL" sz="2800" dirty="0"/>
              <a:t> </a:t>
            </a:r>
            <a:r>
              <a:rPr lang="nl-NL" sz="2800" dirty="0" err="1"/>
              <a:t>materials</a:t>
            </a:r>
            <a:r>
              <a:rPr lang="nl-NL" sz="2800" dirty="0"/>
              <a:t> </a:t>
            </a:r>
            <a:r>
              <a:rPr lang="nl-NL" sz="2800" dirty="0" smtClean="0"/>
              <a:t>ready in English</a:t>
            </a:r>
            <a:endParaRPr lang="nl-NL" sz="2800" dirty="0"/>
          </a:p>
          <a:p>
            <a:r>
              <a:rPr lang="nl-NL" sz="2800" b="1" dirty="0"/>
              <a:t>Spring 2017</a:t>
            </a:r>
            <a:r>
              <a:rPr lang="nl-NL" sz="2800" dirty="0"/>
              <a:t>: official start</a:t>
            </a:r>
          </a:p>
        </p:txBody>
      </p:sp>
    </p:spTree>
    <p:extLst>
      <p:ext uri="{BB962C8B-B14F-4D97-AF65-F5344CB8AC3E}">
        <p14:creationId xmlns:p14="http://schemas.microsoft.com/office/powerpoint/2010/main" val="232001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How </a:t>
            </a:r>
            <a:r>
              <a:rPr lang="nl-NL" dirty="0" err="1" smtClean="0"/>
              <a:t>will</a:t>
            </a:r>
            <a:r>
              <a:rPr lang="nl-NL" dirty="0" smtClean="0"/>
              <a:t> we </a:t>
            </a:r>
            <a:r>
              <a:rPr lang="nl-NL" dirty="0" err="1" smtClean="0"/>
              <a:t>facilitate</a:t>
            </a:r>
            <a:r>
              <a:rPr lang="nl-NL" dirty="0" smtClean="0"/>
              <a:t> </a:t>
            </a:r>
            <a:r>
              <a:rPr lang="nl-NL" dirty="0" err="1" smtClean="0"/>
              <a:t>you</a:t>
            </a:r>
            <a:r>
              <a:rPr lang="nl-NL" dirty="0" smtClean="0"/>
              <a:t>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59799" y="1730686"/>
            <a:ext cx="10515600" cy="4351338"/>
          </a:xfrm>
        </p:spPr>
        <p:txBody>
          <a:bodyPr>
            <a:normAutofit/>
          </a:bodyPr>
          <a:lstStyle/>
          <a:p>
            <a:pPr lvl="1"/>
            <a:r>
              <a:rPr lang="nl-NL" sz="2800" dirty="0" err="1"/>
              <a:t>App</a:t>
            </a:r>
            <a:r>
              <a:rPr lang="nl-NL" sz="2800" dirty="0"/>
              <a:t> </a:t>
            </a:r>
            <a:r>
              <a:rPr lang="nl-NL" sz="2800" dirty="0" smtClean="0"/>
              <a:t>(</a:t>
            </a:r>
            <a:r>
              <a:rPr lang="nl-NL" sz="2800" dirty="0" err="1" smtClean="0"/>
              <a:t>with</a:t>
            </a:r>
            <a:r>
              <a:rPr lang="nl-NL" sz="2800" dirty="0" smtClean="0"/>
              <a:t> </a:t>
            </a:r>
            <a:r>
              <a:rPr lang="nl-NL" sz="2800" dirty="0" err="1"/>
              <a:t>translation</a:t>
            </a:r>
            <a:r>
              <a:rPr lang="nl-NL" sz="2800" dirty="0"/>
              <a:t> </a:t>
            </a:r>
            <a:r>
              <a:rPr lang="nl-NL" sz="2800" dirty="0" smtClean="0"/>
              <a:t>module)</a:t>
            </a:r>
          </a:p>
          <a:p>
            <a:pPr lvl="1"/>
            <a:r>
              <a:rPr lang="nl-NL" sz="2800" dirty="0" smtClean="0"/>
              <a:t>Learning </a:t>
            </a:r>
            <a:r>
              <a:rPr lang="nl-NL" sz="2800" dirty="0" err="1" smtClean="0"/>
              <a:t>materials</a:t>
            </a:r>
            <a:r>
              <a:rPr lang="nl-NL" sz="2800" dirty="0" smtClean="0"/>
              <a:t> in English </a:t>
            </a:r>
            <a:r>
              <a:rPr lang="nl-NL" sz="2800" dirty="0" err="1" smtClean="0"/>
              <a:t>that</a:t>
            </a:r>
            <a:r>
              <a:rPr lang="nl-NL" sz="2800" dirty="0" smtClean="0"/>
              <a:t> </a:t>
            </a:r>
            <a:r>
              <a:rPr lang="nl-NL" sz="2800" dirty="0" err="1" smtClean="0"/>
              <a:t>you</a:t>
            </a:r>
            <a:r>
              <a:rPr lang="nl-NL" sz="2800" dirty="0" smtClean="0"/>
              <a:t> </a:t>
            </a:r>
            <a:r>
              <a:rPr lang="nl-NL" sz="2800" dirty="0" err="1" smtClean="0"/>
              <a:t>can</a:t>
            </a:r>
            <a:r>
              <a:rPr lang="nl-NL" sz="2800" dirty="0" smtClean="0"/>
              <a:t> translate</a:t>
            </a:r>
          </a:p>
          <a:p>
            <a:pPr lvl="1"/>
            <a:r>
              <a:rPr lang="nl-NL" sz="2800" dirty="0" smtClean="0"/>
              <a:t>Training </a:t>
            </a:r>
            <a:r>
              <a:rPr lang="nl-NL" sz="2800" dirty="0" err="1" smtClean="0"/>
              <a:t>during</a:t>
            </a:r>
            <a:r>
              <a:rPr lang="nl-NL" sz="2800" dirty="0" smtClean="0"/>
              <a:t> meeting in Cologne</a:t>
            </a:r>
          </a:p>
          <a:p>
            <a:pPr lvl="1"/>
            <a:r>
              <a:rPr lang="nl-NL" sz="2800" dirty="0" smtClean="0"/>
              <a:t>Webpage </a:t>
            </a:r>
            <a:r>
              <a:rPr lang="nl-NL" sz="2800" dirty="0" err="1" smtClean="0"/>
              <a:t>with</a:t>
            </a:r>
            <a:r>
              <a:rPr lang="nl-NL" sz="2800" dirty="0" smtClean="0"/>
              <a:t> </a:t>
            </a:r>
            <a:r>
              <a:rPr lang="nl-NL" sz="2800" dirty="0" err="1" smtClean="0"/>
              <a:t>results</a:t>
            </a:r>
            <a:r>
              <a:rPr lang="nl-NL" sz="2800" dirty="0" smtClean="0"/>
              <a:t> </a:t>
            </a:r>
            <a:r>
              <a:rPr lang="nl-NL" sz="2800" dirty="0" err="1" smtClean="0"/>
              <a:t>and</a:t>
            </a:r>
            <a:r>
              <a:rPr lang="nl-NL" sz="2800" dirty="0" smtClean="0"/>
              <a:t> </a:t>
            </a:r>
            <a:r>
              <a:rPr lang="nl-NL" sz="2800" dirty="0" err="1" smtClean="0"/>
              <a:t>newsletters</a:t>
            </a:r>
            <a:endParaRPr lang="nl-NL" sz="2800" dirty="0"/>
          </a:p>
          <a:p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4072013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How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join</a:t>
            </a:r>
            <a:r>
              <a:rPr lang="nl-NL" dirty="0" smtClean="0"/>
              <a:t>?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2834" y="2180961"/>
            <a:ext cx="2802500" cy="761549"/>
          </a:xfrm>
          <a:prstGeom prst="rect">
            <a:avLst/>
          </a:prstGeom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838199" y="1825625"/>
            <a:ext cx="10264583" cy="4351338"/>
          </a:xfrm>
        </p:spPr>
        <p:txBody>
          <a:bodyPr>
            <a:normAutofit/>
          </a:bodyPr>
          <a:lstStyle/>
          <a:p>
            <a:r>
              <a:rPr lang="nl-NL" dirty="0" smtClean="0"/>
              <a:t>Go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>
                <a:hlinkClick r:id="rId3"/>
              </a:rPr>
              <a:t>www.globe.gov/web/european-phenology-</a:t>
            </a:r>
            <a:r>
              <a:rPr lang="nl-NL" dirty="0" smtClean="0">
                <a:hlinkClick r:id="rId3"/>
              </a:rPr>
              <a:t>campaign</a:t>
            </a:r>
            <a:endParaRPr lang="nl-NL" dirty="0" smtClean="0"/>
          </a:p>
          <a:p>
            <a:r>
              <a:rPr lang="nl-NL" dirty="0" err="1" smtClean="0"/>
              <a:t>Sign</a:t>
            </a:r>
            <a:r>
              <a:rPr lang="nl-NL" dirty="0" smtClean="0"/>
              <a:t> in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your</a:t>
            </a:r>
            <a:r>
              <a:rPr lang="nl-NL" dirty="0" smtClean="0"/>
              <a:t> account </a:t>
            </a:r>
            <a:r>
              <a:rPr lang="nl-NL" dirty="0" err="1" smtClean="0"/>
              <a:t>and</a:t>
            </a:r>
            <a:r>
              <a:rPr lang="nl-NL" dirty="0" smtClean="0"/>
              <a:t> click on </a:t>
            </a:r>
          </a:p>
          <a:p>
            <a:r>
              <a:rPr lang="nl-NL" dirty="0" smtClean="0"/>
              <a:t>Help </a:t>
            </a:r>
            <a:r>
              <a:rPr lang="nl-NL" dirty="0" err="1" smtClean="0"/>
              <a:t>us</a:t>
            </a:r>
            <a:r>
              <a:rPr lang="nl-NL" dirty="0" smtClean="0"/>
              <a:t> (let </a:t>
            </a:r>
            <a:r>
              <a:rPr lang="nl-NL" dirty="0" err="1" smtClean="0"/>
              <a:t>us</a:t>
            </a:r>
            <a:r>
              <a:rPr lang="nl-NL" dirty="0" smtClean="0"/>
              <a:t> </a:t>
            </a:r>
            <a:r>
              <a:rPr lang="nl-NL" dirty="0" err="1" smtClean="0"/>
              <a:t>know</a:t>
            </a:r>
            <a:r>
              <a:rPr lang="nl-NL" dirty="0" smtClean="0"/>
              <a:t> </a:t>
            </a:r>
            <a:r>
              <a:rPr lang="nl-NL" dirty="0" err="1" smtClean="0"/>
              <a:t>using</a:t>
            </a:r>
            <a:r>
              <a:rPr lang="nl-NL" dirty="0" smtClean="0"/>
              <a:t> the ‘</a:t>
            </a:r>
            <a:r>
              <a:rPr lang="nl-NL" dirty="0" err="1" smtClean="0"/>
              <a:t>participation</a:t>
            </a:r>
            <a:r>
              <a:rPr lang="nl-NL" dirty="0" smtClean="0"/>
              <a:t> form’:</a:t>
            </a:r>
          </a:p>
          <a:p>
            <a:pPr lvl="1"/>
            <a:r>
              <a:rPr lang="nl-NL" dirty="0" err="1" smtClean="0"/>
              <a:t>Scientist</a:t>
            </a:r>
            <a:r>
              <a:rPr lang="nl-NL" dirty="0" smtClean="0"/>
              <a:t>: train </a:t>
            </a:r>
            <a:r>
              <a:rPr lang="nl-NL" dirty="0" err="1" smtClean="0"/>
              <a:t>teachers</a:t>
            </a:r>
            <a:r>
              <a:rPr lang="nl-NL" dirty="0" smtClean="0"/>
              <a:t>, </a:t>
            </a:r>
            <a:r>
              <a:rPr lang="nl-NL" dirty="0" err="1" smtClean="0"/>
              <a:t>give</a:t>
            </a:r>
            <a:r>
              <a:rPr lang="nl-NL" dirty="0" smtClean="0"/>
              <a:t> feedback on </a:t>
            </a:r>
            <a:r>
              <a:rPr lang="nl-NL" dirty="0" err="1" smtClean="0"/>
              <a:t>results</a:t>
            </a:r>
            <a:r>
              <a:rPr lang="nl-NL" dirty="0" smtClean="0"/>
              <a:t>, </a:t>
            </a:r>
            <a:r>
              <a:rPr lang="nl-NL" dirty="0" err="1" smtClean="0"/>
              <a:t>use</a:t>
            </a:r>
            <a:r>
              <a:rPr lang="nl-NL" dirty="0" smtClean="0"/>
              <a:t> data</a:t>
            </a:r>
          </a:p>
          <a:p>
            <a:pPr lvl="1"/>
            <a:r>
              <a:rPr lang="nl-NL" dirty="0" smtClean="0"/>
              <a:t>Teacher: </a:t>
            </a:r>
            <a:r>
              <a:rPr lang="nl-NL" dirty="0" err="1" smtClean="0"/>
              <a:t>give</a:t>
            </a:r>
            <a:r>
              <a:rPr lang="nl-NL" dirty="0" smtClean="0"/>
              <a:t> feedback on </a:t>
            </a:r>
            <a:r>
              <a:rPr lang="nl-NL" dirty="0" err="1" smtClean="0"/>
              <a:t>learning</a:t>
            </a:r>
            <a:r>
              <a:rPr lang="nl-NL" dirty="0" smtClean="0"/>
              <a:t> </a:t>
            </a:r>
            <a:r>
              <a:rPr lang="nl-NL" dirty="0" err="1" smtClean="0"/>
              <a:t>materials</a:t>
            </a:r>
            <a:endParaRPr lang="nl-NL" dirty="0" smtClean="0"/>
          </a:p>
          <a:p>
            <a:pPr lvl="1"/>
            <a:r>
              <a:rPr lang="nl-NL" dirty="0" smtClean="0"/>
              <a:t>CC: </a:t>
            </a:r>
            <a:r>
              <a:rPr lang="nl-NL" dirty="0" err="1" smtClean="0"/>
              <a:t>communicate</a:t>
            </a:r>
            <a:r>
              <a:rPr lang="nl-NL" dirty="0" smtClean="0"/>
              <a:t> the </a:t>
            </a:r>
            <a:r>
              <a:rPr lang="nl-NL" dirty="0" err="1" smtClean="0"/>
              <a:t>campaign</a:t>
            </a:r>
            <a:r>
              <a:rPr lang="nl-NL" dirty="0" smtClean="0"/>
              <a:t>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your</a:t>
            </a:r>
            <a:r>
              <a:rPr lang="nl-NL" dirty="0" smtClean="0"/>
              <a:t> </a:t>
            </a:r>
            <a:r>
              <a:rPr lang="nl-NL" dirty="0" err="1" smtClean="0"/>
              <a:t>teachers</a:t>
            </a:r>
            <a:r>
              <a:rPr lang="nl-NL" dirty="0" smtClean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train </a:t>
            </a:r>
            <a:r>
              <a:rPr lang="nl-NL" dirty="0" err="1" smtClean="0"/>
              <a:t>them</a:t>
            </a:r>
            <a:endParaRPr lang="nl-NL" dirty="0" smtClean="0"/>
          </a:p>
          <a:p>
            <a:r>
              <a:rPr lang="nl-NL" dirty="0" err="1" smtClean="0"/>
              <a:t>Everyone</a:t>
            </a:r>
            <a:r>
              <a:rPr lang="nl-NL" dirty="0" smtClean="0"/>
              <a:t>: help </a:t>
            </a:r>
            <a:r>
              <a:rPr lang="nl-NL" dirty="0" err="1" smtClean="0"/>
              <a:t>us</a:t>
            </a:r>
            <a:r>
              <a:rPr lang="nl-NL" dirty="0" smtClean="0"/>
              <a:t> test the app. </a:t>
            </a:r>
            <a:r>
              <a:rPr lang="nl-NL" dirty="0" err="1" smtClean="0"/>
              <a:t>Send</a:t>
            </a:r>
            <a:r>
              <a:rPr lang="nl-NL" dirty="0" smtClean="0"/>
              <a:t> </a:t>
            </a:r>
            <a:r>
              <a:rPr lang="nl-NL" dirty="0" err="1" smtClean="0"/>
              <a:t>us</a:t>
            </a:r>
            <a:r>
              <a:rPr lang="nl-NL" dirty="0" smtClean="0"/>
              <a:t> </a:t>
            </a:r>
            <a:r>
              <a:rPr lang="nl-NL" dirty="0" err="1" smtClean="0"/>
              <a:t>your</a:t>
            </a:r>
            <a:r>
              <a:rPr lang="nl-NL" dirty="0" smtClean="0"/>
              <a:t> e-mail </a:t>
            </a:r>
            <a:r>
              <a:rPr lang="nl-NL" dirty="0" err="1" smtClean="0"/>
              <a:t>so</a:t>
            </a:r>
            <a:r>
              <a:rPr lang="nl-NL" dirty="0" smtClean="0"/>
              <a:t> we </a:t>
            </a:r>
            <a:r>
              <a:rPr lang="nl-NL" dirty="0" err="1" smtClean="0"/>
              <a:t>can</a:t>
            </a:r>
            <a:r>
              <a:rPr lang="nl-NL" dirty="0" smtClean="0"/>
              <a:t> </a:t>
            </a:r>
            <a:r>
              <a:rPr lang="nl-NL" dirty="0" err="1" smtClean="0"/>
              <a:t>send</a:t>
            </a:r>
            <a:r>
              <a:rPr lang="nl-NL" dirty="0" smtClean="0"/>
              <a:t> </a:t>
            </a:r>
            <a:r>
              <a:rPr lang="nl-NL" dirty="0" err="1" smtClean="0"/>
              <a:t>you</a:t>
            </a:r>
            <a:r>
              <a:rPr lang="nl-NL" dirty="0" smtClean="0"/>
              <a:t> link </a:t>
            </a:r>
            <a:r>
              <a:rPr lang="nl-NL" dirty="0" err="1" smtClean="0"/>
              <a:t>to</a:t>
            </a:r>
            <a:r>
              <a:rPr lang="nl-NL" dirty="0" smtClean="0"/>
              <a:t> the </a:t>
            </a:r>
            <a:r>
              <a:rPr lang="nl-NL" dirty="0" err="1" smtClean="0"/>
              <a:t>latest</a:t>
            </a:r>
            <a:r>
              <a:rPr lang="nl-NL" dirty="0" smtClean="0"/>
              <a:t> updates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23816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034" y="4054476"/>
            <a:ext cx="2990849" cy="280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6" name="Titel 1"/>
          <p:cNvSpPr>
            <a:spLocks noGrp="1"/>
          </p:cNvSpPr>
          <p:nvPr>
            <p:ph type="title"/>
          </p:nvPr>
        </p:nvSpPr>
        <p:spPr>
          <a:xfrm>
            <a:off x="1200151" y="190500"/>
            <a:ext cx="8331200" cy="1143000"/>
          </a:xfrm>
        </p:spPr>
        <p:txBody>
          <a:bodyPr/>
          <a:lstStyle/>
          <a:p>
            <a:r>
              <a:rPr lang="en-GB" altLang="nl-NL" dirty="0" smtClean="0">
                <a:ea typeface="MS PGothic" charset="-128"/>
              </a:rPr>
              <a:t>Discussion</a:t>
            </a:r>
            <a:endParaRPr lang="en-GB" altLang="nl-NL" dirty="0">
              <a:ea typeface="MS PGothic" charset="-128"/>
            </a:endParaRPr>
          </a:p>
        </p:txBody>
      </p:sp>
      <p:sp>
        <p:nvSpPr>
          <p:cNvPr id="67587" name="Tekstvak 2"/>
          <p:cNvSpPr txBox="1">
            <a:spLocks noChangeArrowheads="1"/>
          </p:cNvSpPr>
          <p:nvPr/>
        </p:nvSpPr>
        <p:spPr bwMode="auto">
          <a:xfrm>
            <a:off x="1200152" y="1052514"/>
            <a:ext cx="1054411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en-GB" sz="2800" dirty="0" smtClean="0"/>
              <a:t>Can you use the app in your country?</a:t>
            </a:r>
          </a:p>
          <a:p>
            <a:pPr>
              <a:defRPr/>
            </a:pPr>
            <a:endParaRPr lang="en-GB" b="0" dirty="0" smtClean="0"/>
          </a:p>
        </p:txBody>
      </p:sp>
      <p:sp>
        <p:nvSpPr>
          <p:cNvPr id="2" name="Rechthoek 1"/>
          <p:cNvSpPr/>
          <p:nvPr/>
        </p:nvSpPr>
        <p:spPr>
          <a:xfrm>
            <a:off x="1159368" y="2035747"/>
            <a:ext cx="1069343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b="1" dirty="0">
                <a:solidFill>
                  <a:schemeClr val="tx2"/>
                </a:solidFill>
              </a:rPr>
              <a:t>If you’re a teacher:</a:t>
            </a:r>
          </a:p>
          <a:p>
            <a:pPr marL="571500" indent="-571500">
              <a:buFont typeface="Wingdings" charset="2"/>
              <a:buChar char="ü"/>
              <a:defRPr/>
            </a:pPr>
            <a:r>
              <a:rPr lang="en-GB" dirty="0" smtClean="0">
                <a:solidFill>
                  <a:schemeClr val="tx2"/>
                </a:solidFill>
              </a:rPr>
              <a:t>How can you integrate it </a:t>
            </a:r>
            <a:r>
              <a:rPr lang="en-GB" dirty="0">
                <a:solidFill>
                  <a:schemeClr val="tx2"/>
                </a:solidFill>
              </a:rPr>
              <a:t>into your teaching </a:t>
            </a:r>
            <a:r>
              <a:rPr lang="en-GB" dirty="0" smtClean="0">
                <a:solidFill>
                  <a:schemeClr val="tx2"/>
                </a:solidFill>
              </a:rPr>
              <a:t>practice?</a:t>
            </a:r>
            <a:endParaRPr lang="en-GB" dirty="0">
              <a:solidFill>
                <a:schemeClr val="tx2"/>
              </a:solidFill>
            </a:endParaRPr>
          </a:p>
          <a:p>
            <a:pPr marL="571500" indent="-571500">
              <a:buFont typeface="Wingdings" charset="2"/>
              <a:buChar char="ü"/>
              <a:defRPr/>
            </a:pPr>
            <a:r>
              <a:rPr lang="en-GB" dirty="0" smtClean="0">
                <a:solidFill>
                  <a:schemeClr val="tx2"/>
                </a:solidFill>
              </a:rPr>
              <a:t>Whom of your </a:t>
            </a:r>
            <a:r>
              <a:rPr lang="en-GB" dirty="0">
                <a:solidFill>
                  <a:schemeClr val="tx2"/>
                </a:solidFill>
              </a:rPr>
              <a:t>colleagues at </a:t>
            </a:r>
            <a:r>
              <a:rPr lang="en-GB" dirty="0" smtClean="0">
                <a:solidFill>
                  <a:schemeClr val="tx2"/>
                </a:solidFill>
              </a:rPr>
              <a:t>school would like to join?</a:t>
            </a:r>
          </a:p>
          <a:p>
            <a:pPr marL="571500" indent="-571500">
              <a:buFont typeface="Wingdings" charset="2"/>
              <a:buChar char="ü"/>
              <a:defRPr/>
            </a:pPr>
            <a:r>
              <a:rPr lang="en-GB" dirty="0" smtClean="0">
                <a:solidFill>
                  <a:schemeClr val="tx2"/>
                </a:solidFill>
              </a:rPr>
              <a:t>Would you like to collaborate with another school? How</a:t>
            </a:r>
            <a:r>
              <a:rPr lang="en-GB" dirty="0" smtClean="0">
                <a:solidFill>
                  <a:schemeClr val="tx2"/>
                </a:solidFill>
              </a:rPr>
              <a:t>?</a:t>
            </a:r>
          </a:p>
          <a:p>
            <a:pPr marL="571500" indent="-571500">
              <a:buFont typeface="Wingdings" charset="2"/>
              <a:buChar char="ü"/>
              <a:defRPr/>
            </a:pPr>
            <a:r>
              <a:rPr lang="en-GB" dirty="0">
                <a:solidFill>
                  <a:schemeClr val="tx2"/>
                </a:solidFill>
              </a:rPr>
              <a:t>What do you need from us? How can we help you to make this a success?</a:t>
            </a:r>
          </a:p>
          <a:p>
            <a:pPr marL="571500" indent="-571500">
              <a:buFont typeface="Wingdings" charset="2"/>
              <a:buChar char="ü"/>
              <a:defRPr/>
            </a:pPr>
            <a:endParaRPr lang="en-GB" dirty="0">
              <a:solidFill>
                <a:schemeClr val="tx2"/>
              </a:solidFill>
            </a:endParaRPr>
          </a:p>
          <a:p>
            <a:pPr marL="571500" indent="-571500">
              <a:buFont typeface="Wingdings" charset="2"/>
              <a:buChar char="ü"/>
              <a:defRPr/>
            </a:pPr>
            <a:endParaRPr lang="en-GB" dirty="0" smtClean="0">
              <a:solidFill>
                <a:schemeClr val="tx2"/>
              </a:solidFill>
            </a:endParaRPr>
          </a:p>
          <a:p>
            <a:pPr marL="571500" indent="-571500">
              <a:buFont typeface="Wingdings" charset="2"/>
              <a:buChar char="ü"/>
              <a:defRPr/>
            </a:pPr>
            <a:endParaRPr lang="en-GB" dirty="0">
              <a:solidFill>
                <a:schemeClr val="tx2"/>
              </a:solidFill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1102064" y="3783601"/>
            <a:ext cx="864502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b="1" dirty="0">
                <a:solidFill>
                  <a:schemeClr val="tx2"/>
                </a:solidFill>
              </a:rPr>
              <a:t>If you’re a </a:t>
            </a:r>
            <a:r>
              <a:rPr lang="en-GB" b="1" dirty="0" smtClean="0">
                <a:solidFill>
                  <a:schemeClr val="tx2"/>
                </a:solidFill>
              </a:rPr>
              <a:t>cc or other:</a:t>
            </a:r>
            <a:endParaRPr lang="en-GB" b="1" dirty="0">
              <a:solidFill>
                <a:schemeClr val="tx2"/>
              </a:solidFill>
            </a:endParaRPr>
          </a:p>
          <a:p>
            <a:pPr marL="571500" indent="-571500">
              <a:buFont typeface="Wingdings" charset="2"/>
              <a:buChar char="ü"/>
              <a:defRPr/>
            </a:pPr>
            <a:r>
              <a:rPr lang="en-GB" dirty="0" smtClean="0">
                <a:solidFill>
                  <a:schemeClr val="tx2"/>
                </a:solidFill>
              </a:rPr>
              <a:t>Do you wish to set up a campaign in your country? How? When?</a:t>
            </a:r>
          </a:p>
          <a:p>
            <a:pPr marL="571500" indent="-571500">
              <a:buFont typeface="Wingdings" charset="2"/>
              <a:buChar char="ü"/>
              <a:defRPr/>
            </a:pPr>
            <a:r>
              <a:rPr lang="en-GB" dirty="0" smtClean="0">
                <a:solidFill>
                  <a:schemeClr val="tx2"/>
                </a:solidFill>
              </a:rPr>
              <a:t>How do you want to communicate this to your schools?</a:t>
            </a:r>
          </a:p>
          <a:p>
            <a:pPr marL="571500" indent="-571500">
              <a:buFont typeface="Wingdings" charset="2"/>
              <a:buChar char="ü"/>
              <a:defRPr/>
            </a:pPr>
            <a:r>
              <a:rPr lang="en-GB" dirty="0" smtClean="0">
                <a:solidFill>
                  <a:schemeClr val="tx2"/>
                </a:solidFill>
              </a:rPr>
              <a:t>What knowledge or partners do you need (for example collaboration with university, research institute….)?</a:t>
            </a:r>
          </a:p>
          <a:p>
            <a:pPr marL="571500" indent="-571500">
              <a:buFont typeface="Wingdings" charset="2"/>
              <a:buChar char="ü"/>
              <a:defRPr/>
            </a:pPr>
            <a:r>
              <a:rPr lang="en-GB" dirty="0" smtClean="0">
                <a:solidFill>
                  <a:schemeClr val="tx2"/>
                </a:solidFill>
              </a:rPr>
              <a:t>What </a:t>
            </a:r>
            <a:r>
              <a:rPr lang="en-GB" dirty="0" smtClean="0">
                <a:solidFill>
                  <a:schemeClr val="tx2"/>
                </a:solidFill>
              </a:rPr>
              <a:t>do you think could be improved in the app? </a:t>
            </a:r>
          </a:p>
          <a:p>
            <a:pPr marL="571500" indent="-571500">
              <a:buFont typeface="Wingdings" charset="2"/>
              <a:buChar char="ü"/>
              <a:defRPr/>
            </a:pPr>
            <a:r>
              <a:rPr lang="en-GB" dirty="0" smtClean="0">
                <a:solidFill>
                  <a:schemeClr val="tx2"/>
                </a:solidFill>
              </a:rPr>
              <a:t>What do you need from us? How can we help you to make this a success?</a:t>
            </a:r>
          </a:p>
          <a:p>
            <a:pPr marL="571500" indent="-571500">
              <a:buFont typeface="Wingdings" charset="2"/>
              <a:buChar char="ü"/>
              <a:defRPr/>
            </a:pPr>
            <a:endParaRPr lang="en-GB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93729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479" y="0"/>
            <a:ext cx="12544070" cy="1325563"/>
          </a:xfrm>
        </p:spPr>
        <p:txBody>
          <a:bodyPr>
            <a:normAutofit/>
          </a:bodyPr>
          <a:lstStyle/>
          <a:p>
            <a:r>
              <a:rPr lang="nl-NL" dirty="0" err="1" smtClean="0"/>
              <a:t>www.globe.gov</a:t>
            </a:r>
            <a:r>
              <a:rPr lang="nl-NL" dirty="0"/>
              <a:t>/web/</a:t>
            </a:r>
            <a:r>
              <a:rPr lang="nl-NL" dirty="0" err="1"/>
              <a:t>european-phenology-</a:t>
            </a:r>
            <a:r>
              <a:rPr lang="nl-NL" dirty="0" err="1" smtClean="0"/>
              <a:t>campaign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4164" y="1546704"/>
            <a:ext cx="7407501" cy="5462193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3289656" y="1087185"/>
            <a:ext cx="9505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 smtClean="0"/>
              <a:t>Please</a:t>
            </a:r>
            <a:r>
              <a:rPr lang="nl-NL" dirty="0" smtClean="0"/>
              <a:t> let </a:t>
            </a:r>
            <a:r>
              <a:rPr lang="nl-NL" dirty="0" err="1" smtClean="0"/>
              <a:t>us</a:t>
            </a:r>
            <a:r>
              <a:rPr lang="nl-NL" dirty="0" smtClean="0"/>
              <a:t> </a:t>
            </a:r>
            <a:r>
              <a:rPr lang="nl-NL" dirty="0" err="1" smtClean="0"/>
              <a:t>know</a:t>
            </a:r>
            <a:r>
              <a:rPr lang="nl-NL" dirty="0" smtClean="0"/>
              <a:t> </a:t>
            </a:r>
            <a:r>
              <a:rPr lang="nl-NL" dirty="0" err="1" smtClean="0"/>
              <a:t>if</a:t>
            </a:r>
            <a:r>
              <a:rPr lang="nl-NL" dirty="0" smtClean="0"/>
              <a:t> </a:t>
            </a:r>
            <a:r>
              <a:rPr lang="nl-NL" dirty="0" err="1" smtClean="0"/>
              <a:t>you</a:t>
            </a:r>
            <a:r>
              <a:rPr lang="nl-NL" dirty="0" smtClean="0"/>
              <a:t> want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join</a:t>
            </a:r>
            <a:r>
              <a:rPr lang="nl-NL" dirty="0" smtClean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send</a:t>
            </a:r>
            <a:r>
              <a:rPr lang="nl-NL" dirty="0" smtClean="0"/>
              <a:t> </a:t>
            </a:r>
            <a:r>
              <a:rPr lang="nl-NL" dirty="0" err="1" smtClean="0"/>
              <a:t>us</a:t>
            </a:r>
            <a:r>
              <a:rPr lang="nl-NL" dirty="0" smtClean="0"/>
              <a:t> feedback!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39662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5662" y="0"/>
            <a:ext cx="6350000" cy="5435600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3130909" y="5595801"/>
            <a:ext cx="58343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 smtClean="0"/>
              <a:t>Matthijs </a:t>
            </a:r>
            <a:r>
              <a:rPr lang="nl-NL" sz="2400" dirty="0" err="1" smtClean="0"/>
              <a:t>Begheyn</a:t>
            </a:r>
            <a:endParaRPr lang="nl-NL" sz="2400" dirty="0" smtClean="0"/>
          </a:p>
          <a:p>
            <a:pPr algn="ctr"/>
            <a:r>
              <a:rPr lang="nl-NL" sz="2400" dirty="0" smtClean="0">
                <a:hlinkClick r:id="rId3"/>
              </a:rPr>
              <a:t>matthijs@globenederland.nl</a:t>
            </a:r>
            <a:r>
              <a:rPr lang="nl-NL" sz="2400" dirty="0" smtClean="0"/>
              <a:t> </a:t>
            </a: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2413034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Shape 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8199" y="158934"/>
            <a:ext cx="3633501" cy="6459564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Shape 61"/>
          <p:cNvSpPr txBox="1"/>
          <p:nvPr/>
        </p:nvSpPr>
        <p:spPr>
          <a:xfrm>
            <a:off x="5294800" y="158933"/>
            <a:ext cx="2438400" cy="818800"/>
          </a:xfrm>
          <a:prstGeom prst="rect">
            <a:avLst/>
          </a:prstGeom>
          <a:noFill/>
          <a:ln>
            <a:noFill/>
          </a:ln>
        </p:spPr>
        <p:txBody>
          <a:bodyPr lIns="121897" tIns="121897" rIns="121897" bIns="121897" anchor="t" anchorCtr="0">
            <a:noAutofit/>
          </a:bodyPr>
          <a:lstStyle/>
          <a:p>
            <a:r>
              <a:rPr lang="nl-NL" dirty="0" smtClean="0"/>
              <a:t>Download </a:t>
            </a:r>
            <a:r>
              <a:rPr lang="nl-NL" dirty="0" err="1" smtClean="0"/>
              <a:t>app</a:t>
            </a:r>
            <a:r>
              <a:rPr lang="nl-NL" dirty="0" smtClean="0"/>
              <a:t> </a:t>
            </a:r>
            <a:r>
              <a:rPr lang="nl-NL" dirty="0" err="1" smtClean="0"/>
              <a:t>from</a:t>
            </a:r>
            <a:r>
              <a:rPr lang="nl-NL" dirty="0" smtClean="0"/>
              <a:t>:</a:t>
            </a:r>
          </a:p>
          <a:p>
            <a:endParaRPr lang="nl" dirty="0"/>
          </a:p>
        </p:txBody>
      </p:sp>
      <p:sp>
        <p:nvSpPr>
          <p:cNvPr id="4" name="Tekstvak 3"/>
          <p:cNvSpPr txBox="1"/>
          <p:nvPr/>
        </p:nvSpPr>
        <p:spPr>
          <a:xfrm>
            <a:off x="5294800" y="746900"/>
            <a:ext cx="68358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2400" dirty="0" smtClean="0">
                <a:hlinkClick r:id="rId4"/>
              </a:rPr>
              <a:t>www.globe.gov</a:t>
            </a:r>
            <a:r>
              <a:rPr lang="nl-NL" sz="2400" dirty="0" smtClean="0">
                <a:hlinkClick r:id="rId4"/>
              </a:rPr>
              <a:t>/web/european-phenology-</a:t>
            </a:r>
            <a:r>
              <a:rPr lang="nl-NL" sz="2400" dirty="0" smtClean="0">
                <a:hlinkClick r:id="rId4"/>
              </a:rPr>
              <a:t>campaign</a:t>
            </a:r>
            <a:r>
              <a:rPr lang="nl-NL" sz="2400" dirty="0" smtClean="0"/>
              <a:t> </a:t>
            </a: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2432601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/>
          <p:nvPr/>
        </p:nvSpPr>
        <p:spPr>
          <a:xfrm>
            <a:off x="4949862" y="158933"/>
            <a:ext cx="5805584" cy="818800"/>
          </a:xfrm>
          <a:prstGeom prst="rect">
            <a:avLst/>
          </a:prstGeom>
          <a:noFill/>
          <a:ln>
            <a:noFill/>
          </a:ln>
        </p:spPr>
        <p:txBody>
          <a:bodyPr lIns="121897" tIns="121897" rIns="121897" bIns="121897" anchor="t" anchorCtr="0">
            <a:noAutofit/>
          </a:bodyPr>
          <a:lstStyle/>
          <a:p>
            <a:r>
              <a:rPr lang="nl" sz="3200" b="1" dirty="0"/>
              <a:t>Map with </a:t>
            </a:r>
            <a:r>
              <a:rPr lang="nl-NL" sz="3200" b="1" dirty="0" smtClean="0"/>
              <a:t>picture </a:t>
            </a:r>
            <a:r>
              <a:rPr lang="nl" sz="3200" b="1" dirty="0" smtClean="0"/>
              <a:t>locations</a:t>
            </a:r>
            <a:endParaRPr lang="nl" sz="3200" b="1" dirty="0"/>
          </a:p>
        </p:txBody>
      </p:sp>
      <p:pic>
        <p:nvPicPr>
          <p:cNvPr id="67" name="Shape 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71432" y="173084"/>
            <a:ext cx="3662880" cy="651183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jdelijke aanduiding voor inhoud 2"/>
          <p:cNvSpPr txBox="1">
            <a:spLocks/>
          </p:cNvSpPr>
          <p:nvPr/>
        </p:nvSpPr>
        <p:spPr>
          <a:xfrm>
            <a:off x="4965541" y="977733"/>
            <a:ext cx="7065676" cy="4351338"/>
          </a:xfrm>
          <a:prstGeom prst="rect">
            <a:avLst/>
          </a:prstGeom>
        </p:spPr>
        <p:txBody>
          <a:bodyPr vert="horz" lIns="121897" tIns="121897" rIns="121897" bIns="121897" rtlCol="0" anchor="t" anchorCtr="0">
            <a:normAutofit lnSpcReduction="10000"/>
          </a:bodyPr>
          <a:lstStyle>
            <a:lvl1pPr marL="228600" lvl="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lvl="1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nl-NL" dirty="0" err="1" smtClean="0"/>
              <a:t>With</a:t>
            </a:r>
            <a:r>
              <a:rPr lang="nl-NL" dirty="0" smtClean="0"/>
              <a:t> the </a:t>
            </a:r>
            <a:r>
              <a:rPr lang="nl-NL" dirty="0" err="1" smtClean="0"/>
              <a:t>app</a:t>
            </a:r>
            <a:r>
              <a:rPr lang="nl-NL" dirty="0" smtClean="0"/>
              <a:t> </a:t>
            </a:r>
            <a:r>
              <a:rPr lang="nl-NL" dirty="0" err="1" smtClean="0"/>
              <a:t>you</a:t>
            </a:r>
            <a:r>
              <a:rPr lang="nl-NL" dirty="0" smtClean="0"/>
              <a:t> </a:t>
            </a:r>
            <a:r>
              <a:rPr lang="nl-NL" dirty="0" err="1" smtClean="0"/>
              <a:t>can</a:t>
            </a:r>
            <a:r>
              <a:rPr lang="nl-NL" dirty="0" smtClean="0"/>
              <a:t> start as </a:t>
            </a:r>
            <a:r>
              <a:rPr lang="nl-NL" dirty="0" err="1" smtClean="0"/>
              <a:t>many</a:t>
            </a:r>
            <a:r>
              <a:rPr lang="nl-NL" dirty="0" smtClean="0"/>
              <a:t> picture </a:t>
            </a:r>
            <a:r>
              <a:rPr lang="nl-NL" dirty="0" err="1" smtClean="0"/>
              <a:t>locations</a:t>
            </a:r>
            <a:r>
              <a:rPr lang="nl-NL" dirty="0" smtClean="0"/>
              <a:t> as </a:t>
            </a:r>
            <a:r>
              <a:rPr lang="nl-NL" dirty="0" err="1" smtClean="0"/>
              <a:t>you</a:t>
            </a:r>
            <a:r>
              <a:rPr lang="nl-NL" dirty="0" smtClean="0"/>
              <a:t> </a:t>
            </a:r>
            <a:r>
              <a:rPr lang="nl-NL" dirty="0" err="1" smtClean="0"/>
              <a:t>wish</a:t>
            </a:r>
            <a:r>
              <a:rPr lang="nl-NL" dirty="0" smtClean="0"/>
              <a:t>. In </a:t>
            </a:r>
            <a:r>
              <a:rPr lang="nl-NL" dirty="0" err="1" smtClean="0"/>
              <a:t>this</a:t>
            </a:r>
            <a:r>
              <a:rPr lang="nl-NL" dirty="0" smtClean="0"/>
              <a:t> way </a:t>
            </a:r>
            <a:r>
              <a:rPr lang="nl-NL" dirty="0" err="1" smtClean="0"/>
              <a:t>you</a:t>
            </a:r>
            <a:r>
              <a:rPr lang="nl-NL" dirty="0" smtClean="0"/>
              <a:t> </a:t>
            </a:r>
            <a:r>
              <a:rPr lang="nl-NL" dirty="0" err="1" smtClean="0"/>
              <a:t>can</a:t>
            </a:r>
            <a:r>
              <a:rPr lang="nl-NL" dirty="0" smtClean="0"/>
              <a:t>:</a:t>
            </a:r>
          </a:p>
          <a:p>
            <a:r>
              <a:rPr lang="nl-NL" dirty="0" smtClean="0"/>
              <a:t>Follow </a:t>
            </a:r>
            <a:r>
              <a:rPr lang="nl-NL" dirty="0" err="1" smtClean="0"/>
              <a:t>several</a:t>
            </a:r>
            <a:r>
              <a:rPr lang="nl-NL" dirty="0" smtClean="0"/>
              <a:t> trees of the </a:t>
            </a:r>
            <a:r>
              <a:rPr lang="nl-NL" dirty="0" err="1" smtClean="0"/>
              <a:t>same</a:t>
            </a:r>
            <a:r>
              <a:rPr lang="nl-NL" dirty="0" smtClean="0"/>
              <a:t> species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compare</a:t>
            </a:r>
            <a:r>
              <a:rPr lang="nl-NL" dirty="0" smtClean="0"/>
              <a:t> </a:t>
            </a:r>
            <a:r>
              <a:rPr lang="nl-NL" dirty="0" err="1" smtClean="0"/>
              <a:t>them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err="1" smtClean="0"/>
              <a:t>What</a:t>
            </a:r>
            <a:r>
              <a:rPr lang="nl-NL" dirty="0" smtClean="0"/>
              <a:t> </a:t>
            </a:r>
            <a:r>
              <a:rPr lang="nl-NL" dirty="0" err="1" smtClean="0"/>
              <a:t>could</a:t>
            </a:r>
            <a:r>
              <a:rPr lang="nl-NL" dirty="0" smtClean="0"/>
              <a:t> make the </a:t>
            </a:r>
            <a:r>
              <a:rPr lang="nl-NL" dirty="0" err="1" smtClean="0"/>
              <a:t>difference</a:t>
            </a:r>
            <a:r>
              <a:rPr lang="nl-NL" dirty="0" smtClean="0"/>
              <a:t> in moment of green-up?</a:t>
            </a:r>
          </a:p>
          <a:p>
            <a:r>
              <a:rPr lang="nl-NL" dirty="0" smtClean="0"/>
              <a:t>Follow </a:t>
            </a:r>
            <a:r>
              <a:rPr lang="nl-NL" dirty="0" err="1" smtClean="0"/>
              <a:t>several</a:t>
            </a:r>
            <a:r>
              <a:rPr lang="nl-NL" dirty="0" smtClean="0"/>
              <a:t> species </a:t>
            </a:r>
          </a:p>
          <a:p>
            <a:r>
              <a:rPr lang="nl-NL" dirty="0" smtClean="0"/>
              <a:t>Follow </a:t>
            </a:r>
            <a:r>
              <a:rPr lang="nl-NL" dirty="0" err="1" smtClean="0"/>
              <a:t>several</a:t>
            </a:r>
            <a:r>
              <a:rPr lang="nl-NL" dirty="0" smtClean="0"/>
              <a:t> zoom levels of </a:t>
            </a:r>
            <a:r>
              <a:rPr lang="nl-NL" dirty="0" err="1" smtClean="0"/>
              <a:t>one</a:t>
            </a:r>
            <a:r>
              <a:rPr lang="nl-NL" dirty="0" smtClean="0"/>
              <a:t> tree:</a:t>
            </a:r>
          </a:p>
          <a:p>
            <a:pPr lvl="1"/>
            <a:r>
              <a:rPr lang="nl-NL" dirty="0" smtClean="0"/>
              <a:t>Landscape</a:t>
            </a:r>
          </a:p>
          <a:p>
            <a:pPr lvl="1"/>
            <a:r>
              <a:rPr lang="nl-NL" dirty="0" err="1" smtClean="0"/>
              <a:t>Entire</a:t>
            </a:r>
            <a:r>
              <a:rPr lang="nl-NL" dirty="0" smtClean="0"/>
              <a:t> tree</a:t>
            </a:r>
          </a:p>
          <a:p>
            <a:pPr lvl="1"/>
            <a:r>
              <a:rPr lang="nl-NL" dirty="0" err="1" smtClean="0"/>
              <a:t>One</a:t>
            </a:r>
            <a:r>
              <a:rPr lang="nl-NL" dirty="0" smtClean="0"/>
              <a:t> or more of the </a:t>
            </a:r>
            <a:r>
              <a:rPr lang="nl-NL" dirty="0" err="1" smtClean="0"/>
              <a:t>twigs</a:t>
            </a:r>
            <a:r>
              <a:rPr lang="nl-NL" dirty="0" smtClean="0"/>
              <a:t> </a:t>
            </a:r>
            <a:r>
              <a:rPr lang="nl-NL" dirty="0" err="1" smtClean="0"/>
              <a:t>you</a:t>
            </a:r>
            <a:r>
              <a:rPr lang="nl-NL" dirty="0" smtClean="0"/>
              <a:t> are </a:t>
            </a:r>
            <a:r>
              <a:rPr lang="nl-NL" dirty="0" err="1" smtClean="0"/>
              <a:t>investigating</a:t>
            </a:r>
            <a:r>
              <a:rPr lang="nl-NL" dirty="0" smtClean="0"/>
              <a:t> </a:t>
            </a:r>
            <a:r>
              <a:rPr lang="nl-NL" dirty="0" err="1" smtClean="0"/>
              <a:t>for</a:t>
            </a:r>
            <a:r>
              <a:rPr lang="nl-NL" dirty="0" smtClean="0"/>
              <a:t> GLOBE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71817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Shape 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8200" y="158934"/>
            <a:ext cx="3633501" cy="6459564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Shape 73"/>
          <p:cNvSpPr txBox="1"/>
          <p:nvPr/>
        </p:nvSpPr>
        <p:spPr>
          <a:xfrm>
            <a:off x="5294800" y="158933"/>
            <a:ext cx="4876800" cy="818800"/>
          </a:xfrm>
          <a:prstGeom prst="rect">
            <a:avLst/>
          </a:prstGeom>
          <a:noFill/>
          <a:ln>
            <a:noFill/>
          </a:ln>
        </p:spPr>
        <p:txBody>
          <a:bodyPr lIns="121897" tIns="121897" rIns="121897" bIns="121897" anchor="t" anchorCtr="0">
            <a:noAutofit/>
          </a:bodyPr>
          <a:lstStyle/>
          <a:p>
            <a:r>
              <a:rPr lang="nl"/>
              <a:t>Auto-center on my location / tracking</a:t>
            </a:r>
          </a:p>
          <a:p>
            <a:r>
              <a:rPr lang="nl"/>
              <a:t>(bottom left button)</a:t>
            </a:r>
          </a:p>
        </p:txBody>
      </p:sp>
    </p:spTree>
    <p:extLst>
      <p:ext uri="{BB962C8B-B14F-4D97-AF65-F5344CB8AC3E}">
        <p14:creationId xmlns:p14="http://schemas.microsoft.com/office/powerpoint/2010/main" val="2059861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Shape 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8199" y="158934"/>
            <a:ext cx="3633501" cy="6459596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Shape 79"/>
          <p:cNvSpPr txBox="1"/>
          <p:nvPr/>
        </p:nvSpPr>
        <p:spPr>
          <a:xfrm>
            <a:off x="5294800" y="158933"/>
            <a:ext cx="2438400" cy="818800"/>
          </a:xfrm>
          <a:prstGeom prst="rect">
            <a:avLst/>
          </a:prstGeom>
          <a:noFill/>
          <a:ln>
            <a:noFill/>
          </a:ln>
        </p:spPr>
        <p:txBody>
          <a:bodyPr lIns="121897" tIns="121897" rIns="121897" bIns="121897" anchor="t" anchorCtr="0">
            <a:noAutofit/>
          </a:bodyPr>
          <a:lstStyle/>
          <a:p>
            <a:r>
              <a:rPr lang="nl"/>
              <a:t>Zoom in</a:t>
            </a:r>
          </a:p>
        </p:txBody>
      </p:sp>
    </p:spTree>
    <p:extLst>
      <p:ext uri="{BB962C8B-B14F-4D97-AF65-F5344CB8AC3E}">
        <p14:creationId xmlns:p14="http://schemas.microsoft.com/office/powerpoint/2010/main" val="666462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Shape 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8200" y="158933"/>
            <a:ext cx="3633501" cy="6459539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Shape 85"/>
          <p:cNvSpPr txBox="1"/>
          <p:nvPr/>
        </p:nvSpPr>
        <p:spPr>
          <a:xfrm>
            <a:off x="5294800" y="158933"/>
            <a:ext cx="2438400" cy="818800"/>
          </a:xfrm>
          <a:prstGeom prst="rect">
            <a:avLst/>
          </a:prstGeom>
          <a:noFill/>
          <a:ln>
            <a:noFill/>
          </a:ln>
        </p:spPr>
        <p:txBody>
          <a:bodyPr lIns="121897" tIns="121897" rIns="121897" bIns="121897" anchor="t" anchorCtr="0">
            <a:noAutofit/>
          </a:bodyPr>
          <a:lstStyle/>
          <a:p>
            <a:r>
              <a:rPr lang="nl"/>
              <a:t>Detailed zoom</a:t>
            </a:r>
          </a:p>
        </p:txBody>
      </p:sp>
    </p:spTree>
    <p:extLst>
      <p:ext uri="{BB962C8B-B14F-4D97-AF65-F5344CB8AC3E}">
        <p14:creationId xmlns:p14="http://schemas.microsoft.com/office/powerpoint/2010/main" val="181278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Shape 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8199" y="158934"/>
            <a:ext cx="3633501" cy="6459596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Shape 91"/>
          <p:cNvSpPr txBox="1"/>
          <p:nvPr/>
        </p:nvSpPr>
        <p:spPr>
          <a:xfrm>
            <a:off x="5294800" y="158933"/>
            <a:ext cx="3831600" cy="818800"/>
          </a:xfrm>
          <a:prstGeom prst="rect">
            <a:avLst/>
          </a:prstGeom>
          <a:noFill/>
          <a:ln>
            <a:noFill/>
          </a:ln>
        </p:spPr>
        <p:txBody>
          <a:bodyPr lIns="121897" tIns="121897" rIns="121897" bIns="121897" anchor="t" anchorCtr="0">
            <a:noAutofit/>
          </a:bodyPr>
          <a:lstStyle/>
          <a:p>
            <a:r>
              <a:rPr lang="nl"/>
              <a:t>Click/Touch photo location</a:t>
            </a:r>
          </a:p>
          <a:p>
            <a:r>
              <a:rPr lang="nl"/>
              <a:t>Photo displayed</a:t>
            </a:r>
          </a:p>
        </p:txBody>
      </p:sp>
    </p:spTree>
    <p:extLst>
      <p:ext uri="{BB962C8B-B14F-4D97-AF65-F5344CB8AC3E}">
        <p14:creationId xmlns:p14="http://schemas.microsoft.com/office/powerpoint/2010/main" val="1262426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4776</TotalTime>
  <Words>1194</Words>
  <Application>Microsoft Macintosh PowerPoint</Application>
  <PresentationFormat>Aangepast</PresentationFormat>
  <Paragraphs>141</Paragraphs>
  <Slides>36</Slides>
  <Notes>9</Notes>
  <HiddenSlides>0</HiddenSlides>
  <MMClips>2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36</vt:i4>
      </vt:variant>
    </vt:vector>
  </HeadingPairs>
  <TitlesOfParts>
    <vt:vector size="37" baseType="lpstr">
      <vt:lpstr>Office-thema</vt:lpstr>
      <vt:lpstr>Phenology app</vt:lpstr>
      <vt:lpstr>Agenda</vt:lpstr>
      <vt:lpstr>What is a time lapse movie?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Optional features</vt:lpstr>
      <vt:lpstr>GLOBE protocols: Green-up</vt:lpstr>
      <vt:lpstr>Data entry Green up</vt:lpstr>
      <vt:lpstr>GLOBE protocol: Green down</vt:lpstr>
      <vt:lpstr>Data entry Green down</vt:lpstr>
      <vt:lpstr>Visualization </vt:lpstr>
      <vt:lpstr>Data connections</vt:lpstr>
      <vt:lpstr>On the school (1)</vt:lpstr>
      <vt:lpstr>On the school (2)</vt:lpstr>
      <vt:lpstr>European campaign</vt:lpstr>
      <vt:lpstr>Oak (Quercus robur)</vt:lpstr>
      <vt:lpstr>Beech (Fagus sylvatica)</vt:lpstr>
      <vt:lpstr>Birch (Betula pendula)</vt:lpstr>
      <vt:lpstr>Hazel (Corylus avellana)</vt:lpstr>
      <vt:lpstr>Lilac (Syringa vulgaris)</vt:lpstr>
      <vt:lpstr>Wild cherry (Prunus avium)</vt:lpstr>
      <vt:lpstr>Partners</vt:lpstr>
      <vt:lpstr>Outreach</vt:lpstr>
      <vt:lpstr>Planning</vt:lpstr>
      <vt:lpstr>How will we facilitate you?</vt:lpstr>
      <vt:lpstr>How to join?</vt:lpstr>
      <vt:lpstr>Discussion</vt:lpstr>
      <vt:lpstr>www.globe.gov/web/european-phenology-campaign</vt:lpstr>
      <vt:lpstr>PowerPoint-presentatie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matthijs Begheyn</dc:creator>
  <cp:lastModifiedBy>Matthijs Begheyn</cp:lastModifiedBy>
  <cp:revision>41</cp:revision>
  <dcterms:created xsi:type="dcterms:W3CDTF">2016-07-12T21:20:56Z</dcterms:created>
  <dcterms:modified xsi:type="dcterms:W3CDTF">2016-07-20T16:54:23Z</dcterms:modified>
</cp:coreProperties>
</file>