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sldIdLst>
    <p:sldId id="511" r:id="rId2"/>
    <p:sldId id="512" r:id="rId3"/>
    <p:sldId id="514" r:id="rId4"/>
    <p:sldId id="515" r:id="rId5"/>
    <p:sldId id="516" r:id="rId6"/>
    <p:sldId id="51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Clr>
        <a:schemeClr val="tx1"/>
      </a:buClr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Clr>
        <a:schemeClr val="tx1"/>
      </a:buClr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Clr>
        <a:schemeClr val="tx1"/>
      </a:buClr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Clr>
        <a:schemeClr val="tx1"/>
      </a:buClr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Clr>
        <a:schemeClr val="tx1"/>
      </a:buClr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163" autoAdjust="0"/>
    <p:restoredTop sz="97790" autoAdjust="0"/>
  </p:normalViewPr>
  <p:slideViewPr>
    <p:cSldViewPr>
      <p:cViewPr varScale="1">
        <p:scale>
          <a:sx n="53" d="100"/>
          <a:sy n="53" d="100"/>
        </p:scale>
        <p:origin x="-81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14"/>
    </p:cViewPr>
  </p:sorterViewPr>
  <p:notesViewPr>
    <p:cSldViewPr>
      <p:cViewPr varScale="1">
        <p:scale>
          <a:sx n="82" d="100"/>
          <a:sy n="82" d="100"/>
        </p:scale>
        <p:origin x="-192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/>
            </a:lvl1pPr>
          </a:lstStyle>
          <a:p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/>
            </a:lvl1pPr>
          </a:lstStyle>
          <a:p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/>
            </a:lvl1pPr>
          </a:lstStyle>
          <a:p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/>
            </a:lvl1pPr>
          </a:lstStyle>
          <a:p>
            <a:fld id="{4BA114C2-DA20-4BA8-92FB-C55B92D0724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3593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16350"/>
            <a:ext cx="7475538" cy="1752600"/>
          </a:xfrm>
        </p:spPr>
        <p:txBody>
          <a:bodyPr/>
          <a:lstStyle>
            <a:lvl1pPr marL="0" indent="0">
              <a:lnSpc>
                <a:spcPct val="95000"/>
              </a:lnSpc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581150"/>
            <a:ext cx="7772400" cy="173831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9050" y="76200"/>
            <a:ext cx="1276350" cy="25400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6" name="Picture 5" descr="GLOBE-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8600" y="6172200"/>
            <a:ext cx="3429000" cy="5323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6/16/06 | </a:t>
            </a:r>
            <a:fld id="{55B3F0EE-1AF4-49B8-B793-435239553703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19063"/>
            <a:ext cx="2133600" cy="6027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19063"/>
            <a:ext cx="6248400" cy="6027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6/16/06 | </a:t>
            </a:r>
            <a:fld id="{E49D04DE-8E15-4C6D-84E6-01EF158E800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9063"/>
            <a:ext cx="8534400" cy="86677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371600"/>
            <a:ext cx="8534400" cy="4775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923213" y="6624638"/>
            <a:ext cx="941387" cy="1857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9/10/11| </a:t>
            </a:r>
            <a:fld id="{D15508CB-F79E-446D-B3D6-DB01C0DE3B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267200" y="6477000"/>
            <a:ext cx="685800" cy="22701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152400" y="6629400"/>
            <a:ext cx="1752600" cy="1825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Slide Alternate 3">
    <p:bg bwMode="auto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140324" y="1998663"/>
            <a:ext cx="3763963" cy="1465262"/>
          </a:xfrm>
        </p:spPr>
        <p:txBody>
          <a:bodyPr vert="horz" lIns="0" tIns="0" rIns="0" bIns="0" rtlCol="0"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6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5140325" y="4128117"/>
            <a:ext cx="3763963" cy="1278384"/>
          </a:xfrm>
        </p:spPr>
        <p:txBody>
          <a:bodyPr vert="horz" lIns="0" tIns="0" rIns="0" bIns="0" rtlCol="0" anchor="b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2012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6/16/06 | </a:t>
            </a:r>
            <a:fld id="{2C5628B8-9408-49E5-A8C8-D3A705B2310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6/16/06 | </a:t>
            </a:r>
            <a:fld id="{73427A75-154B-44E7-9DBA-68AB587CD21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6/16/06 | </a:t>
            </a:r>
            <a:fld id="{23E77980-719F-4246-9F60-102BD5A1716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6/16/06 | </a:t>
            </a:r>
            <a:fld id="{A479D580-C9D0-4333-AAC3-043198673E5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6/16/06 | </a:t>
            </a:r>
            <a:fld id="{10B9C2EB-0593-46EE-86C5-D4526E383CF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6/16/06 | </a:t>
            </a:r>
            <a:fld id="{328CA7C5-0393-4283-9E63-8AFCE5903E1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6/16/06 | </a:t>
            </a:r>
            <a:fld id="{7344767B-AE05-438C-AFB2-AC96A460030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6/16/06 | </a:t>
            </a:r>
            <a:fld id="{EC1D6B7C-085B-49C1-ACE7-0D5123332AE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477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0" y="1035050"/>
            <a:ext cx="9137650" cy="0"/>
          </a:xfrm>
          <a:prstGeom prst="line">
            <a:avLst/>
          </a:prstGeom>
          <a:noFill/>
          <a:ln w="12700">
            <a:solidFill>
              <a:srgbClr val="FF3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19063"/>
            <a:ext cx="8534400" cy="866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</a:t>
            </a:r>
            <a:br>
              <a:rPr lang="en-US" smtClean="0"/>
            </a:br>
            <a:r>
              <a:rPr lang="en-US" smtClean="0"/>
              <a:t>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624638"/>
            <a:ext cx="94138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FontTx/>
              <a:buNone/>
              <a:defRPr sz="1000" b="0"/>
            </a:lvl1pPr>
          </a:lstStyle>
          <a:p>
            <a:r>
              <a:rPr lang="en-US" dirty="0"/>
              <a:t>6/16/06 | </a:t>
            </a:r>
            <a:fld id="{32AB0AB6-2DC6-40C1-8FF3-62E236256A7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67200" y="6477000"/>
            <a:ext cx="6858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buClrTx/>
              <a:buFontTx/>
              <a:buNone/>
              <a:defRPr sz="1000" b="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629400"/>
            <a:ext cx="1752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buClrTx/>
              <a:buFontTx/>
              <a:buNone/>
              <a:defRPr sz="1000" b="0"/>
            </a:lvl1pPr>
          </a:lstStyle>
          <a:p>
            <a:endParaRPr lang="en-US" dirty="0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39050" y="76200"/>
            <a:ext cx="1276350" cy="25400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10" name="Picture 9" descr="GLOBE-logo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28600" y="6172200"/>
            <a:ext cx="3429000" cy="5323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9pPr>
    </p:titleStyle>
    <p:bodyStyle>
      <a:lvl1pPr marL="234950" indent="-23495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17525" indent="-2809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b="1">
          <a:solidFill>
            <a:schemeClr val="tx1"/>
          </a:solidFill>
          <a:latin typeface="+mn-lt"/>
        </a:defRPr>
      </a:lvl2pPr>
      <a:lvl3pPr marL="781050" indent="-254000" algn="l" rtl="0" fontAlgn="base">
        <a:spcBef>
          <a:spcPct val="20000"/>
        </a:spcBef>
        <a:spcAft>
          <a:spcPct val="0"/>
        </a:spcAft>
        <a:buClr>
          <a:schemeClr val="tx1"/>
        </a:buClr>
        <a:buSzPct val="125000"/>
        <a:buFont typeface="Arial" charset="0"/>
        <a:buChar char="&gt;"/>
        <a:defRPr sz="1600" b="1">
          <a:solidFill>
            <a:schemeClr val="tx1"/>
          </a:solidFill>
          <a:latin typeface="+mn-lt"/>
        </a:defRPr>
      </a:lvl3pPr>
      <a:lvl4pPr marL="1077913" indent="-295275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David Overoye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find someone to collaborate with</a:t>
            </a:r>
          </a:p>
          <a:p>
            <a:r>
              <a:rPr lang="en-US" dirty="0" smtClean="0"/>
              <a:t>How and why to “friend” someone</a:t>
            </a:r>
          </a:p>
          <a:p>
            <a:r>
              <a:rPr lang="en-US" dirty="0" smtClean="0"/>
              <a:t>Joining and using GLOBE communities and forums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someone to collaborate with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the person’s name?</a:t>
            </a:r>
          </a:p>
          <a:p>
            <a:pPr lvl="1"/>
            <a:r>
              <a:rPr lang="en-US" dirty="0" smtClean="0"/>
              <a:t>Use Search</a:t>
            </a:r>
          </a:p>
          <a:p>
            <a:r>
              <a:rPr lang="en-US" dirty="0" smtClean="0"/>
              <a:t>Know the name of the person’s organization?</a:t>
            </a:r>
          </a:p>
          <a:p>
            <a:pPr lvl="1"/>
            <a:r>
              <a:rPr lang="en-US" dirty="0" smtClean="0"/>
              <a:t>Use Search</a:t>
            </a:r>
          </a:p>
          <a:p>
            <a:r>
              <a:rPr lang="en-US" dirty="0" smtClean="0"/>
              <a:t>Know which country they are in?</a:t>
            </a:r>
          </a:p>
          <a:p>
            <a:pPr lvl="1"/>
            <a:r>
              <a:rPr lang="en-US" dirty="0" smtClean="0"/>
              <a:t>Use the community map, or drill down</a:t>
            </a:r>
          </a:p>
          <a:p>
            <a:r>
              <a:rPr lang="en-US" dirty="0" smtClean="0"/>
              <a:t>What if I want to find someone who is currently doing a protocol?</a:t>
            </a:r>
          </a:p>
          <a:p>
            <a:pPr lvl="1"/>
            <a:r>
              <a:rPr lang="en-US" dirty="0" smtClean="0"/>
              <a:t>Use the Vis system</a:t>
            </a:r>
          </a:p>
          <a:p>
            <a:pPr lvl="2"/>
            <a:r>
              <a:rPr lang="en-US" dirty="0" smtClean="0"/>
              <a:t>Select the protocol you are interested in</a:t>
            </a:r>
          </a:p>
          <a:p>
            <a:pPr lvl="2"/>
            <a:r>
              <a:rPr lang="en-US" dirty="0" smtClean="0"/>
              <a:t>Select the data counts</a:t>
            </a:r>
          </a:p>
          <a:p>
            <a:pPr lvl="2"/>
            <a:r>
              <a:rPr lang="en-US" dirty="0" smtClean="0"/>
              <a:t>Slide the date range to see if their data is current</a:t>
            </a:r>
          </a:p>
          <a:p>
            <a:pPr lvl="2"/>
            <a:r>
              <a:rPr lang="en-US" dirty="0" smtClean="0"/>
              <a:t>Find the school associated with the data</a:t>
            </a:r>
          </a:p>
          <a:p>
            <a:pPr lvl="2"/>
            <a:r>
              <a:rPr lang="en-US" dirty="0" smtClean="0"/>
              <a:t>Find the teacher at the school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6/16/06 | </a:t>
            </a:r>
            <a:fld id="{2C5628B8-9408-49E5-A8C8-D3A705B2310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and why to “friend” someone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click “request to be a friend” on anyone’s </a:t>
            </a:r>
            <a:r>
              <a:rPr lang="en-US" dirty="0" err="1" smtClean="0"/>
              <a:t>mypage</a:t>
            </a:r>
            <a:endParaRPr lang="en-US" dirty="0" smtClean="0"/>
          </a:p>
          <a:p>
            <a:r>
              <a:rPr lang="en-US" dirty="0" smtClean="0"/>
              <a:t>They will receive an email letting them know that you have asked to be their friend</a:t>
            </a:r>
          </a:p>
          <a:p>
            <a:r>
              <a:rPr lang="en-US" dirty="0" smtClean="0"/>
              <a:t>When they approve, you will be linked.</a:t>
            </a:r>
          </a:p>
          <a:p>
            <a:pPr lvl="1"/>
            <a:r>
              <a:rPr lang="en-US" dirty="0" smtClean="0"/>
              <a:t>You will see them in your friends list</a:t>
            </a:r>
          </a:p>
          <a:p>
            <a:pPr lvl="1"/>
            <a:r>
              <a:rPr lang="en-US" dirty="0" smtClean="0"/>
              <a:t>You can post on their wall</a:t>
            </a:r>
          </a:p>
          <a:p>
            <a:pPr lvl="1"/>
            <a:r>
              <a:rPr lang="en-US" dirty="0" smtClean="0"/>
              <a:t>You can access their email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6/16/06 | </a:t>
            </a:r>
            <a:fld id="{2C5628B8-9408-49E5-A8C8-D3A705B2310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Nearly every community has a forum</a:t>
            </a:r>
          </a:p>
          <a:p>
            <a:r>
              <a:rPr lang="en-US" dirty="0" smtClean="0"/>
              <a:t>You can post comments and questions to a forum</a:t>
            </a:r>
          </a:p>
          <a:p>
            <a:r>
              <a:rPr lang="en-US" dirty="0" smtClean="0"/>
              <a:t>Right now you need to subscribe to a forum to see if someone posted a note. In the future, we will automatically subscribe members to the forum.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6/16/06 | </a:t>
            </a:r>
            <a:fld id="{2C5628B8-9408-49E5-A8C8-D3A705B2310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find my MyPage and “friend” me – try two different ways to find me (David Overoye/ Raytheon Web Solutions)</a:t>
            </a:r>
          </a:p>
          <a:p>
            <a:r>
              <a:rPr lang="en-US" dirty="0" smtClean="0"/>
              <a:t>Try to find someone (using the visualization system) that is doing the clouds protocol in a different part of the world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6/16/06 | </a:t>
            </a:r>
            <a:fld id="{2C5628B8-9408-49E5-A8C8-D3A705B2310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ytheon 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aytheon Standar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ytheon Standard 1">
        <a:dk1>
          <a:srgbClr val="000000"/>
        </a:dk1>
        <a:lt1>
          <a:srgbClr val="FFFFFF"/>
        </a:lt1>
        <a:dk2>
          <a:srgbClr val="000066"/>
        </a:dk2>
        <a:lt2>
          <a:srgbClr val="666666"/>
        </a:lt2>
        <a:accent1>
          <a:srgbClr val="0080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B98A00"/>
        </a:accent6>
        <a:hlink>
          <a:srgbClr val="336699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FirstGov2</Template>
  <TotalTime>10526</TotalTime>
  <Words>290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Raytheon Standard</vt:lpstr>
      <vt:lpstr>Slide 1</vt:lpstr>
      <vt:lpstr>Topics</vt:lpstr>
      <vt:lpstr>Find someone to collaborate with</vt:lpstr>
      <vt:lpstr>How and why to “friend” someone</vt:lpstr>
      <vt:lpstr>Forums</vt:lpstr>
      <vt:lpstr>Your Turn</vt:lpstr>
    </vt:vector>
  </TitlesOfParts>
  <Company>Raytheon ITSS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doveroye</dc:creator>
  <cp:lastModifiedBy>David Overoye</cp:lastModifiedBy>
  <cp:revision>731</cp:revision>
  <dcterms:created xsi:type="dcterms:W3CDTF">2006-06-13T20:46:39Z</dcterms:created>
  <dcterms:modified xsi:type="dcterms:W3CDTF">2014-04-22T13:30:24Z</dcterms:modified>
</cp:coreProperties>
</file>