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253" y="-67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7/29/2014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3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1039813"/>
            <a:ext cx="42592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39813"/>
            <a:ext cx="43322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7/29/2014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 28"/>
          <p:cNvSpPr>
            <a:spLocks noChangeShapeType="1"/>
          </p:cNvSpPr>
          <p:nvPr userDrawn="1"/>
        </p:nvSpPr>
        <p:spPr bwMode="auto">
          <a:xfrm>
            <a:off x="8580438" y="64389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1450" y="205418"/>
            <a:ext cx="1123157" cy="221047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7227887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38" y="1039813"/>
            <a:ext cx="8667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5400" y="6356350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E42FB2E-ABA8-41CA-9C7C-28F5EB525474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0" y="6356350"/>
            <a:ext cx="42068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61" r:id="rId4"/>
    <p:sldLayoutId id="2147483650" r:id="rId5"/>
    <p:sldLayoutId id="2147483652" r:id="rId6"/>
    <p:sldLayoutId id="2147483654" r:id="rId7"/>
  </p:sldLayoutIdLst>
  <p:transition>
    <p:fade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14400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Setting up your GLOBE account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David Overoye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– </a:t>
            </a:r>
          </a:p>
          <a:p>
            <a:pPr lvl="1"/>
            <a:r>
              <a:rPr lang="en-US" dirty="0" smtClean="0"/>
              <a:t>Detail step by step instruction</a:t>
            </a:r>
          </a:p>
          <a:p>
            <a:pPr lvl="1"/>
            <a:r>
              <a:rPr lang="en-US" dirty="0" smtClean="0"/>
              <a:t>Opportunity for you to try it on your own “</a:t>
            </a:r>
            <a:r>
              <a:rPr lang="en-US" smtClean="0"/>
              <a:t>Your Turn”</a:t>
            </a:r>
            <a:endParaRPr lang="en-US" dirty="0" smtClean="0"/>
          </a:p>
          <a:p>
            <a:pPr lvl="1"/>
            <a:r>
              <a:rPr lang="en-US" dirty="0" smtClean="0"/>
              <a:t>“Test” to see if you’ve learned what you need to know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CAD1-5E71-480F-A171-807A607ED818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8580438" y="64389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-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Setting up your GLOBE account and MyPage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Make sure everything is ready to go and you know the basics of getting around in GLOBE</a:t>
            </a:r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Setting up your GLOBE account – video</a:t>
            </a:r>
          </a:p>
          <a:p>
            <a:pPr lvl="2"/>
            <a:r>
              <a:rPr lang="en-US" dirty="0" smtClean="0"/>
              <a:t>http://www.globe.gov/teaching-and-learning/web-tutorials/account-setup-tutorial</a:t>
            </a:r>
          </a:p>
          <a:p>
            <a:pPr lvl="1"/>
            <a:r>
              <a:rPr lang="en-US" dirty="0" smtClean="0"/>
              <a:t>Setting up your GLOBE account - 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</a:t>
            </a:r>
            <a:br>
              <a:rPr lang="en-US" dirty="0" smtClean="0"/>
            </a:br>
            <a:r>
              <a:rPr lang="en-US" dirty="0" smtClean="0"/>
              <a:t>Login and review your account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Login and click on your name on the top right to access your account information</a:t>
            </a:r>
          </a:p>
          <a:p>
            <a:pPr lvl="1"/>
            <a:r>
              <a:rPr lang="en-US" dirty="0" smtClean="0"/>
              <a:t>Details – name, email, picture – upload your picture</a:t>
            </a:r>
          </a:p>
          <a:p>
            <a:pPr lvl="1"/>
            <a:r>
              <a:rPr lang="en-US" dirty="0" smtClean="0"/>
              <a:t>Password</a:t>
            </a:r>
          </a:p>
          <a:p>
            <a:pPr lvl="1"/>
            <a:r>
              <a:rPr lang="en-US" dirty="0" smtClean="0"/>
              <a:t>Organization – which organization you belong to</a:t>
            </a:r>
          </a:p>
          <a:p>
            <a:pPr lvl="1"/>
            <a:r>
              <a:rPr lang="en-US" dirty="0" smtClean="0"/>
              <a:t>Communities – which communities you’ve joined</a:t>
            </a:r>
          </a:p>
          <a:p>
            <a:pPr lvl="1"/>
            <a:r>
              <a:rPr lang="en-US" dirty="0" smtClean="0"/>
              <a:t>GLOBE User Groups – your roles in GLOBE. Includes Organization Manager and notification preferences.</a:t>
            </a:r>
          </a:p>
          <a:p>
            <a:pPr lvl="1"/>
            <a:r>
              <a:rPr lang="en-US" dirty="0" smtClean="0"/>
              <a:t>GLOBE Info – preferences and information</a:t>
            </a:r>
          </a:p>
          <a:p>
            <a:pPr lvl="1"/>
            <a:r>
              <a:rPr lang="en-US" dirty="0" smtClean="0"/>
              <a:t>GLOBE Training – your training records</a:t>
            </a:r>
          </a:p>
          <a:p>
            <a:pPr lvl="1"/>
            <a:r>
              <a:rPr lang="en-US" dirty="0" smtClean="0"/>
              <a:t>Other areas are optional and self explanatory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Review these sections for accuracy. Update if needed.</a:t>
            </a:r>
          </a:p>
          <a:p>
            <a:pPr lvl="1"/>
            <a:r>
              <a:rPr lang="en-US" dirty="0" smtClean="0"/>
              <a:t>Remember to click “Save” on the bottom if you make any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28" y="3443591"/>
            <a:ext cx="3067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9966" y="873058"/>
            <a:ext cx="2438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309" y="5092834"/>
            <a:ext cx="2647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98202"/>
            <a:ext cx="48006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 u="sng" dirty="0" smtClean="0"/>
              <a:t>Try this…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Add your picture and check your job title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Look at your GLOBE User groups and make sure your information is correct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Check your GLOBE info is correct.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Check your address and phone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Add your social usernames (if you want)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Update my “MyPage”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first option from the drop down on the top right – Go to \/ - “My Public Pages”</a:t>
            </a:r>
          </a:p>
          <a:p>
            <a:r>
              <a:rPr lang="en-US" dirty="0" smtClean="0"/>
              <a:t>Use the pencil icon in the middle to change or add content about yourself</a:t>
            </a:r>
          </a:p>
          <a:p>
            <a:r>
              <a:rPr lang="en-US" dirty="0" smtClean="0"/>
              <a:t>Edit the student count</a:t>
            </a:r>
          </a:p>
          <a:p>
            <a:r>
              <a:rPr lang="en-US" dirty="0" smtClean="0"/>
              <a:t>Update the Protocols and Activities Used</a:t>
            </a:r>
          </a:p>
          <a:p>
            <a:r>
              <a:rPr lang="en-US" dirty="0" smtClean="0"/>
              <a:t>Review the Data Entry and Collaboration tabs – more on those later.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 – MyPage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835" y="1023331"/>
            <a:ext cx="3301425" cy="25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2" y="4224940"/>
            <a:ext cx="5457217" cy="248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132" y="3710940"/>
            <a:ext cx="2773680" cy="31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998201"/>
            <a:ext cx="4581728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 u="sng" dirty="0" smtClean="0"/>
              <a:t>Try this…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Go to your “</a:t>
            </a:r>
            <a:r>
              <a:rPr lang="en-US" sz="1400" dirty="0" err="1" smtClean="0"/>
              <a:t>Mypage</a:t>
            </a:r>
            <a:r>
              <a:rPr lang="en-US" sz="1400" dirty="0" smtClean="0"/>
              <a:t>” and add some content in the middle area. (pencil icon).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Use “Edit” to </a:t>
            </a:r>
            <a:r>
              <a:rPr lang="en-US" sz="1400" smtClean="0"/>
              <a:t>update the number </a:t>
            </a:r>
            <a:r>
              <a:rPr lang="en-US" sz="1400" dirty="0" smtClean="0"/>
              <a:t>of students you are involved with.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Select Protocols and Recognition and update the protocols and Learning Activities you use.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change my email address. Where do I go?</a:t>
            </a:r>
          </a:p>
          <a:p>
            <a:r>
              <a:rPr lang="en-US" dirty="0" smtClean="0"/>
              <a:t>I noticed my school/partner/country page says there’s a different number of students than there really is..How do I change that?</a:t>
            </a:r>
          </a:p>
          <a:p>
            <a:r>
              <a:rPr lang="en-US" dirty="0" smtClean="0"/>
              <a:t>My </a:t>
            </a:r>
            <a:r>
              <a:rPr lang="en-US" dirty="0" err="1" smtClean="0"/>
              <a:t>Mypage</a:t>
            </a:r>
            <a:r>
              <a:rPr lang="en-US" dirty="0" smtClean="0"/>
              <a:t> says NONE under protocols and activities used. Why is it none, and how can I change that?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Raytheon Corpora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133</TotalTime>
  <Words>431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Slide 1</vt:lpstr>
      <vt:lpstr>Introduction</vt:lpstr>
      <vt:lpstr>Topics - People</vt:lpstr>
      <vt:lpstr>Step 1 Login and review your account information</vt:lpstr>
      <vt:lpstr>Your Turn</vt:lpstr>
      <vt:lpstr>Step 2 – Update my “MyPage”</vt:lpstr>
      <vt:lpstr>Your Turn – MyPage changes</vt:lpstr>
      <vt:lpstr>Test</vt:lpstr>
    </vt:vector>
  </TitlesOfParts>
  <Company>Raytheon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David Overoye</cp:lastModifiedBy>
  <cp:revision>46</cp:revision>
  <dcterms:created xsi:type="dcterms:W3CDTF">2014-04-14T14:55:15Z</dcterms:created>
  <dcterms:modified xsi:type="dcterms:W3CDTF">2014-07-29T17:25:53Z</dcterms:modified>
</cp:coreProperties>
</file>