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6" r:id="rId2"/>
    <p:sldId id="259" r:id="rId3"/>
    <p:sldId id="260" r:id="rId4"/>
    <p:sldId id="266" r:id="rId5"/>
    <p:sldId id="289" r:id="rId6"/>
    <p:sldId id="264" r:id="rId7"/>
    <p:sldId id="294" r:id="rId8"/>
    <p:sldId id="290" r:id="rId9"/>
    <p:sldId id="291" r:id="rId10"/>
    <p:sldId id="292" r:id="rId11"/>
    <p:sldId id="293" r:id="rId12"/>
    <p:sldId id="265" r:id="rId13"/>
    <p:sldId id="267" r:id="rId14"/>
    <p:sldId id="268" r:id="rId15"/>
    <p:sldId id="269" r:id="rId16"/>
    <p:sldId id="284" r:id="rId17"/>
    <p:sldId id="270" r:id="rId18"/>
    <p:sldId id="271" r:id="rId19"/>
    <p:sldId id="272" r:id="rId20"/>
    <p:sldId id="273" r:id="rId21"/>
    <p:sldId id="297" r:id="rId22"/>
    <p:sldId id="275" r:id="rId23"/>
    <p:sldId id="276" r:id="rId24"/>
    <p:sldId id="279" r:id="rId25"/>
    <p:sldId id="274" r:id="rId26"/>
    <p:sldId id="278" r:id="rId27"/>
    <p:sldId id="277" r:id="rId28"/>
    <p:sldId id="280" r:id="rId29"/>
    <p:sldId id="281" r:id="rId30"/>
    <p:sldId id="282" r:id="rId31"/>
    <p:sldId id="283" r:id="rId32"/>
    <p:sldId id="295" r:id="rId33"/>
    <p:sldId id="296"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50" d="100"/>
          <a:sy n="50" d="100"/>
        </p:scale>
        <p:origin x="-1253" y="110"/>
      </p:cViewPr>
      <p:guideLst>
        <p:guide orient="horz" pos="1259"/>
        <p:guide orient="horz" pos="2182"/>
        <p:guide orient="horz" pos="605"/>
        <p:guide orient="horz" pos="655"/>
        <p:guide orient="horz" pos="4239"/>
        <p:guide orient="horz" pos="4055"/>
        <p:guide pos="2880"/>
        <p:guide pos="5617"/>
        <p:guide pos="3238"/>
        <p:guide pos="149"/>
        <p:guide pos="4702"/>
      </p:guideLst>
    </p:cSldViewPr>
  </p:slideViewPr>
  <p:notesTextViewPr>
    <p:cViewPr>
      <p:scale>
        <a:sx n="100" d="100"/>
        <a:sy n="100" d="100"/>
      </p:scale>
      <p:origin x="0" y="0"/>
    </p:cViewPr>
  </p:notesTextViewPr>
  <p:notesViewPr>
    <p:cSldViewPr snapToGrid="0" showGuides="1">
      <p:cViewPr varScale="1">
        <p:scale>
          <a:sx n="80" d="100"/>
          <a:sy n="80" d="100"/>
        </p:scale>
        <p:origin x="-3222"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Arial" pitchFamily="34" charset="0"/>
              </a:rPr>
              <a:t>Raytheon</a:t>
            </a:r>
            <a:endParaRPr lang="en-US" dirty="0">
              <a:latin typeface="Arial"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9E104DB-5A84-4417-9505-9949D8449EC3}" type="datetimeFigureOut">
              <a:rPr lang="en-US" smtClean="0">
                <a:latin typeface="Arial" pitchFamily="34" charset="0"/>
              </a:rPr>
              <a:pPr/>
              <a:t>7/29/2014</a:t>
            </a:fld>
            <a:endParaRPr lang="en-US" dirty="0">
              <a:latin typeface="Arial"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Arial"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82DAC55-62D0-4EAE-A230-0CCA3BD4BC39}" type="slidenum">
              <a:rPr lang="en-US" smtClean="0">
                <a:latin typeface="Arial" pitchFamily="34" charset="0"/>
              </a:rPr>
              <a:pPr/>
              <a:t>‹#›</a:t>
            </a:fld>
            <a:endParaRPr lang="en-US" dirty="0">
              <a:latin typeface="Arial"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r>
              <a:rPr lang="en-US" dirty="0" smtClean="0"/>
              <a:t>Raytheon</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FC1312E8-DAE4-4DB4-9959-6EFE043C5908}" type="datetimeFigureOut">
              <a:rPr lang="en-US" smtClean="0"/>
              <a:pPr/>
              <a:t>7/29/2014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B0D02AC4-1C81-4AB4-8D73-92191CCF549E}" type="slidenum">
              <a:rPr lang="en-US" smtClean="0"/>
              <a:pPr/>
              <a:t>‹#›</a:t>
            </a:fld>
            <a:endParaRPr lang="en-US" dirty="0"/>
          </a:p>
        </p:txBody>
      </p:sp>
    </p:spTree>
    <p:extLst>
      <p:ext uri="{BB962C8B-B14F-4D97-AF65-F5344CB8AC3E}">
        <p14:creationId xmlns="" xmlns:p14="http://schemas.microsoft.com/office/powerpoint/2010/main" val="73542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Alternate 1">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6" name="Title"/>
          <p:cNvSpPr>
            <a:spLocks noGrp="1"/>
          </p:cNvSpPr>
          <p:nvPr>
            <p:ph type="body" sz="quarter" idx="10" hasCustomPrompt="1"/>
          </p:nvPr>
        </p:nvSpPr>
        <p:spPr>
          <a:xfrm>
            <a:off x="5140324" y="1998663"/>
            <a:ext cx="3763963" cy="1465262"/>
          </a:xfrm>
        </p:spPr>
        <p:txBody>
          <a:bodyPr vert="horz" lIns="0" tIns="0" rIns="0" bIns="0" rtlCol="0" anchor="ctr">
            <a:normAutofit/>
          </a:bodyPr>
          <a:lstStyle>
            <a:lvl1pPr marL="0" marR="0" indent="0" algn="r" defTabSz="914400" rtl="0" eaLnBrk="1" fontAlgn="auto" latinLnBrk="0" hangingPunct="1">
              <a:lnSpc>
                <a:spcPct val="100000"/>
              </a:lnSpc>
              <a:spcBef>
                <a:spcPct val="0"/>
              </a:spcBef>
              <a:spcAft>
                <a:spcPts val="0"/>
              </a:spcAft>
              <a:buClrTx/>
              <a:buSzTx/>
              <a:buFontTx/>
              <a:buNone/>
              <a:tabLst/>
              <a:defRPr kumimoji="0" lang="en-US" sz="2800" b="1" i="0" u="none" strike="noStrike" kern="1200" cap="none" spc="0" normalizeH="0" baseline="0" noProof="0" dirty="0" smtClean="0">
                <a:ln>
                  <a:noFill/>
                </a:ln>
                <a:solidFill>
                  <a:schemeClr val="tx1"/>
                </a:solidFill>
                <a:effectLst/>
                <a:uLnTx/>
                <a:uFillTx/>
                <a:latin typeface="Arial" pitchFamily="34" charset="0"/>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US" dirty="0" smtClean="0"/>
              <a:t>Click to edit Master title style</a:t>
            </a:r>
            <a:endParaRPr lang="en-US" dirty="0"/>
          </a:p>
        </p:txBody>
      </p:sp>
      <p:sp>
        <p:nvSpPr>
          <p:cNvPr id="17" name="Subtitle"/>
          <p:cNvSpPr>
            <a:spLocks noGrp="1"/>
          </p:cNvSpPr>
          <p:nvPr>
            <p:ph type="body" sz="quarter" idx="11" hasCustomPrompt="1"/>
          </p:nvPr>
        </p:nvSpPr>
        <p:spPr>
          <a:xfrm>
            <a:off x="5140325" y="4128117"/>
            <a:ext cx="3763963" cy="1278384"/>
          </a:xfrm>
        </p:spPr>
        <p:txBody>
          <a:bodyPr vert="horz" lIns="0" tIns="0" rIns="0" bIns="0" rtlCol="0" anchor="b" anchorCtr="0">
            <a:normAutofit/>
          </a:bodyPr>
          <a:lstStyle>
            <a:lvl1pPr marL="0" marR="0" indent="0" algn="r" defTabSz="914400" rtl="0" eaLnBrk="1" fontAlgn="auto" latinLnBrk="0" hangingPunct="1">
              <a:lnSpc>
                <a:spcPct val="100000"/>
              </a:lnSpc>
              <a:spcBef>
                <a:spcPct val="20000"/>
              </a:spcBef>
              <a:spcAft>
                <a:spcPts val="0"/>
              </a:spcAft>
              <a:buClrTx/>
              <a:buSzTx/>
              <a:buFont typeface="Wingdings" pitchFamily="2" charset="2"/>
              <a:buNone/>
              <a:tabLst/>
              <a:defRPr kumimoji="0" lang="en-US" sz="1800" b="0" i="0" u="none" strike="noStrike" kern="1200" cap="none" spc="0" normalizeH="0" baseline="0" noProof="0">
                <a:ln>
                  <a:noFill/>
                </a:ln>
                <a:solidFill>
                  <a:schemeClr val="tx1"/>
                </a:solidFill>
                <a:effectLst/>
                <a:uLnTx/>
                <a:uFillTx/>
                <a:latin typeface="Arial" pitchFamily="34" charset="0"/>
                <a:ea typeface="+mn-ea"/>
                <a:cs typeface="+mn-cs"/>
              </a:defRPr>
            </a:lvl1pPr>
          </a:lstStyle>
          <a:p>
            <a:pPr marL="0" marR="0" lvl="0" indent="0" algn="r" defTabSz="914400" rtl="0" eaLnBrk="1" fontAlgn="auto" latinLnBrk="0" hangingPunct="1">
              <a:lnSpc>
                <a:spcPct val="100000"/>
              </a:lnSpc>
              <a:spcBef>
                <a:spcPct val="20000"/>
              </a:spcBef>
              <a:spcAft>
                <a:spcPts val="0"/>
              </a:spcAft>
              <a:buClrTx/>
              <a:buSzTx/>
              <a:buFont typeface="Wingdings" pitchFamily="2" charset="2"/>
              <a:buNone/>
              <a:tabLst/>
              <a:defRPr/>
            </a:pPr>
            <a:r>
              <a:rPr lang="en-US" dirty="0" smtClean="0"/>
              <a:t>Click to edit Master subtitle style</a:t>
            </a:r>
            <a:endParaRPr lang="en-US" dirty="0"/>
          </a:p>
        </p:txBody>
      </p:sp>
      <p:sp>
        <p:nvSpPr>
          <p:cNvPr id="5" name="Confidential"/>
          <p:cNvSpPr/>
          <p:nvPr userDrawn="1"/>
        </p:nvSpPr>
        <p:spPr>
          <a:xfrm>
            <a:off x="3881362" y="6209186"/>
            <a:ext cx="5107122" cy="3693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30188" marR="0" lvl="0" indent="-230188"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Copyright © 2012 Raytheon Company. All rights reserved. </a:t>
            </a:r>
            <a:br>
              <a:rPr kumimoji="0" lang="en-US" sz="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br>
            <a:r>
              <a:rPr kumimoji="0" lang="en-US" sz="900" b="0" i="1"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Customer Success Is Our Mission</a:t>
            </a:r>
            <a:r>
              <a:rPr kumimoji="0" lang="en-US" sz="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is a registered trademark of Raytheon Company.</a:t>
            </a:r>
            <a:endParaRPr kumimoji="0" lang="en-US" sz="9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Alternate 2">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6" name="Title"/>
          <p:cNvSpPr>
            <a:spLocks noGrp="1"/>
          </p:cNvSpPr>
          <p:nvPr>
            <p:ph type="body" sz="quarter" idx="10" hasCustomPrompt="1"/>
          </p:nvPr>
        </p:nvSpPr>
        <p:spPr>
          <a:xfrm>
            <a:off x="5140324" y="1998663"/>
            <a:ext cx="3763963" cy="1465262"/>
          </a:xfrm>
        </p:spPr>
        <p:txBody>
          <a:bodyPr vert="horz" lIns="0" tIns="0" rIns="0" bIns="0" rtlCol="0" anchor="ctr">
            <a:normAutofit/>
          </a:bodyPr>
          <a:lstStyle>
            <a:lvl1pPr marL="0" marR="0" indent="0" algn="r" defTabSz="914400" rtl="0" eaLnBrk="1" fontAlgn="auto" latinLnBrk="0" hangingPunct="1">
              <a:lnSpc>
                <a:spcPct val="100000"/>
              </a:lnSpc>
              <a:spcBef>
                <a:spcPct val="0"/>
              </a:spcBef>
              <a:spcAft>
                <a:spcPts val="0"/>
              </a:spcAft>
              <a:buClrTx/>
              <a:buSzTx/>
              <a:buFontTx/>
              <a:buNone/>
              <a:tabLst/>
              <a:defRPr kumimoji="0" lang="en-US" sz="2800" b="1" i="0" u="none" strike="noStrike" kern="1200" cap="none" spc="0" normalizeH="0" baseline="0" noProof="0" dirty="0" smtClean="0">
                <a:ln>
                  <a:noFill/>
                </a:ln>
                <a:solidFill>
                  <a:schemeClr val="tx1"/>
                </a:solidFill>
                <a:effectLst/>
                <a:uLnTx/>
                <a:uFillTx/>
                <a:latin typeface="Arial" pitchFamily="34" charset="0"/>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US" dirty="0" smtClean="0"/>
              <a:t>Click to edit Master title style</a:t>
            </a:r>
            <a:endParaRPr lang="en-US" dirty="0"/>
          </a:p>
        </p:txBody>
      </p:sp>
      <p:sp>
        <p:nvSpPr>
          <p:cNvPr id="17" name="Subtitle"/>
          <p:cNvSpPr>
            <a:spLocks noGrp="1"/>
          </p:cNvSpPr>
          <p:nvPr>
            <p:ph type="body" sz="quarter" idx="11" hasCustomPrompt="1"/>
          </p:nvPr>
        </p:nvSpPr>
        <p:spPr>
          <a:xfrm>
            <a:off x="5140325" y="4128117"/>
            <a:ext cx="3763963" cy="1278384"/>
          </a:xfrm>
        </p:spPr>
        <p:txBody>
          <a:bodyPr vert="horz" lIns="0" tIns="0" rIns="0" bIns="0" rtlCol="0" anchor="b" anchorCtr="0">
            <a:normAutofit/>
          </a:bodyPr>
          <a:lstStyle>
            <a:lvl1pPr marL="0" marR="0" indent="0" algn="r" defTabSz="914400" rtl="0" eaLnBrk="1" fontAlgn="auto" latinLnBrk="0" hangingPunct="1">
              <a:lnSpc>
                <a:spcPct val="100000"/>
              </a:lnSpc>
              <a:spcBef>
                <a:spcPct val="20000"/>
              </a:spcBef>
              <a:spcAft>
                <a:spcPts val="0"/>
              </a:spcAft>
              <a:buClrTx/>
              <a:buSzTx/>
              <a:buFont typeface="Wingdings" pitchFamily="2" charset="2"/>
              <a:buNone/>
              <a:tabLst/>
              <a:defRPr kumimoji="0" lang="en-US" sz="1800" b="0" i="0" u="none" strike="noStrike" kern="1200" cap="none" spc="0" normalizeH="0" baseline="0" noProof="0">
                <a:ln>
                  <a:noFill/>
                </a:ln>
                <a:solidFill>
                  <a:schemeClr val="tx1"/>
                </a:solidFill>
                <a:effectLst/>
                <a:uLnTx/>
                <a:uFillTx/>
                <a:latin typeface="Arial" pitchFamily="34" charset="0"/>
                <a:ea typeface="+mn-ea"/>
                <a:cs typeface="+mn-cs"/>
              </a:defRPr>
            </a:lvl1pPr>
          </a:lstStyle>
          <a:p>
            <a:pPr marL="0" marR="0" lvl="0" indent="0" algn="r" defTabSz="914400" rtl="0" eaLnBrk="1" fontAlgn="auto" latinLnBrk="0" hangingPunct="1">
              <a:lnSpc>
                <a:spcPct val="100000"/>
              </a:lnSpc>
              <a:spcBef>
                <a:spcPct val="20000"/>
              </a:spcBef>
              <a:spcAft>
                <a:spcPts val="0"/>
              </a:spcAft>
              <a:buClrTx/>
              <a:buSzTx/>
              <a:buFont typeface="Wingdings" pitchFamily="2" charset="2"/>
              <a:buNone/>
              <a:tabLst/>
              <a:defRPr/>
            </a:pPr>
            <a:r>
              <a:rPr lang="en-US" dirty="0" smtClean="0"/>
              <a:t>Click to edit Master subtitle style</a:t>
            </a:r>
            <a:endParaRPr lang="en-US" dirty="0"/>
          </a:p>
        </p:txBody>
      </p:sp>
      <p:sp>
        <p:nvSpPr>
          <p:cNvPr id="5" name="Confidential"/>
          <p:cNvSpPr/>
          <p:nvPr userDrawn="1"/>
        </p:nvSpPr>
        <p:spPr>
          <a:xfrm>
            <a:off x="3881362" y="6209186"/>
            <a:ext cx="5107122" cy="3693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30188" marR="0" lvl="0" indent="-230188"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Copyright © 2012 Raytheon Company. All rights reserved. </a:t>
            </a:r>
            <a:br>
              <a:rPr kumimoji="0" lang="en-US" sz="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br>
            <a:r>
              <a:rPr kumimoji="0" lang="en-US" sz="900" b="0" i="1"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Customer Success Is Our Mission</a:t>
            </a:r>
            <a:r>
              <a:rPr kumimoji="0" lang="en-US" sz="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is a registered trademark of Raytheon Company.</a:t>
            </a:r>
            <a:endParaRPr kumimoji="0" lang="en-US" sz="9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Alternate 3">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5" name="Title"/>
          <p:cNvSpPr>
            <a:spLocks noGrp="1"/>
          </p:cNvSpPr>
          <p:nvPr>
            <p:ph type="body" sz="quarter" idx="10" hasCustomPrompt="1"/>
          </p:nvPr>
        </p:nvSpPr>
        <p:spPr>
          <a:xfrm>
            <a:off x="5140324" y="1998663"/>
            <a:ext cx="3763963" cy="1465262"/>
          </a:xfrm>
        </p:spPr>
        <p:txBody>
          <a:bodyPr vert="horz" lIns="0" tIns="0" rIns="0" bIns="0" rtlCol="0" anchor="ctr">
            <a:normAutofit/>
          </a:bodyPr>
          <a:lstStyle>
            <a:lvl1pPr marL="0" marR="0" indent="0" algn="r" defTabSz="914400" rtl="0" eaLnBrk="1" fontAlgn="auto" latinLnBrk="0" hangingPunct="1">
              <a:lnSpc>
                <a:spcPct val="100000"/>
              </a:lnSpc>
              <a:spcBef>
                <a:spcPct val="0"/>
              </a:spcBef>
              <a:spcAft>
                <a:spcPts val="0"/>
              </a:spcAft>
              <a:buClrTx/>
              <a:buSzTx/>
              <a:buFontTx/>
              <a:buNone/>
              <a:tabLst/>
              <a:defRPr kumimoji="0" lang="en-US" sz="2800" b="1" i="0" u="none" strike="noStrike" kern="1200" cap="none" spc="0" normalizeH="0" baseline="0" noProof="0" dirty="0" smtClean="0">
                <a:ln>
                  <a:noFill/>
                </a:ln>
                <a:solidFill>
                  <a:schemeClr val="tx1"/>
                </a:solidFill>
                <a:effectLst/>
                <a:uLnTx/>
                <a:uFillTx/>
                <a:latin typeface="Arial" pitchFamily="34" charset="0"/>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US" dirty="0" smtClean="0"/>
              <a:t>Click to edit Master title style</a:t>
            </a:r>
            <a:endParaRPr lang="en-US" dirty="0"/>
          </a:p>
        </p:txBody>
      </p:sp>
      <p:sp>
        <p:nvSpPr>
          <p:cNvPr id="26" name="Subtitle"/>
          <p:cNvSpPr>
            <a:spLocks noGrp="1"/>
          </p:cNvSpPr>
          <p:nvPr>
            <p:ph type="body" sz="quarter" idx="11" hasCustomPrompt="1"/>
          </p:nvPr>
        </p:nvSpPr>
        <p:spPr>
          <a:xfrm>
            <a:off x="5140325" y="4128117"/>
            <a:ext cx="3763963" cy="1278384"/>
          </a:xfrm>
        </p:spPr>
        <p:txBody>
          <a:bodyPr vert="horz" lIns="0" tIns="0" rIns="0" bIns="0" rtlCol="0" anchor="b" anchorCtr="0">
            <a:normAutofit/>
          </a:bodyPr>
          <a:lstStyle>
            <a:lvl1pPr marL="0" marR="0" indent="0" algn="r" defTabSz="914400" rtl="0" eaLnBrk="1" fontAlgn="auto" latinLnBrk="0" hangingPunct="1">
              <a:lnSpc>
                <a:spcPct val="100000"/>
              </a:lnSpc>
              <a:spcBef>
                <a:spcPct val="20000"/>
              </a:spcBef>
              <a:spcAft>
                <a:spcPts val="0"/>
              </a:spcAft>
              <a:buClrTx/>
              <a:buSzTx/>
              <a:buFont typeface="Wingdings" pitchFamily="2" charset="2"/>
              <a:buNone/>
              <a:tabLst/>
              <a:defRPr kumimoji="0" lang="en-US" sz="1800" b="0" i="0" u="none" strike="noStrike" kern="1200" cap="none" spc="0" normalizeH="0" baseline="0" noProof="0">
                <a:ln>
                  <a:noFill/>
                </a:ln>
                <a:solidFill>
                  <a:schemeClr val="tx1"/>
                </a:solidFill>
                <a:effectLst/>
                <a:uLnTx/>
                <a:uFillTx/>
                <a:latin typeface="Arial" pitchFamily="34" charset="0"/>
                <a:ea typeface="+mn-ea"/>
                <a:cs typeface="+mn-cs"/>
              </a:defRPr>
            </a:lvl1pPr>
          </a:lstStyle>
          <a:p>
            <a:pPr marL="0" marR="0" lvl="0" indent="0" algn="r" defTabSz="914400" rtl="0" eaLnBrk="1" fontAlgn="auto" latinLnBrk="0" hangingPunct="1">
              <a:lnSpc>
                <a:spcPct val="100000"/>
              </a:lnSpc>
              <a:spcBef>
                <a:spcPct val="20000"/>
              </a:spcBef>
              <a:spcAft>
                <a:spcPts val="0"/>
              </a:spcAft>
              <a:buClrTx/>
              <a:buSzTx/>
              <a:buFont typeface="Wingdings" pitchFamily="2" charset="2"/>
              <a:buNone/>
              <a:tabLst/>
              <a:defRPr/>
            </a:pPr>
            <a:r>
              <a:rPr lang="en-US" dirty="0" smtClean="0"/>
              <a:t>Click to edit Master subtitle style</a:t>
            </a:r>
            <a:endParaRPr lang="en-US" dirty="0"/>
          </a:p>
        </p:txBody>
      </p:sp>
      <p:sp>
        <p:nvSpPr>
          <p:cNvPr id="5" name="Confidential"/>
          <p:cNvSpPr/>
          <p:nvPr userDrawn="1"/>
        </p:nvSpPr>
        <p:spPr>
          <a:xfrm>
            <a:off x="3881362" y="6209186"/>
            <a:ext cx="5107122" cy="3693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30188" marR="0" lvl="0" indent="-230188"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Copyright © 2012 Raytheon Company. All rights reserved. </a:t>
            </a:r>
            <a:br>
              <a:rPr kumimoji="0" lang="en-US" sz="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br>
            <a:r>
              <a:rPr kumimoji="0" lang="en-US" sz="900" b="0" i="1"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Customer Success Is Our Mission</a:t>
            </a:r>
            <a:r>
              <a:rPr kumimoji="0" lang="en-US" sz="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is a registered trademark of Raytheon Company.</a:t>
            </a:r>
            <a:endParaRPr kumimoji="0" lang="en-US" sz="9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8" name="Subtitle"/>
          <p:cNvSpPr>
            <a:spLocks noGrp="1"/>
          </p:cNvSpPr>
          <p:nvPr>
            <p:ph type="body" sz="quarter" idx="10" hasCustomPrompt="1"/>
          </p:nvPr>
        </p:nvSpPr>
        <p:spPr>
          <a:xfrm>
            <a:off x="1069974" y="3937000"/>
            <a:ext cx="7832726" cy="2057400"/>
          </a:xfrm>
          <a:noFill/>
          <a:ln w="9525"/>
        </p:spPr>
        <p:txBody>
          <a:bodyPr vert="horz" lIns="91440" tIns="45720" rIns="91440" bIns="45720" rtlCol="0">
            <a:normAutofit/>
          </a:bodyPr>
          <a:lstStyle>
            <a:lvl1pPr marL="0" marR="0" indent="0" algn="l" defTabSz="914400" rtl="0" eaLnBrk="1" fontAlgn="auto" latinLnBrk="0" hangingPunct="1">
              <a:lnSpc>
                <a:spcPct val="100000"/>
              </a:lnSpc>
              <a:spcBef>
                <a:spcPts val="0"/>
              </a:spcBef>
              <a:spcAft>
                <a:spcPts val="0"/>
              </a:spcAft>
              <a:buClrTx/>
              <a:buSzTx/>
              <a:buFontTx/>
              <a:buNone/>
              <a:tabLst/>
              <a:defRPr kumimoji="0" lang="en-US" sz="2800" b="0" i="0" u="none" strike="noStrike" kern="0" cap="none" spc="0" normalizeH="0" baseline="0" noProof="0">
                <a:ln>
                  <a:noFill/>
                </a:ln>
                <a:solidFill>
                  <a:sysClr val="windowText" lastClr="000000"/>
                </a:solidFill>
                <a:effectLst/>
                <a:uLnTx/>
                <a:uFillTx/>
                <a:latin typeface="Arial" pitchFamily="34" charset="0"/>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Click to edit Master Subtitle</a:t>
            </a:r>
          </a:p>
        </p:txBody>
      </p:sp>
      <p:sp>
        <p:nvSpPr>
          <p:cNvPr id="29" name="Title 1"/>
          <p:cNvSpPr>
            <a:spLocks noGrp="1"/>
          </p:cNvSpPr>
          <p:nvPr>
            <p:ph type="ctrTitle"/>
          </p:nvPr>
        </p:nvSpPr>
        <p:spPr>
          <a:xfrm>
            <a:off x="1065213" y="2119313"/>
            <a:ext cx="7837487" cy="1327150"/>
          </a:xfrm>
          <a:noFill/>
          <a:ln w="12700">
            <a:noFill/>
            <a:miter lim="800000"/>
            <a:headEnd/>
            <a:tailEnd/>
          </a:ln>
        </p:spPr>
        <p:txBody>
          <a:bodyPr vert="horz" wrap="square" lIns="0" tIns="44450" rIns="90487" bIns="44450" numCol="1" anchor="t" anchorCtr="0" compatLnSpc="1">
            <a:prstTxWarp prst="textNoShape">
              <a:avLst/>
            </a:prstTxWarp>
          </a:bodyPr>
          <a:lstStyle>
            <a:lvl1pPr marL="0" marR="0" indent="0" algn="l" defTabSz="914400" rtl="0" eaLnBrk="1" fontAlgn="base" latinLnBrk="0" hangingPunct="1">
              <a:lnSpc>
                <a:spcPct val="100000"/>
              </a:lnSpc>
              <a:spcBef>
                <a:spcPct val="0"/>
              </a:spcBef>
              <a:spcAft>
                <a:spcPct val="0"/>
              </a:spcAft>
              <a:buClrTx/>
              <a:buSzTx/>
              <a:buFontTx/>
              <a:buNone/>
              <a:tabLst/>
              <a:defRPr kumimoji="0" lang="en-US" sz="4000" b="1" i="0" u="none" strike="noStrike" kern="0" cap="none" spc="0" normalizeH="0" baseline="0" noProof="0" dirty="0" smtClean="0">
                <a:ln>
                  <a:noFill/>
                </a:ln>
                <a:solidFill>
                  <a:srgbClr val="000000"/>
                </a:solidFill>
                <a:effectLst/>
                <a:uLnTx/>
                <a:uFillTx/>
                <a:latin typeface="Arial"/>
                <a:ea typeface="+mj-ea"/>
                <a:cs typeface="+mj-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mtClean="0"/>
              <a:t>Click to edit Master title style</a:t>
            </a:r>
            <a:endParaRPr lang="en-US" dirty="0"/>
          </a:p>
        </p:txBody>
      </p:sp>
      <p:sp>
        <p:nvSpPr>
          <p:cNvPr id="5" name="Confidential"/>
          <p:cNvSpPr/>
          <p:nvPr userDrawn="1"/>
        </p:nvSpPr>
        <p:spPr>
          <a:xfrm>
            <a:off x="3881362" y="6209186"/>
            <a:ext cx="5107122" cy="3693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30188" marR="0" lvl="0" indent="-230188"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Copyright © 2012 Raytheon Company. All rights reserved. </a:t>
            </a:r>
            <a:br>
              <a:rPr kumimoji="0" lang="en-US" sz="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br>
            <a:r>
              <a:rPr kumimoji="0" lang="en-US" sz="900" b="0" i="1"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Customer Success Is Our Mission</a:t>
            </a:r>
            <a:r>
              <a:rPr kumimoji="0" lang="en-US" sz="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is a registered trademark of Raytheon Company.</a:t>
            </a:r>
            <a:endParaRPr kumimoji="0" lang="en-US" sz="9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3724D0-DD0F-42EF-84DE-838DB5D26951}" type="datetime1">
              <a:rPr lang="en-US" smtClean="0"/>
              <a:pPr/>
              <a:t>7/29/2014</a:t>
            </a:fld>
            <a:endParaRPr lang="en-US" dirty="0"/>
          </a:p>
        </p:txBody>
      </p:sp>
      <p:sp>
        <p:nvSpPr>
          <p:cNvPr id="6" name="Slide Number Placeholder 5"/>
          <p:cNvSpPr>
            <a:spLocks noGrp="1"/>
          </p:cNvSpPr>
          <p:nvPr>
            <p:ph type="sldNum" sz="quarter" idx="12"/>
          </p:nvPr>
        </p:nvSpPr>
        <p:spPr/>
        <p:txBody>
          <a:bodyPr/>
          <a:lstStyle/>
          <a:p>
            <a:fld id="{8D57DBB9-07C6-49AB-BFD5-E737C7E241F6}"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36538" y="1039813"/>
            <a:ext cx="42592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0" y="1039813"/>
            <a:ext cx="433228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78C322A-2CDA-45E0-AD6E-1642B6DA8D34}" type="datetime1">
              <a:rPr lang="en-US" smtClean="0"/>
              <a:pPr/>
              <a:t>7/29/2014</a:t>
            </a:fld>
            <a:endParaRPr lang="en-US"/>
          </a:p>
        </p:txBody>
      </p:sp>
      <p:sp>
        <p:nvSpPr>
          <p:cNvPr id="7" name="Slide Number Placeholder 6"/>
          <p:cNvSpPr>
            <a:spLocks noGrp="1"/>
          </p:cNvSpPr>
          <p:nvPr>
            <p:ph type="sldNum" sz="quarter" idx="12"/>
          </p:nvPr>
        </p:nvSpPr>
        <p:spPr/>
        <p:txBody>
          <a:bodyPr/>
          <a:lstStyle/>
          <a:p>
            <a:fld id="{8D57DBB9-07C6-49AB-BFD5-E737C7E241F6}" type="slidenum">
              <a:rPr lang="en-US" smtClean="0"/>
              <a:pPr/>
              <a:t>‹#›</a:t>
            </a:fld>
            <a:endParaRPr lang="en-US"/>
          </a:p>
        </p:txBody>
      </p:sp>
      <p:sp>
        <p:nvSpPr>
          <p:cNvPr id="12" name="Line 28"/>
          <p:cNvSpPr>
            <a:spLocks noChangeShapeType="1"/>
          </p:cNvSpPr>
          <p:nvPr userDrawn="1"/>
        </p:nvSpPr>
        <p:spPr bwMode="auto">
          <a:xfrm>
            <a:off x="8580438" y="6438900"/>
            <a:ext cx="0" cy="200025"/>
          </a:xfrm>
          <a:prstGeom prst="line">
            <a:avLst/>
          </a:prstGeom>
          <a:noFill/>
          <a:ln w="12700">
            <a:solidFill>
              <a:schemeClr val="tx1"/>
            </a:solidFill>
            <a:round/>
            <a:headEnd/>
            <a:tailEnd/>
          </a:ln>
          <a:effectLst/>
        </p:spPr>
        <p:txBody>
          <a:bodyPr wrap="none" anchor="ctr"/>
          <a:lstStyle/>
          <a:p>
            <a:pPr>
              <a:defRPr/>
            </a:pPr>
            <a:endParaRPr lang="en-US" dirty="0">
              <a:latin typeface="Arial" pitchFamily="34" charset="0"/>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20389F-DE1D-44C7-B37E-89BCC2F680BE}" type="datetime1">
              <a:rPr lang="en-US" smtClean="0"/>
              <a:pPr/>
              <a:t>7/29/2014</a:t>
            </a:fld>
            <a:endParaRPr lang="en-US"/>
          </a:p>
        </p:txBody>
      </p:sp>
      <p:sp>
        <p:nvSpPr>
          <p:cNvPr id="5" name="Slide Number Placeholder 4"/>
          <p:cNvSpPr>
            <a:spLocks noGrp="1"/>
          </p:cNvSpPr>
          <p:nvPr>
            <p:ph type="sldNum" sz="quarter" idx="12"/>
          </p:nvPr>
        </p:nvSpPr>
        <p:spPr/>
        <p:txBody>
          <a:bodyPr/>
          <a:lstStyle/>
          <a:p>
            <a:fld id="{8D57DBB9-07C6-49AB-BFD5-E737C7E241F6}"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Logo.png"/>
          <p:cNvPicPr>
            <a:picLocks noChangeAspect="1"/>
          </p:cNvPicPr>
          <p:nvPr/>
        </p:nvPicPr>
        <p:blipFill>
          <a:blip r:embed="rId9" cstate="print"/>
          <a:stretch>
            <a:fillRect/>
          </a:stretch>
        </p:blipFill>
        <p:spPr>
          <a:xfrm>
            <a:off x="7791450" y="205418"/>
            <a:ext cx="1123157" cy="221047"/>
          </a:xfrm>
          <a:prstGeom prst="rect">
            <a:avLst/>
          </a:prstGeom>
        </p:spPr>
      </p:pic>
      <p:sp>
        <p:nvSpPr>
          <p:cNvPr id="8" name="Line 4"/>
          <p:cNvSpPr>
            <a:spLocks noChangeShapeType="1"/>
          </p:cNvSpPr>
          <p:nvPr/>
        </p:nvSpPr>
        <p:spPr bwMode="auto">
          <a:xfrm>
            <a:off x="0" y="957263"/>
            <a:ext cx="9137650" cy="0"/>
          </a:xfrm>
          <a:prstGeom prst="line">
            <a:avLst/>
          </a:prstGeom>
          <a:noFill/>
          <a:ln w="12700">
            <a:solidFill>
              <a:srgbClr val="CE1126"/>
            </a:solidFill>
            <a:round/>
            <a:headEnd/>
            <a:tailEnd/>
          </a:ln>
          <a:effectLst/>
        </p:spPr>
        <p:txBody>
          <a:bodyPr wrap="none" anchor="ctr"/>
          <a:lstStyle/>
          <a:p>
            <a:pPr>
              <a:defRPr/>
            </a:pPr>
            <a:endParaRPr lang="en-US" dirty="0">
              <a:latin typeface="Arial" pitchFamily="34" charset="0"/>
            </a:endParaRPr>
          </a:p>
        </p:txBody>
      </p:sp>
      <p:sp>
        <p:nvSpPr>
          <p:cNvPr id="2" name="Title Placeholder 1"/>
          <p:cNvSpPr>
            <a:spLocks noGrp="1"/>
          </p:cNvSpPr>
          <p:nvPr>
            <p:ph type="title"/>
          </p:nvPr>
        </p:nvSpPr>
        <p:spPr>
          <a:xfrm>
            <a:off x="236538" y="274638"/>
            <a:ext cx="7227887"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36538" y="1039813"/>
            <a:ext cx="866775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75400" y="6356350"/>
            <a:ext cx="2133600" cy="365125"/>
          </a:xfrm>
          <a:prstGeom prst="rect">
            <a:avLst/>
          </a:prstGeom>
        </p:spPr>
        <p:txBody>
          <a:bodyPr vert="horz" lIns="91440" tIns="45720" rIns="0" bIns="45720" rtlCol="0" anchor="ctr"/>
          <a:lstStyle>
            <a:lvl1pPr algn="r">
              <a:defRPr sz="1000">
                <a:solidFill>
                  <a:schemeClr val="tx1"/>
                </a:solidFill>
                <a:latin typeface="Arial" pitchFamily="34" charset="0"/>
              </a:defRPr>
            </a:lvl1pPr>
          </a:lstStyle>
          <a:p>
            <a:fld id="{7E42FB2E-ABA8-41CA-9C7C-28F5EB525474}" type="datetime1">
              <a:rPr lang="en-US" smtClean="0"/>
              <a:pPr/>
              <a:t>7/29/2014</a:t>
            </a:fld>
            <a:endParaRPr lang="en-US" dirty="0"/>
          </a:p>
        </p:txBody>
      </p:sp>
      <p:sp>
        <p:nvSpPr>
          <p:cNvPr id="6" name="Slide Number Placeholder 5"/>
          <p:cNvSpPr>
            <a:spLocks noGrp="1"/>
          </p:cNvSpPr>
          <p:nvPr>
            <p:ph type="sldNum" sz="quarter" idx="4"/>
          </p:nvPr>
        </p:nvSpPr>
        <p:spPr>
          <a:xfrm>
            <a:off x="8661400" y="6356350"/>
            <a:ext cx="420688" cy="365125"/>
          </a:xfrm>
          <a:prstGeom prst="rect">
            <a:avLst/>
          </a:prstGeom>
        </p:spPr>
        <p:txBody>
          <a:bodyPr vert="horz" lIns="0" tIns="45720" rIns="0" bIns="45720" rtlCol="0" anchor="ctr"/>
          <a:lstStyle>
            <a:lvl1pPr algn="l">
              <a:defRPr sz="1000">
                <a:solidFill>
                  <a:schemeClr val="tx1"/>
                </a:solidFill>
                <a:latin typeface="Arial" pitchFamily="34" charset="0"/>
              </a:defRPr>
            </a:lvl1pPr>
          </a:lstStyle>
          <a:p>
            <a:fld id="{8D57DBB9-07C6-49AB-BFD5-E737C7E241F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0" r:id="rId1"/>
    <p:sldLayoutId id="2147483662" r:id="rId2"/>
    <p:sldLayoutId id="2147483649" r:id="rId3"/>
    <p:sldLayoutId id="2147483661" r:id="rId4"/>
    <p:sldLayoutId id="2147483650" r:id="rId5"/>
    <p:sldLayoutId id="2147483652" r:id="rId6"/>
    <p:sldLayoutId id="2147483654" r:id="rId7"/>
  </p:sldLayoutIdLst>
  <p:transition>
    <p:fade/>
  </p:transition>
  <p:hf hdr="0" ftr="0"/>
  <p:txStyles>
    <p:titleStyle>
      <a:lvl1pPr algn="l" defTabSz="914400" rtl="0" eaLnBrk="1" latinLnBrk="0" hangingPunct="1">
        <a:spcBef>
          <a:spcPct val="0"/>
        </a:spcBef>
        <a:buNone/>
        <a:defRPr sz="2800" b="1" kern="1200">
          <a:solidFill>
            <a:schemeClr val="tx1"/>
          </a:solidFill>
          <a:latin typeface="Arial" pitchFamily="34" charset="0"/>
          <a:ea typeface="+mj-ea"/>
          <a:cs typeface="+mj-cs"/>
        </a:defRPr>
      </a:lvl1pPr>
    </p:titleStyle>
    <p:bodyStyle>
      <a:lvl1pPr marL="230188" indent="-230188" algn="l" defTabSz="914400" rtl="0" eaLnBrk="1" latinLnBrk="0" hangingPunct="1">
        <a:spcBef>
          <a:spcPct val="20000"/>
        </a:spcBef>
        <a:buFont typeface="Wingdings" pitchFamily="2" charset="2"/>
        <a:buChar char="§"/>
        <a:defRPr sz="2400" kern="1200">
          <a:solidFill>
            <a:schemeClr val="tx1"/>
          </a:solidFill>
          <a:latin typeface="Arial" pitchFamily="34" charset="0"/>
          <a:ea typeface="+mn-ea"/>
          <a:cs typeface="+mn-cs"/>
        </a:defRPr>
      </a:lvl1pPr>
      <a:lvl2pPr marL="461963" indent="-231775"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mn-cs"/>
        </a:defRPr>
      </a:lvl2pPr>
      <a:lvl3pPr marL="684213" indent="-222250" algn="l" defTabSz="914400" rtl="0" eaLnBrk="1" latinLnBrk="0" hangingPunct="1">
        <a:spcBef>
          <a:spcPct val="20000"/>
        </a:spcBef>
        <a:buFont typeface="Wingdings" pitchFamily="2" charset="2"/>
        <a:buChar char="§"/>
        <a:defRPr sz="1800" kern="1200">
          <a:solidFill>
            <a:schemeClr val="tx1"/>
          </a:solidFill>
          <a:latin typeface="Arial" pitchFamily="34" charset="0"/>
          <a:ea typeface="+mn-ea"/>
          <a:cs typeface="+mn-cs"/>
        </a:defRPr>
      </a:lvl3pPr>
      <a:lvl4pPr marL="914400" indent="-230188" algn="l" defTabSz="914400" rtl="0" eaLnBrk="1" latinLnBrk="0" hangingPunct="1">
        <a:spcBef>
          <a:spcPct val="20000"/>
        </a:spcBef>
        <a:buFont typeface="Arial" pitchFamily="34" charset="0"/>
        <a:buChar char="–"/>
        <a:defRPr sz="1800" b="0" kern="1200">
          <a:solidFill>
            <a:schemeClr val="tx1"/>
          </a:solidFill>
          <a:latin typeface="Arial" pitchFamily="34" charset="0"/>
          <a:ea typeface="+mn-ea"/>
          <a:cs typeface="+mn-cs"/>
        </a:defRPr>
      </a:lvl4pPr>
      <a:lvl5pPr marL="1144588" indent="-230188" algn="l" defTabSz="914400" rtl="0" eaLnBrk="1" latinLnBrk="0" hangingPunct="1">
        <a:spcBef>
          <a:spcPct val="20000"/>
        </a:spcBef>
        <a:buFont typeface="Wingdings" pitchFamily="2" charset="2"/>
        <a:buChar char="§"/>
        <a:defRPr sz="18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mailto:dave-teacher@rws.com" TargetMode="External"/><Relationship Id="rId2" Type="http://schemas.openxmlformats.org/officeDocument/2006/relationships/hyperlink" Target="http://www.globe.gov/events/workshops" TargetMode="External"/><Relationship Id="rId1" Type="http://schemas.openxmlformats.org/officeDocument/2006/relationships/slideLayout" Target="../slideLayouts/slideLayout5.xml"/><Relationship Id="rId4" Type="http://schemas.openxmlformats.org/officeDocument/2006/relationships/hyperlink" Target="mailto:norah-teacher@rws.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2" Type="http://schemas.openxmlformats.org/officeDocument/2006/relationships/hyperlink" Target="mailto:yourname-teacher@rws.com" TargetMode="Externa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Country Coordinators and Partners</a:t>
            </a:r>
            <a:endParaRPr lang="en-US" dirty="0"/>
          </a:p>
        </p:txBody>
      </p:sp>
      <p:sp>
        <p:nvSpPr>
          <p:cNvPr id="5" name="Text Placeholder 4"/>
          <p:cNvSpPr>
            <a:spLocks noGrp="1"/>
          </p:cNvSpPr>
          <p:nvPr>
            <p:ph type="body" sz="quarter" idx="11"/>
          </p:nvPr>
        </p:nvSpPr>
        <p:spPr/>
        <p:txBody>
          <a:bodyPr/>
          <a:lstStyle/>
          <a:p>
            <a:r>
              <a:rPr lang="en-US" dirty="0" smtClean="0"/>
              <a:t>David Overoye</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Panel Functions</a:t>
            </a:r>
            <a:endParaRPr lang="en-US" dirty="0"/>
          </a:p>
        </p:txBody>
      </p:sp>
      <p:sp>
        <p:nvSpPr>
          <p:cNvPr id="3" name="Content Placeholder 2"/>
          <p:cNvSpPr>
            <a:spLocks noGrp="1"/>
          </p:cNvSpPr>
          <p:nvPr>
            <p:ph idx="1"/>
          </p:nvPr>
        </p:nvSpPr>
        <p:spPr/>
        <p:txBody>
          <a:bodyPr/>
          <a:lstStyle/>
          <a:p>
            <a:endParaRPr lang="en-US" dirty="0" smtClean="0"/>
          </a:p>
          <a:p>
            <a:endParaRPr lang="en-US" dirty="0"/>
          </a:p>
        </p:txBody>
      </p:sp>
      <p:sp>
        <p:nvSpPr>
          <p:cNvPr id="11" name="TextBox 10"/>
          <p:cNvSpPr txBox="1"/>
          <p:nvPr/>
        </p:nvSpPr>
        <p:spPr>
          <a:xfrm>
            <a:off x="228600" y="1981200"/>
            <a:ext cx="4267200" cy="3416320"/>
          </a:xfrm>
          <a:prstGeom prst="rect">
            <a:avLst/>
          </a:prstGeom>
          <a:noFill/>
        </p:spPr>
        <p:txBody>
          <a:bodyPr wrap="square" rtlCol="0">
            <a:spAutoFit/>
          </a:bodyPr>
          <a:lstStyle/>
          <a:p>
            <a:r>
              <a:rPr lang="en-US" b="0" dirty="0" smtClean="0"/>
              <a:t>To ensure members have the correct permissions on the site, account and training statuses are synced </a:t>
            </a:r>
          </a:p>
          <a:p>
            <a:pPr>
              <a:buNone/>
            </a:pPr>
            <a:endParaRPr lang="en-US" dirty="0" smtClean="0">
              <a:solidFill>
                <a:schemeClr val="accent1"/>
              </a:solidFill>
            </a:endParaRPr>
          </a:p>
          <a:p>
            <a:r>
              <a:rPr lang="en-US" b="0" dirty="0" smtClean="0"/>
              <a:t>Account Requested/Approved, Pre-Candidates can only have the ‘Untrained’ training status</a:t>
            </a:r>
            <a:br>
              <a:rPr lang="en-US" b="0" dirty="0" smtClean="0"/>
            </a:br>
            <a:endParaRPr lang="en-US" b="0" dirty="0" smtClean="0"/>
          </a:p>
          <a:p>
            <a:r>
              <a:rPr lang="en-US" b="0" dirty="0" smtClean="0"/>
              <a:t>Candidates can only have the ‘In-Training’ status</a:t>
            </a:r>
          </a:p>
          <a:p>
            <a:endParaRPr lang="en-US" b="0" dirty="0" smtClean="0"/>
          </a:p>
          <a:p>
            <a:r>
              <a:rPr lang="en-US" b="0" dirty="0" smtClean="0"/>
              <a:t>GLOBE Members are Trained</a:t>
            </a:r>
          </a:p>
        </p:txBody>
      </p:sp>
      <p:pic>
        <p:nvPicPr>
          <p:cNvPr id="12" name="Picture 3"/>
          <p:cNvPicPr>
            <a:picLocks noChangeAspect="1" noChangeArrowheads="1"/>
          </p:cNvPicPr>
          <p:nvPr/>
        </p:nvPicPr>
        <p:blipFill>
          <a:blip r:embed="rId2" cstate="print"/>
          <a:srcRect/>
          <a:stretch>
            <a:fillRect/>
          </a:stretch>
        </p:blipFill>
        <p:spPr bwMode="auto">
          <a:xfrm>
            <a:off x="5334000" y="1371600"/>
            <a:ext cx="3505200" cy="2830056"/>
          </a:xfrm>
          <a:prstGeom prst="rect">
            <a:avLst/>
          </a:prstGeom>
          <a:noFill/>
          <a:ln w="3175">
            <a:solidFill>
              <a:schemeClr val="tx1"/>
            </a:solidFill>
            <a:miter lim="800000"/>
            <a:headEnd/>
            <a:tailEnd/>
          </a:ln>
        </p:spPr>
      </p:pic>
      <p:pic>
        <p:nvPicPr>
          <p:cNvPr id="13" name="Picture 4"/>
          <p:cNvPicPr>
            <a:picLocks noChangeAspect="1" noChangeArrowheads="1"/>
          </p:cNvPicPr>
          <p:nvPr/>
        </p:nvPicPr>
        <p:blipFill>
          <a:blip r:embed="rId3" cstate="print"/>
          <a:srcRect/>
          <a:stretch>
            <a:fillRect/>
          </a:stretch>
        </p:blipFill>
        <p:spPr bwMode="auto">
          <a:xfrm>
            <a:off x="4724400" y="3886200"/>
            <a:ext cx="3429000" cy="2552018"/>
          </a:xfrm>
          <a:prstGeom prst="rect">
            <a:avLst/>
          </a:prstGeom>
          <a:noFill/>
          <a:ln w="3175">
            <a:solidFill>
              <a:schemeClr val="tx1"/>
            </a:solidFill>
            <a:miter lim="800000"/>
            <a:headEnd/>
            <a:tailEnd/>
          </a:ln>
        </p:spPr>
      </p:pic>
      <p:sp>
        <p:nvSpPr>
          <p:cNvPr id="14" name="Rectangle 13"/>
          <p:cNvSpPr/>
          <p:nvPr/>
        </p:nvSpPr>
        <p:spPr>
          <a:xfrm>
            <a:off x="228600" y="1219200"/>
            <a:ext cx="5257800" cy="400110"/>
          </a:xfrm>
          <a:prstGeom prst="rect">
            <a:avLst/>
          </a:prstGeom>
        </p:spPr>
        <p:txBody>
          <a:bodyPr wrap="square">
            <a:spAutoFit/>
          </a:bodyPr>
          <a:lstStyle/>
          <a:p>
            <a:pPr marL="234950" lvl="0" indent="-234950">
              <a:spcBef>
                <a:spcPct val="20000"/>
              </a:spcBef>
              <a:buSzPct val="150000"/>
              <a:buNone/>
              <a:defRPr/>
            </a:pPr>
            <a:r>
              <a:rPr lang="en-US" sz="2000" kern="0" dirty="0" smtClean="0"/>
              <a:t>Managing Users - GLOBE User Groups:</a:t>
            </a:r>
          </a:p>
        </p:txBody>
      </p:sp>
      <p:sp>
        <p:nvSpPr>
          <p:cNvPr id="9" name="Slide Number Placeholder 3"/>
          <p:cNvSpPr>
            <a:spLocks noGrp="1"/>
          </p:cNvSpPr>
          <p:nvPr>
            <p:ph type="sldNum" sz="quarter" idx="10"/>
          </p:nvPr>
        </p:nvSpPr>
        <p:spPr>
          <a:xfrm>
            <a:off x="7923213" y="6624638"/>
            <a:ext cx="941387" cy="185737"/>
          </a:xfrm>
        </p:spPr>
        <p:txBody>
          <a:bodyPr/>
          <a:lstStyle/>
          <a:p>
            <a:fld id="{2C5628B8-9408-49E5-A8C8-D3A705B23107}" type="slidenum">
              <a:rPr lang="en-US" smtClean="0"/>
              <a:pPr/>
              <a:t>10</a:t>
            </a:fld>
            <a:endParaRPr lang="en-US" dirty="0"/>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Panel Functions</a:t>
            </a:r>
            <a:endParaRPr lang="en-US" dirty="0"/>
          </a:p>
        </p:txBody>
      </p:sp>
      <p:sp>
        <p:nvSpPr>
          <p:cNvPr id="3" name="Content Placeholder 2"/>
          <p:cNvSpPr>
            <a:spLocks noGrp="1"/>
          </p:cNvSpPr>
          <p:nvPr>
            <p:ph idx="1"/>
          </p:nvPr>
        </p:nvSpPr>
        <p:spPr/>
        <p:txBody>
          <a:bodyPr/>
          <a:lstStyle/>
          <a:p>
            <a:endParaRPr lang="en-US" dirty="0" smtClean="0"/>
          </a:p>
          <a:p>
            <a:endParaRPr lang="en-US" dirty="0"/>
          </a:p>
        </p:txBody>
      </p:sp>
      <p:sp>
        <p:nvSpPr>
          <p:cNvPr id="14" name="Rectangle 13"/>
          <p:cNvSpPr/>
          <p:nvPr/>
        </p:nvSpPr>
        <p:spPr>
          <a:xfrm>
            <a:off x="228600" y="1219200"/>
            <a:ext cx="6096000" cy="400110"/>
          </a:xfrm>
          <a:prstGeom prst="rect">
            <a:avLst/>
          </a:prstGeom>
        </p:spPr>
        <p:txBody>
          <a:bodyPr wrap="square">
            <a:spAutoFit/>
          </a:bodyPr>
          <a:lstStyle/>
          <a:p>
            <a:pPr marL="234950" lvl="0" indent="-234950">
              <a:spcBef>
                <a:spcPct val="20000"/>
              </a:spcBef>
              <a:buSzPct val="150000"/>
              <a:buNone/>
              <a:defRPr/>
            </a:pPr>
            <a:r>
              <a:rPr lang="en-US" sz="2000" kern="0" dirty="0" smtClean="0"/>
              <a:t>Managing Users Continue - GLOBE User Groups</a:t>
            </a:r>
          </a:p>
        </p:txBody>
      </p:sp>
      <p:sp>
        <p:nvSpPr>
          <p:cNvPr id="9" name="TextBox 8"/>
          <p:cNvSpPr txBox="1"/>
          <p:nvPr/>
        </p:nvSpPr>
        <p:spPr>
          <a:xfrm>
            <a:off x="304800" y="2209800"/>
            <a:ext cx="3810000" cy="4031873"/>
          </a:xfrm>
          <a:prstGeom prst="rect">
            <a:avLst/>
          </a:prstGeom>
          <a:noFill/>
        </p:spPr>
        <p:txBody>
          <a:bodyPr wrap="square" rtlCol="0">
            <a:spAutoFit/>
          </a:bodyPr>
          <a:lstStyle/>
          <a:p>
            <a:pPr>
              <a:buNone/>
            </a:pPr>
            <a:r>
              <a:rPr lang="en-US" sz="2000" dirty="0" smtClean="0"/>
              <a:t>As a Partners or CC, you can assign member to:</a:t>
            </a:r>
            <a:r>
              <a:rPr lang="en-US" dirty="0" smtClean="0"/>
              <a:t/>
            </a:r>
            <a:br>
              <a:rPr lang="en-US" dirty="0" smtClean="0"/>
            </a:br>
            <a:r>
              <a:rPr lang="en-US" dirty="0" smtClean="0"/>
              <a:t> </a:t>
            </a:r>
          </a:p>
          <a:p>
            <a:r>
              <a:rPr lang="en-US" sz="2000" b="0" dirty="0" smtClean="0"/>
              <a:t>Organization Manager Role</a:t>
            </a:r>
          </a:p>
          <a:p>
            <a:pPr>
              <a:buFontTx/>
              <a:buChar char="-"/>
            </a:pPr>
            <a:r>
              <a:rPr lang="en-US" sz="2000" dirty="0" smtClean="0"/>
              <a:t>Allows people with this role to change their organization page</a:t>
            </a:r>
          </a:p>
          <a:p>
            <a:pPr>
              <a:buFontTx/>
              <a:buChar char="-"/>
            </a:pPr>
            <a:r>
              <a:rPr lang="en-US" sz="2000" b="0" dirty="0" smtClean="0"/>
              <a:t> </a:t>
            </a:r>
          </a:p>
          <a:p>
            <a:r>
              <a:rPr lang="en-US" sz="2000" b="0" dirty="0" smtClean="0"/>
              <a:t>New Account Notification Role</a:t>
            </a:r>
          </a:p>
          <a:p>
            <a:r>
              <a:rPr lang="en-US" sz="2000" dirty="0" smtClean="0"/>
              <a:t>- Allows user with this role to receive an email anytime anyone joins GLOBE who is in their organization</a:t>
            </a:r>
            <a:endParaRPr lang="en-US" sz="2000" b="0" dirty="0" smtClean="0"/>
          </a:p>
          <a:p>
            <a:pPr>
              <a:buNone/>
            </a:pPr>
            <a:endParaRPr lang="en-US" dirty="0" smtClean="0">
              <a:solidFill>
                <a:schemeClr val="accent1"/>
              </a:solidFill>
            </a:endParaRPr>
          </a:p>
        </p:txBody>
      </p:sp>
      <p:pic>
        <p:nvPicPr>
          <p:cNvPr id="10" name="Picture 4"/>
          <p:cNvPicPr>
            <a:picLocks noChangeAspect="1" noChangeArrowheads="1"/>
          </p:cNvPicPr>
          <p:nvPr/>
        </p:nvPicPr>
        <p:blipFill>
          <a:blip r:embed="rId2" cstate="print"/>
          <a:srcRect/>
          <a:stretch>
            <a:fillRect/>
          </a:stretch>
        </p:blipFill>
        <p:spPr bwMode="auto">
          <a:xfrm>
            <a:off x="4267200" y="2209800"/>
            <a:ext cx="4495800" cy="3241339"/>
          </a:xfrm>
          <a:prstGeom prst="rect">
            <a:avLst/>
          </a:prstGeom>
          <a:noFill/>
          <a:ln w="3175">
            <a:solidFill>
              <a:schemeClr val="tx1"/>
            </a:solidFill>
            <a:miter lim="800000"/>
            <a:headEnd/>
            <a:tailEnd/>
          </a:ln>
        </p:spPr>
      </p:pic>
      <p:sp>
        <p:nvSpPr>
          <p:cNvPr id="8" name="Slide Number Placeholder 3"/>
          <p:cNvSpPr>
            <a:spLocks noGrp="1"/>
          </p:cNvSpPr>
          <p:nvPr>
            <p:ph type="sldNum" sz="quarter" idx="10"/>
          </p:nvPr>
        </p:nvSpPr>
        <p:spPr>
          <a:xfrm>
            <a:off x="7923213" y="6624638"/>
            <a:ext cx="941387" cy="185737"/>
          </a:xfrm>
        </p:spPr>
        <p:txBody>
          <a:bodyPr/>
          <a:lstStyle/>
          <a:p>
            <a:fld id="{2C5628B8-9408-49E5-A8C8-D3A705B23107}" type="slidenum">
              <a:rPr lang="en-US" smtClean="0"/>
              <a:pPr/>
              <a:t>11</a:t>
            </a:fld>
            <a:endParaRPr lang="en-US" dirty="0"/>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Q&amp;A</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373724D0-DD0F-42EF-84DE-838DB5D26951}" type="datetime1">
              <a:rPr lang="en-US" smtClean="0"/>
              <a:pPr/>
              <a:t>7/29/2014</a:t>
            </a:fld>
            <a:endParaRPr lang="en-US" dirty="0"/>
          </a:p>
        </p:txBody>
      </p:sp>
      <p:sp>
        <p:nvSpPr>
          <p:cNvPr id="5" name="Slide Number Placeholder 4"/>
          <p:cNvSpPr>
            <a:spLocks noGrp="1"/>
          </p:cNvSpPr>
          <p:nvPr>
            <p:ph type="sldNum" sz="quarter" idx="12"/>
          </p:nvPr>
        </p:nvSpPr>
        <p:spPr/>
        <p:txBody>
          <a:bodyPr/>
          <a:lstStyle/>
          <a:p>
            <a:fld id="{8D57DBB9-07C6-49AB-BFD5-E737C7E241F6}" type="slidenum">
              <a:rPr lang="en-US" smtClean="0"/>
              <a:pPr/>
              <a:t>12</a:t>
            </a:fld>
            <a:endParaRPr lang="en-US"/>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your country/partner page</a:t>
            </a:r>
            <a:endParaRPr lang="en-US" dirty="0"/>
          </a:p>
        </p:txBody>
      </p:sp>
      <p:sp>
        <p:nvSpPr>
          <p:cNvPr id="3" name="Content Placeholder 2"/>
          <p:cNvSpPr>
            <a:spLocks noGrp="1"/>
          </p:cNvSpPr>
          <p:nvPr>
            <p:ph idx="1"/>
          </p:nvPr>
        </p:nvSpPr>
        <p:spPr/>
        <p:txBody>
          <a:bodyPr>
            <a:noAutofit/>
          </a:bodyPr>
          <a:lstStyle/>
          <a:p>
            <a:pPr>
              <a:buNone/>
            </a:pPr>
            <a:r>
              <a:rPr lang="en-US" sz="1800" dirty="0" smtClean="0"/>
              <a:t>Select </a:t>
            </a:r>
            <a:r>
              <a:rPr lang="en-US" sz="1800" dirty="0" err="1" smtClean="0"/>
              <a:t>Goto</a:t>
            </a:r>
            <a:r>
              <a:rPr lang="en-US" sz="1800" dirty="0" smtClean="0"/>
              <a:t> -&gt; and select your country/Partnership page</a:t>
            </a:r>
          </a:p>
          <a:p>
            <a:r>
              <a:rPr lang="en-US" sz="1800" dirty="0" smtClean="0"/>
              <a:t>Review members,  schools,  organization map…Does everything look okay?</a:t>
            </a:r>
          </a:p>
          <a:p>
            <a:r>
              <a:rPr lang="en-US" sz="1800" dirty="0" smtClean="0"/>
              <a:t>Select the pencil icon from your country/partner page and write something about your country/partner and GLOBE</a:t>
            </a:r>
          </a:p>
          <a:p>
            <a:r>
              <a:rPr lang="en-US" sz="1800" dirty="0" smtClean="0"/>
              <a:t>Select the “Contact Info” tab and review</a:t>
            </a:r>
          </a:p>
          <a:p>
            <a:pPr lvl="1"/>
            <a:r>
              <a:rPr lang="en-US" sz="1400" dirty="0" smtClean="0"/>
              <a:t>You can click the pencil icon to add information</a:t>
            </a:r>
          </a:p>
          <a:p>
            <a:pPr lvl="1"/>
            <a:r>
              <a:rPr lang="en-US" sz="1400" dirty="0" smtClean="0"/>
              <a:t>You can select the “wrench” icon on the GLOBE Member Info to select people who will be your points of contact.</a:t>
            </a:r>
          </a:p>
          <a:p>
            <a:pPr lvl="1"/>
            <a:r>
              <a:rPr lang="en-US" sz="1400" dirty="0" smtClean="0"/>
              <a:t>This is the only page which includes an “Add” option on the top left which will allow you to add additional contacts and additional content.</a:t>
            </a:r>
          </a:p>
          <a:p>
            <a:r>
              <a:rPr lang="en-US" sz="1800" dirty="0" smtClean="0"/>
              <a:t>Select the “Resources” tab</a:t>
            </a:r>
          </a:p>
          <a:p>
            <a:pPr lvl="1"/>
            <a:r>
              <a:rPr lang="en-US" sz="1400" dirty="0" smtClean="0"/>
              <a:t>You can click the pencil icon to add information about resources that may be useful to your schools or teachers.</a:t>
            </a:r>
          </a:p>
          <a:p>
            <a:r>
              <a:rPr lang="en-US" sz="1800" dirty="0" smtClean="0"/>
              <a:t>Go to the Control Panel (manage-&gt;control panel)</a:t>
            </a:r>
          </a:p>
          <a:p>
            <a:pPr lvl="1"/>
            <a:r>
              <a:rPr lang="en-US" sz="1400" dirty="0" smtClean="0"/>
              <a:t>Select CMS News and “Add News”</a:t>
            </a:r>
          </a:p>
          <a:p>
            <a:pPr lvl="2"/>
            <a:r>
              <a:rPr lang="en-US" sz="1400" dirty="0" smtClean="0"/>
              <a:t>The filename, News Title, “Short Blurb”, “Long Blurb” and “News Full Text” are required. Everything else is optional.</a:t>
            </a:r>
          </a:p>
          <a:p>
            <a:pPr lvl="2"/>
            <a:r>
              <a:rPr lang="en-US" sz="1400" dirty="0" smtClean="0"/>
              <a:t>Click “Publish” when complete</a:t>
            </a:r>
          </a:p>
          <a:p>
            <a:pPr lvl="2"/>
            <a:r>
              <a:rPr lang="en-US" sz="1400" dirty="0" smtClean="0"/>
              <a:t>Go Back to your Country/Partner page and see your news article listed.</a:t>
            </a:r>
          </a:p>
          <a:p>
            <a:pPr lvl="1"/>
            <a:r>
              <a:rPr lang="en-US" sz="1400" dirty="0" smtClean="0"/>
              <a:t>You can also add Events</a:t>
            </a:r>
          </a:p>
          <a:p>
            <a:pPr lvl="1"/>
            <a:r>
              <a:rPr lang="en-US" sz="1400" dirty="0" smtClean="0"/>
              <a:t>Document Library and Image Gallery can be used, but are not visible at this time on the country pages.</a:t>
            </a:r>
          </a:p>
          <a:p>
            <a:pPr lvl="1"/>
            <a:endParaRPr lang="en-US" sz="1400" dirty="0"/>
          </a:p>
        </p:txBody>
      </p:sp>
      <p:sp>
        <p:nvSpPr>
          <p:cNvPr id="4" name="Date Placeholder 3"/>
          <p:cNvSpPr>
            <a:spLocks noGrp="1"/>
          </p:cNvSpPr>
          <p:nvPr>
            <p:ph type="dt" sz="half" idx="10"/>
          </p:nvPr>
        </p:nvSpPr>
        <p:spPr/>
        <p:txBody>
          <a:bodyPr/>
          <a:lstStyle/>
          <a:p>
            <a:fld id="{373724D0-DD0F-42EF-84DE-838DB5D26951}" type="datetime1">
              <a:rPr lang="en-US" smtClean="0"/>
              <a:pPr/>
              <a:t>7/29/2014</a:t>
            </a:fld>
            <a:endParaRPr lang="en-US" dirty="0"/>
          </a:p>
        </p:txBody>
      </p:sp>
      <p:sp>
        <p:nvSpPr>
          <p:cNvPr id="5" name="Slide Number Placeholder 4"/>
          <p:cNvSpPr>
            <a:spLocks noGrp="1"/>
          </p:cNvSpPr>
          <p:nvPr>
            <p:ph type="sldNum" sz="quarter" idx="12"/>
          </p:nvPr>
        </p:nvSpPr>
        <p:spPr/>
        <p:txBody>
          <a:bodyPr/>
          <a:lstStyle/>
          <a:p>
            <a:fld id="{8D57DBB9-07C6-49AB-BFD5-E737C7E241F6}" type="slidenum">
              <a:rPr lang="en-US" smtClean="0"/>
              <a:pPr/>
              <a:t>13</a:t>
            </a:fld>
            <a:endParaRPr lang="en-US"/>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Turn</a:t>
            </a:r>
            <a:endParaRPr lang="en-US" dirty="0"/>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fld id="{373724D0-DD0F-42EF-84DE-838DB5D26951}" type="datetime1">
              <a:rPr lang="en-US" smtClean="0"/>
              <a:pPr/>
              <a:t>7/29/2014</a:t>
            </a:fld>
            <a:endParaRPr lang="en-US" dirty="0"/>
          </a:p>
        </p:txBody>
      </p:sp>
      <p:sp>
        <p:nvSpPr>
          <p:cNvPr id="5" name="Slide Number Placeholder 4"/>
          <p:cNvSpPr>
            <a:spLocks noGrp="1"/>
          </p:cNvSpPr>
          <p:nvPr>
            <p:ph type="sldNum" sz="quarter" idx="12"/>
          </p:nvPr>
        </p:nvSpPr>
        <p:spPr/>
        <p:txBody>
          <a:bodyPr/>
          <a:lstStyle/>
          <a:p>
            <a:fld id="{8D57DBB9-07C6-49AB-BFD5-E737C7E241F6}" type="slidenum">
              <a:rPr lang="en-US" smtClean="0"/>
              <a:pPr/>
              <a:t>14</a:t>
            </a:fld>
            <a:endParaRPr lang="en-US"/>
          </a:p>
        </p:txBody>
      </p:sp>
      <p:pic>
        <p:nvPicPr>
          <p:cNvPr id="2050" name="Picture 2"/>
          <p:cNvPicPr>
            <a:picLocks noChangeAspect="1" noChangeArrowheads="1"/>
          </p:cNvPicPr>
          <p:nvPr/>
        </p:nvPicPr>
        <p:blipFill>
          <a:blip r:embed="rId2" cstate="print"/>
          <a:srcRect/>
          <a:stretch>
            <a:fillRect/>
          </a:stretch>
        </p:blipFill>
        <p:spPr bwMode="auto">
          <a:xfrm>
            <a:off x="0" y="991553"/>
            <a:ext cx="2009775" cy="2314575"/>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srcRect/>
          <a:stretch>
            <a:fillRect/>
          </a:stretch>
        </p:blipFill>
        <p:spPr bwMode="auto">
          <a:xfrm>
            <a:off x="2641600" y="4623435"/>
            <a:ext cx="3057525" cy="1390650"/>
          </a:xfrm>
          <a:prstGeom prst="rect">
            <a:avLst/>
          </a:prstGeom>
          <a:noFill/>
          <a:ln w="9525">
            <a:noFill/>
            <a:miter lim="800000"/>
            <a:headEnd/>
            <a:tailEnd/>
          </a:ln>
        </p:spPr>
      </p:pic>
      <p:pic>
        <p:nvPicPr>
          <p:cNvPr id="2053" name="Picture 5"/>
          <p:cNvPicPr>
            <a:picLocks noChangeAspect="1" noChangeArrowheads="1"/>
          </p:cNvPicPr>
          <p:nvPr/>
        </p:nvPicPr>
        <p:blipFill>
          <a:blip r:embed="rId4" cstate="print"/>
          <a:srcRect/>
          <a:stretch>
            <a:fillRect/>
          </a:stretch>
        </p:blipFill>
        <p:spPr bwMode="auto">
          <a:xfrm>
            <a:off x="5728382" y="4643120"/>
            <a:ext cx="3253058" cy="4145280"/>
          </a:xfrm>
          <a:prstGeom prst="rect">
            <a:avLst/>
          </a:prstGeom>
          <a:noFill/>
          <a:ln w="9525">
            <a:noFill/>
            <a:miter lim="800000"/>
            <a:headEnd/>
            <a:tailEnd/>
          </a:ln>
        </p:spPr>
      </p:pic>
      <p:pic>
        <p:nvPicPr>
          <p:cNvPr id="2054" name="Picture 6"/>
          <p:cNvPicPr>
            <a:picLocks noChangeAspect="1" noChangeArrowheads="1"/>
          </p:cNvPicPr>
          <p:nvPr/>
        </p:nvPicPr>
        <p:blipFill>
          <a:blip r:embed="rId5" cstate="print"/>
          <a:srcRect/>
          <a:stretch>
            <a:fillRect/>
          </a:stretch>
        </p:blipFill>
        <p:spPr bwMode="auto">
          <a:xfrm>
            <a:off x="2103121" y="999490"/>
            <a:ext cx="5181440" cy="2312670"/>
          </a:xfrm>
          <a:prstGeom prst="rect">
            <a:avLst/>
          </a:prstGeom>
          <a:noFill/>
          <a:ln w="9525">
            <a:noFill/>
            <a:miter lim="800000"/>
            <a:headEnd/>
            <a:tailEnd/>
          </a:ln>
        </p:spPr>
      </p:pic>
      <p:pic>
        <p:nvPicPr>
          <p:cNvPr id="2051" name="Picture 3"/>
          <p:cNvPicPr>
            <a:picLocks noChangeAspect="1" noChangeArrowheads="1"/>
          </p:cNvPicPr>
          <p:nvPr/>
        </p:nvPicPr>
        <p:blipFill>
          <a:blip r:embed="rId6" cstate="print"/>
          <a:srcRect/>
          <a:stretch>
            <a:fillRect/>
          </a:stretch>
        </p:blipFill>
        <p:spPr bwMode="auto">
          <a:xfrm>
            <a:off x="0" y="3707130"/>
            <a:ext cx="2571750" cy="4381500"/>
          </a:xfrm>
          <a:prstGeom prst="rect">
            <a:avLst/>
          </a:prstGeom>
          <a:noFill/>
          <a:ln w="9525">
            <a:noFill/>
            <a:miter lim="800000"/>
            <a:headEnd/>
            <a:tailEnd/>
          </a:ln>
        </p:spPr>
      </p:pic>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Turn</a:t>
            </a:r>
            <a:endParaRPr lang="en-US" dirty="0"/>
          </a:p>
        </p:txBody>
      </p:sp>
      <p:sp>
        <p:nvSpPr>
          <p:cNvPr id="3" name="Content Placeholder 2"/>
          <p:cNvSpPr>
            <a:spLocks noGrp="1"/>
          </p:cNvSpPr>
          <p:nvPr>
            <p:ph idx="1"/>
          </p:nvPr>
        </p:nvSpPr>
        <p:spPr>
          <a:solidFill>
            <a:schemeClr val="accent5">
              <a:lumMod val="20000"/>
              <a:lumOff val="80000"/>
            </a:schemeClr>
          </a:solidFill>
          <a:ln>
            <a:solidFill>
              <a:schemeClr val="tx1"/>
            </a:solidFill>
          </a:ln>
        </p:spPr>
        <p:txBody>
          <a:bodyPr/>
          <a:lstStyle/>
          <a:p>
            <a:pPr>
              <a:buNone/>
            </a:pPr>
            <a:r>
              <a:rPr lang="en-US" dirty="0" smtClean="0"/>
              <a:t>Try This…</a:t>
            </a:r>
          </a:p>
          <a:p>
            <a:pPr marL="457200" indent="-457200">
              <a:buFont typeface="+mj-lt"/>
              <a:buAutoNum type="arabicPeriod"/>
            </a:pPr>
            <a:r>
              <a:rPr lang="en-US" dirty="0" smtClean="0"/>
              <a:t>Add content to your country/partner page</a:t>
            </a:r>
          </a:p>
          <a:p>
            <a:pPr marL="457200" indent="-457200">
              <a:buFont typeface="+mj-lt"/>
              <a:buAutoNum type="arabicPeriod"/>
            </a:pPr>
            <a:r>
              <a:rPr lang="en-US" dirty="0" smtClean="0"/>
              <a:t>Add a News article about this conference</a:t>
            </a:r>
          </a:p>
          <a:p>
            <a:pPr marL="457200" indent="-457200">
              <a:buFont typeface="+mj-lt"/>
              <a:buAutoNum type="arabicPeriod"/>
            </a:pPr>
            <a:r>
              <a:rPr lang="en-US" dirty="0" smtClean="0"/>
              <a:t>Edit your country’s/partner’s contact page. Just a basic edit of the content is good enough.</a:t>
            </a:r>
          </a:p>
          <a:p>
            <a:pPr marL="688975" lvl="1" indent="-457200">
              <a:buFont typeface="+mj-lt"/>
              <a:buAutoNum type="arabicPeriod"/>
            </a:pPr>
            <a:r>
              <a:rPr lang="en-US" dirty="0" smtClean="0"/>
              <a:t>Check that you could add more content if you wanted to.</a:t>
            </a:r>
          </a:p>
          <a:p>
            <a:pPr marL="457200" indent="-457200">
              <a:buFont typeface="+mj-lt"/>
              <a:buAutoNum type="arabicPeriod"/>
            </a:pPr>
            <a:endParaRPr lang="en-US" dirty="0"/>
          </a:p>
        </p:txBody>
      </p:sp>
      <p:sp>
        <p:nvSpPr>
          <p:cNvPr id="4" name="Date Placeholder 3"/>
          <p:cNvSpPr>
            <a:spLocks noGrp="1"/>
          </p:cNvSpPr>
          <p:nvPr>
            <p:ph type="dt" sz="half" idx="10"/>
          </p:nvPr>
        </p:nvSpPr>
        <p:spPr/>
        <p:txBody>
          <a:bodyPr/>
          <a:lstStyle/>
          <a:p>
            <a:fld id="{373724D0-DD0F-42EF-84DE-838DB5D26951}" type="datetime1">
              <a:rPr lang="en-US" smtClean="0"/>
              <a:pPr/>
              <a:t>7/29/2014</a:t>
            </a:fld>
            <a:endParaRPr lang="en-US" dirty="0"/>
          </a:p>
        </p:txBody>
      </p:sp>
      <p:sp>
        <p:nvSpPr>
          <p:cNvPr id="5" name="Slide Number Placeholder 4"/>
          <p:cNvSpPr>
            <a:spLocks noGrp="1"/>
          </p:cNvSpPr>
          <p:nvPr>
            <p:ph type="sldNum" sz="quarter" idx="12"/>
          </p:nvPr>
        </p:nvSpPr>
        <p:spPr/>
        <p:txBody>
          <a:bodyPr/>
          <a:lstStyle/>
          <a:p>
            <a:fld id="{8D57DBB9-07C6-49AB-BFD5-E737C7E241F6}" type="slidenum">
              <a:rPr lang="en-US" smtClean="0"/>
              <a:pPr/>
              <a:t>15</a:t>
            </a:fld>
            <a:endParaRPr lang="en-US"/>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a:t>
            </a:r>
            <a:endParaRPr lang="en-US" dirty="0"/>
          </a:p>
        </p:txBody>
      </p:sp>
      <p:sp>
        <p:nvSpPr>
          <p:cNvPr id="3" name="Content Placeholder 2"/>
          <p:cNvSpPr>
            <a:spLocks noGrp="1"/>
          </p:cNvSpPr>
          <p:nvPr>
            <p:ph idx="1"/>
          </p:nvPr>
        </p:nvSpPr>
        <p:spPr/>
        <p:txBody>
          <a:bodyPr>
            <a:noAutofit/>
          </a:bodyPr>
          <a:lstStyle/>
          <a:p>
            <a:r>
              <a:rPr lang="en-US" dirty="0" smtClean="0"/>
              <a:t>A teacher calls you and says they can’t change any of their school information on their school page..Why?</a:t>
            </a:r>
          </a:p>
          <a:p>
            <a:r>
              <a:rPr lang="en-US" dirty="0" smtClean="0"/>
              <a:t>A teacher calls and says they’re not able to enter data – the system says they don’t have permission…Why?</a:t>
            </a:r>
          </a:p>
          <a:p>
            <a:r>
              <a:rPr lang="en-US" dirty="0" smtClean="0"/>
              <a:t>People are requesting to join GLOBE in your country/partnership, but you have never received an email letting you know…Why?</a:t>
            </a:r>
          </a:p>
          <a:p>
            <a:r>
              <a:rPr lang="en-US" dirty="0" smtClean="0"/>
              <a:t>You just added a Teacher using the Control Panel, but they don’t show up on the school page…Why?</a:t>
            </a:r>
          </a:p>
          <a:p>
            <a:r>
              <a:rPr lang="en-US" dirty="0" smtClean="0"/>
              <a:t>You just added a new school, but when you go to the school’s page, the map shows it’s location is in the wrong place…Why?</a:t>
            </a:r>
          </a:p>
          <a:p>
            <a:r>
              <a:rPr lang="en-US" dirty="0" smtClean="0"/>
              <a:t>You know a school’s been added, but they don’t show up on the website…Why?</a:t>
            </a:r>
            <a:endParaRPr lang="en-US" dirty="0"/>
          </a:p>
        </p:txBody>
      </p:sp>
      <p:sp>
        <p:nvSpPr>
          <p:cNvPr id="4" name="Date Placeholder 3"/>
          <p:cNvSpPr>
            <a:spLocks noGrp="1"/>
          </p:cNvSpPr>
          <p:nvPr>
            <p:ph type="dt" sz="half" idx="10"/>
          </p:nvPr>
        </p:nvSpPr>
        <p:spPr/>
        <p:txBody>
          <a:bodyPr/>
          <a:lstStyle/>
          <a:p>
            <a:fld id="{373724D0-DD0F-42EF-84DE-838DB5D26951}" type="datetime1">
              <a:rPr lang="en-US" smtClean="0"/>
              <a:pPr/>
              <a:t>7/29/2014</a:t>
            </a:fld>
            <a:endParaRPr lang="en-US" dirty="0"/>
          </a:p>
        </p:txBody>
      </p:sp>
      <p:sp>
        <p:nvSpPr>
          <p:cNvPr id="5" name="Slide Number Placeholder 4"/>
          <p:cNvSpPr>
            <a:spLocks noGrp="1"/>
          </p:cNvSpPr>
          <p:nvPr>
            <p:ph type="sldNum" sz="quarter" idx="12"/>
          </p:nvPr>
        </p:nvSpPr>
        <p:spPr/>
        <p:txBody>
          <a:bodyPr/>
          <a:lstStyle/>
          <a:p>
            <a:fld id="{8D57DBB9-07C6-49AB-BFD5-E737C7E241F6}" type="slidenum">
              <a:rPr lang="en-US" smtClean="0"/>
              <a:pPr/>
              <a:t>16</a:t>
            </a:fld>
            <a:endParaRPr lang="en-US"/>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Q&amp;A</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373724D0-DD0F-42EF-84DE-838DB5D26951}" type="datetime1">
              <a:rPr lang="en-US" smtClean="0"/>
              <a:pPr/>
              <a:t>7/29/2014</a:t>
            </a:fld>
            <a:endParaRPr lang="en-US" dirty="0"/>
          </a:p>
        </p:txBody>
      </p:sp>
      <p:sp>
        <p:nvSpPr>
          <p:cNvPr id="5" name="Slide Number Placeholder 4"/>
          <p:cNvSpPr>
            <a:spLocks noGrp="1"/>
          </p:cNvSpPr>
          <p:nvPr>
            <p:ph type="sldNum" sz="quarter" idx="12"/>
          </p:nvPr>
        </p:nvSpPr>
        <p:spPr/>
        <p:txBody>
          <a:bodyPr/>
          <a:lstStyle/>
          <a:p>
            <a:fld id="{8D57DBB9-07C6-49AB-BFD5-E737C7E241F6}" type="slidenum">
              <a:rPr lang="en-US" smtClean="0"/>
              <a:pPr/>
              <a:t>17</a:t>
            </a:fld>
            <a:endParaRPr lang="en-US"/>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Workshops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Setting up a workshop and marking people as completing a workshop is an essential part of a country coordinator’s/partner’s role in GLOBE</a:t>
            </a:r>
          </a:p>
          <a:p>
            <a:r>
              <a:rPr lang="en-US" dirty="0" smtClean="0"/>
              <a:t>Workshops are the gateway to GLOBE</a:t>
            </a:r>
          </a:p>
          <a:p>
            <a:r>
              <a:rPr lang="en-US" dirty="0" smtClean="0"/>
              <a:t>We’ll review the tools to search workshop information</a:t>
            </a:r>
          </a:p>
          <a:p>
            <a:r>
              <a:rPr lang="en-US" dirty="0" smtClean="0"/>
              <a:t>We’ll review the process of setting up a workshop:</a:t>
            </a:r>
          </a:p>
          <a:p>
            <a:pPr lvl="1"/>
            <a:r>
              <a:rPr lang="en-US" dirty="0" smtClean="0"/>
              <a:t>1) Create the Workshop</a:t>
            </a:r>
          </a:p>
          <a:p>
            <a:pPr lvl="1"/>
            <a:r>
              <a:rPr lang="en-US" dirty="0" smtClean="0"/>
              <a:t>2) Assign the trainers for the workshop</a:t>
            </a:r>
          </a:p>
          <a:p>
            <a:pPr lvl="1"/>
            <a:r>
              <a:rPr lang="en-US" dirty="0" smtClean="0"/>
              <a:t>3) Make the workshop Active</a:t>
            </a:r>
          </a:p>
          <a:p>
            <a:pPr lvl="1"/>
            <a:r>
              <a:rPr lang="en-US" dirty="0" smtClean="0"/>
              <a:t>4) Accept people into the workshop</a:t>
            </a:r>
          </a:p>
          <a:p>
            <a:pPr lvl="1"/>
            <a:r>
              <a:rPr lang="en-US" dirty="0" smtClean="0"/>
              <a:t>5) Change people’s status as they complete the workshop</a:t>
            </a:r>
          </a:p>
          <a:p>
            <a:r>
              <a:rPr lang="en-US" dirty="0" smtClean="0"/>
              <a:t>We’ll review the signup process for a workshop</a:t>
            </a:r>
          </a:p>
          <a:p>
            <a:r>
              <a:rPr lang="en-US" dirty="0" smtClean="0"/>
              <a:t>We’ll review the completion and archiving of a workshop</a:t>
            </a:r>
          </a:p>
          <a:p>
            <a:pPr>
              <a:buNone/>
            </a:pPr>
            <a:endParaRPr lang="en-US" dirty="0"/>
          </a:p>
        </p:txBody>
      </p:sp>
      <p:sp>
        <p:nvSpPr>
          <p:cNvPr id="4" name="Date Placeholder 3"/>
          <p:cNvSpPr>
            <a:spLocks noGrp="1"/>
          </p:cNvSpPr>
          <p:nvPr>
            <p:ph type="dt" sz="half" idx="10"/>
          </p:nvPr>
        </p:nvSpPr>
        <p:spPr/>
        <p:txBody>
          <a:bodyPr/>
          <a:lstStyle/>
          <a:p>
            <a:fld id="{373724D0-DD0F-42EF-84DE-838DB5D26951}" type="datetime1">
              <a:rPr lang="en-US" smtClean="0"/>
              <a:pPr/>
              <a:t>7/29/2014</a:t>
            </a:fld>
            <a:endParaRPr lang="en-US" dirty="0"/>
          </a:p>
        </p:txBody>
      </p:sp>
      <p:sp>
        <p:nvSpPr>
          <p:cNvPr id="5" name="Slide Number Placeholder 4"/>
          <p:cNvSpPr>
            <a:spLocks noGrp="1"/>
          </p:cNvSpPr>
          <p:nvPr>
            <p:ph type="sldNum" sz="quarter" idx="12"/>
          </p:nvPr>
        </p:nvSpPr>
        <p:spPr/>
        <p:txBody>
          <a:bodyPr/>
          <a:lstStyle/>
          <a:p>
            <a:fld id="{8D57DBB9-07C6-49AB-BFD5-E737C7E241F6}" type="slidenum">
              <a:rPr lang="en-US" smtClean="0"/>
              <a:pPr/>
              <a:t>18</a:t>
            </a:fld>
            <a:endParaRPr lang="en-US"/>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Workshops –  Searching</a:t>
            </a:r>
            <a:endParaRPr lang="en-US" dirty="0"/>
          </a:p>
        </p:txBody>
      </p:sp>
      <p:sp>
        <p:nvSpPr>
          <p:cNvPr id="3" name="Content Placeholder 2"/>
          <p:cNvSpPr>
            <a:spLocks noGrp="1"/>
          </p:cNvSpPr>
          <p:nvPr>
            <p:ph idx="1"/>
          </p:nvPr>
        </p:nvSpPr>
        <p:spPr>
          <a:xfrm>
            <a:off x="236538" y="1039813"/>
            <a:ext cx="8667750" cy="5491616"/>
          </a:xfrm>
        </p:spPr>
        <p:txBody>
          <a:bodyPr>
            <a:normAutofit/>
          </a:bodyPr>
          <a:lstStyle/>
          <a:p>
            <a:r>
              <a:rPr lang="en-US" dirty="0" smtClean="0"/>
              <a:t>Go to the Control Panel and select Workshop administration and Launch Admin Workshop. There are 4 options:</a:t>
            </a:r>
          </a:p>
          <a:p>
            <a:pPr lvl="1"/>
            <a:r>
              <a:rPr lang="en-US" dirty="0" smtClean="0"/>
              <a:t>Create a Workshop</a:t>
            </a:r>
          </a:p>
          <a:p>
            <a:pPr lvl="1"/>
            <a:r>
              <a:rPr lang="en-US" dirty="0" smtClean="0"/>
              <a:t>People Trained at Workshop – find people trained in your organization and send emails</a:t>
            </a:r>
          </a:p>
          <a:p>
            <a:pPr lvl="1"/>
            <a:r>
              <a:rPr lang="en-US" dirty="0" smtClean="0"/>
              <a:t>Workshop Search – Find current and past workshops. Edit and complete workshop activities</a:t>
            </a:r>
          </a:p>
          <a:p>
            <a:pPr lvl="1"/>
            <a:r>
              <a:rPr lang="en-US" dirty="0" smtClean="0"/>
              <a:t>Schools with People Trained – find schools you’ve trained</a:t>
            </a:r>
          </a:p>
          <a:p>
            <a:r>
              <a:rPr lang="en-US" dirty="0" smtClean="0"/>
              <a:t>Select People Trained at Workshop</a:t>
            </a:r>
          </a:p>
          <a:p>
            <a:pPr lvl="1"/>
            <a:r>
              <a:rPr lang="en-US" dirty="0" smtClean="0"/>
              <a:t>Try Export to File to get a list of all people ever trained</a:t>
            </a:r>
          </a:p>
          <a:p>
            <a:pPr lvl="1"/>
            <a:r>
              <a:rPr lang="en-US" dirty="0" smtClean="0"/>
              <a:t>Try Advanced Filter to narrow down the list by time or protocols</a:t>
            </a:r>
          </a:p>
          <a:p>
            <a:pPr lvl="2"/>
            <a:r>
              <a:rPr lang="en-US" dirty="0" smtClean="0"/>
              <a:t>Select  “Send email to those listed” to see how you can send an email to groups of users</a:t>
            </a:r>
          </a:p>
          <a:p>
            <a:r>
              <a:rPr lang="en-US" dirty="0" smtClean="0"/>
              <a:t>Select Workshop Search</a:t>
            </a:r>
          </a:p>
          <a:p>
            <a:pPr lvl="1"/>
            <a:r>
              <a:rPr lang="en-US" dirty="0" smtClean="0"/>
              <a:t>Try Export to File to get a list of all workshops ever recorded</a:t>
            </a:r>
          </a:p>
          <a:p>
            <a:pPr lvl="1"/>
            <a:r>
              <a:rPr lang="en-US" dirty="0" smtClean="0"/>
              <a:t>Try Advanced Filter to narrow down the list by time </a:t>
            </a:r>
            <a:r>
              <a:rPr lang="en-US" smtClean="0"/>
              <a:t>or protocols</a:t>
            </a:r>
            <a:endParaRPr lang="en-US" dirty="0"/>
          </a:p>
        </p:txBody>
      </p:sp>
      <p:sp>
        <p:nvSpPr>
          <p:cNvPr id="5" name="Slide Number Placeholder 4"/>
          <p:cNvSpPr>
            <a:spLocks noGrp="1"/>
          </p:cNvSpPr>
          <p:nvPr>
            <p:ph type="sldNum" sz="quarter" idx="12"/>
          </p:nvPr>
        </p:nvSpPr>
        <p:spPr/>
        <p:txBody>
          <a:bodyPr/>
          <a:lstStyle/>
          <a:p>
            <a:fld id="{8D57DBB9-07C6-49AB-BFD5-E737C7E241F6}" type="slidenum">
              <a:rPr lang="en-US" smtClean="0"/>
              <a:pPr/>
              <a:t>19</a:t>
            </a:fld>
            <a:endParaRPr lang="en-US"/>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Introduction</a:t>
            </a:r>
            <a:endParaRPr lang="en-US" dirty="0"/>
          </a:p>
        </p:txBody>
      </p:sp>
      <p:sp>
        <p:nvSpPr>
          <p:cNvPr id="7" name="Content Placeholder 6"/>
          <p:cNvSpPr>
            <a:spLocks noGrp="1"/>
          </p:cNvSpPr>
          <p:nvPr>
            <p:ph idx="1"/>
          </p:nvPr>
        </p:nvSpPr>
        <p:spPr/>
        <p:txBody>
          <a:bodyPr/>
          <a:lstStyle/>
          <a:p>
            <a:r>
              <a:rPr lang="en-US" dirty="0" smtClean="0"/>
              <a:t>Process – </a:t>
            </a:r>
          </a:p>
          <a:p>
            <a:pPr lvl="1"/>
            <a:r>
              <a:rPr lang="en-US" dirty="0" smtClean="0"/>
              <a:t>Detail step by step instruction</a:t>
            </a:r>
          </a:p>
          <a:p>
            <a:pPr lvl="1"/>
            <a:r>
              <a:rPr lang="en-US" dirty="0" smtClean="0"/>
              <a:t>Opportunity for you to try it on your own – “Your turn”</a:t>
            </a:r>
          </a:p>
          <a:p>
            <a:pPr lvl="1"/>
            <a:r>
              <a:rPr lang="en-US" dirty="0" smtClean="0"/>
              <a:t>“Test” to see if you’ve learned what you need to know</a:t>
            </a:r>
          </a:p>
          <a:p>
            <a:pPr lvl="1"/>
            <a:endParaRPr lang="en-US" dirty="0" smtClean="0"/>
          </a:p>
          <a:p>
            <a:endParaRPr lang="en-US" dirty="0" smtClean="0"/>
          </a:p>
        </p:txBody>
      </p:sp>
      <p:sp>
        <p:nvSpPr>
          <p:cNvPr id="20" name="Date Placeholder 19"/>
          <p:cNvSpPr>
            <a:spLocks noGrp="1"/>
          </p:cNvSpPr>
          <p:nvPr>
            <p:ph type="dt" sz="half" idx="10"/>
          </p:nvPr>
        </p:nvSpPr>
        <p:spPr/>
        <p:txBody>
          <a:bodyPr/>
          <a:lstStyle/>
          <a:p>
            <a:fld id="{ADD8CAD1-5E71-480F-A171-807A607ED818}" type="datetime1">
              <a:rPr lang="en-US" smtClean="0"/>
              <a:pPr/>
              <a:t>7/29/2014</a:t>
            </a:fld>
            <a:endParaRPr lang="en-US" dirty="0"/>
          </a:p>
        </p:txBody>
      </p:sp>
      <p:sp>
        <p:nvSpPr>
          <p:cNvPr id="21" name="Slide Number Placeholder 20"/>
          <p:cNvSpPr>
            <a:spLocks noGrp="1"/>
          </p:cNvSpPr>
          <p:nvPr>
            <p:ph type="sldNum" sz="quarter" idx="12"/>
          </p:nvPr>
        </p:nvSpPr>
        <p:spPr/>
        <p:txBody>
          <a:bodyPr/>
          <a:lstStyle/>
          <a:p>
            <a:fld id="{8D57DBB9-07C6-49AB-BFD5-E737C7E241F6}" type="slidenum">
              <a:rPr lang="en-US" smtClean="0"/>
              <a:pPr/>
              <a:t>2</a:t>
            </a:fld>
            <a:endParaRPr lang="en-US"/>
          </a:p>
        </p:txBody>
      </p:sp>
      <p:sp>
        <p:nvSpPr>
          <p:cNvPr id="8" name="Line 28"/>
          <p:cNvSpPr>
            <a:spLocks noChangeShapeType="1"/>
          </p:cNvSpPr>
          <p:nvPr/>
        </p:nvSpPr>
        <p:spPr bwMode="auto">
          <a:xfrm>
            <a:off x="8580438" y="6438900"/>
            <a:ext cx="0" cy="200025"/>
          </a:xfrm>
          <a:prstGeom prst="line">
            <a:avLst/>
          </a:prstGeom>
          <a:noFill/>
          <a:ln w="12700">
            <a:solidFill>
              <a:schemeClr val="tx1"/>
            </a:solidFill>
            <a:round/>
            <a:headEnd/>
            <a:tailEnd/>
          </a:ln>
          <a:effectLst/>
        </p:spPr>
        <p:txBody>
          <a:bodyPr wrap="none" anchor="ctr"/>
          <a:lstStyle/>
          <a:p>
            <a:pPr>
              <a:defRPr/>
            </a:pPr>
            <a:endParaRPr lang="en-US" dirty="0">
              <a:latin typeface="Arial" pitchFamily="34" charset="0"/>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Workshops – Creating (1)</a:t>
            </a:r>
            <a:endParaRPr lang="en-US" dirty="0"/>
          </a:p>
        </p:txBody>
      </p:sp>
      <p:sp>
        <p:nvSpPr>
          <p:cNvPr id="3" name="Content Placeholder 2"/>
          <p:cNvSpPr>
            <a:spLocks noGrp="1"/>
          </p:cNvSpPr>
          <p:nvPr>
            <p:ph idx="1"/>
          </p:nvPr>
        </p:nvSpPr>
        <p:spPr>
          <a:xfrm>
            <a:off x="236538" y="1039813"/>
            <a:ext cx="8667750" cy="5283166"/>
          </a:xfrm>
        </p:spPr>
        <p:txBody>
          <a:bodyPr>
            <a:noAutofit/>
          </a:bodyPr>
          <a:lstStyle/>
          <a:p>
            <a:r>
              <a:rPr lang="en-US" sz="1600" dirty="0" smtClean="0"/>
              <a:t>Select Create a Workshop</a:t>
            </a:r>
          </a:p>
          <a:p>
            <a:r>
              <a:rPr lang="en-US" sz="1600" dirty="0" smtClean="0"/>
              <a:t>Fill out all fields with an asterisk * - these are required</a:t>
            </a:r>
          </a:p>
          <a:p>
            <a:pPr lvl="1"/>
            <a:r>
              <a:rPr lang="en-US" sz="1200" dirty="0" smtClean="0"/>
              <a:t>For now, do NOT click the box which says “Creator is workshop trainer”.</a:t>
            </a:r>
          </a:p>
          <a:p>
            <a:pPr lvl="1"/>
            <a:r>
              <a:rPr lang="en-US" sz="1200" dirty="0" smtClean="0"/>
              <a:t>For Location title use something like this: “Dave’s Test Workshop”  (only use your name instead of mine)</a:t>
            </a:r>
          </a:p>
          <a:p>
            <a:pPr lvl="1"/>
            <a:r>
              <a:rPr lang="en-US" sz="1200" dirty="0" smtClean="0"/>
              <a:t>Use your office/school address for workshop location. “Validate Address” insures we have the location correct.</a:t>
            </a:r>
          </a:p>
          <a:p>
            <a:pPr lvl="1"/>
            <a:r>
              <a:rPr lang="en-US" sz="1200" dirty="0" smtClean="0"/>
              <a:t>Select Teachers for the audience, and choose a Grade Level</a:t>
            </a:r>
          </a:p>
          <a:p>
            <a:pPr lvl="1"/>
            <a:r>
              <a:rPr lang="en-US" sz="1200" dirty="0" smtClean="0"/>
              <a:t>Choose today’s date for the workshop date</a:t>
            </a:r>
          </a:p>
          <a:p>
            <a:pPr lvl="1"/>
            <a:r>
              <a:rPr lang="en-US" sz="1200" dirty="0" smtClean="0"/>
              <a:t>Select “Potential Restricted Attendance”</a:t>
            </a:r>
          </a:p>
          <a:p>
            <a:pPr lvl="1"/>
            <a:r>
              <a:rPr lang="en-US" sz="1200" dirty="0" smtClean="0"/>
              <a:t>Add some Details which indicate this is a test workshop</a:t>
            </a:r>
          </a:p>
          <a:p>
            <a:pPr lvl="1"/>
            <a:r>
              <a:rPr lang="en-US" sz="1200" dirty="0" smtClean="0"/>
              <a:t>Create a workshop for the Clouds protocol</a:t>
            </a:r>
          </a:p>
          <a:p>
            <a:pPr lvl="1"/>
            <a:r>
              <a:rPr lang="en-US" sz="1200" dirty="0" smtClean="0"/>
              <a:t>Click Submit and you will see a preview of what the workshop will look like when it “goes live”. You can click “Edit” to change anything.</a:t>
            </a:r>
          </a:p>
          <a:p>
            <a:pPr lvl="2"/>
            <a:r>
              <a:rPr lang="en-US" sz="1200" dirty="0" smtClean="0"/>
              <a:t>The workshop will be “Pending” initially. A Trainer must be assigned before you can “go-live”</a:t>
            </a:r>
          </a:p>
        </p:txBody>
      </p:sp>
      <p:sp>
        <p:nvSpPr>
          <p:cNvPr id="4" name="Date Placeholder 3"/>
          <p:cNvSpPr>
            <a:spLocks noGrp="1"/>
          </p:cNvSpPr>
          <p:nvPr>
            <p:ph type="dt" sz="half" idx="10"/>
          </p:nvPr>
        </p:nvSpPr>
        <p:spPr/>
        <p:txBody>
          <a:bodyPr/>
          <a:lstStyle/>
          <a:p>
            <a:fld id="{373724D0-DD0F-42EF-84DE-838DB5D26951}" type="datetime1">
              <a:rPr lang="en-US" smtClean="0"/>
              <a:pPr/>
              <a:t>7/29/2014</a:t>
            </a:fld>
            <a:endParaRPr lang="en-US" dirty="0"/>
          </a:p>
        </p:txBody>
      </p:sp>
      <p:sp>
        <p:nvSpPr>
          <p:cNvPr id="5" name="Slide Number Placeholder 4"/>
          <p:cNvSpPr>
            <a:spLocks noGrp="1"/>
          </p:cNvSpPr>
          <p:nvPr>
            <p:ph type="sldNum" sz="quarter" idx="12"/>
          </p:nvPr>
        </p:nvSpPr>
        <p:spPr/>
        <p:txBody>
          <a:bodyPr/>
          <a:lstStyle/>
          <a:p>
            <a:fld id="{8D57DBB9-07C6-49AB-BFD5-E737C7E241F6}" type="slidenum">
              <a:rPr lang="en-US" smtClean="0"/>
              <a:pPr/>
              <a:t>20</a:t>
            </a:fld>
            <a:endParaRPr lang="en-US"/>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Workshops – Creating (2)</a:t>
            </a:r>
            <a:endParaRPr lang="en-US" dirty="0"/>
          </a:p>
        </p:txBody>
      </p:sp>
      <p:sp>
        <p:nvSpPr>
          <p:cNvPr id="3" name="Content Placeholder 2"/>
          <p:cNvSpPr>
            <a:spLocks noGrp="1"/>
          </p:cNvSpPr>
          <p:nvPr>
            <p:ph idx="1"/>
          </p:nvPr>
        </p:nvSpPr>
        <p:spPr/>
        <p:txBody>
          <a:bodyPr>
            <a:normAutofit fontScale="92500" lnSpcReduction="10000"/>
          </a:bodyPr>
          <a:lstStyle/>
          <a:p>
            <a:r>
              <a:rPr lang="en-US" sz="2000" dirty="0" smtClean="0"/>
              <a:t>From this point, you can change and track your workshop under the workshop search tool</a:t>
            </a:r>
          </a:p>
          <a:p>
            <a:pPr lvl="1"/>
            <a:r>
              <a:rPr lang="en-US" sz="1600" dirty="0" smtClean="0"/>
              <a:t>Use the breadcrumb as a shortcut to navigate…click “Manage Workshop” in the top breadcrumb.</a:t>
            </a:r>
          </a:p>
          <a:p>
            <a:pPr lvl="1"/>
            <a:r>
              <a:rPr lang="en-US" sz="1600" dirty="0" smtClean="0"/>
              <a:t>There are Pre-workshop Actions, and Post-Workshop Actions</a:t>
            </a:r>
          </a:p>
          <a:p>
            <a:pPr lvl="1"/>
            <a:r>
              <a:rPr lang="en-US" sz="1600" dirty="0" smtClean="0"/>
              <a:t>Pre-workshop – edit information, add trainers, view rosters and accept people into your workshop, add new people to the workshop, contact attendees</a:t>
            </a:r>
          </a:p>
          <a:p>
            <a:pPr lvl="1"/>
            <a:r>
              <a:rPr lang="en-US" sz="1600" dirty="0" smtClean="0"/>
              <a:t>Post Workshop – View Roster and give attendees credit, fill out post workshop forms, print letters and </a:t>
            </a:r>
            <a:r>
              <a:rPr lang="en-US" sz="1600" dirty="0" smtClean="0"/>
              <a:t>certificates</a:t>
            </a:r>
          </a:p>
          <a:p>
            <a:pPr lvl="1"/>
            <a:r>
              <a:rPr lang="en-US" sz="1600" dirty="0" smtClean="0"/>
              <a:t>Change status from Pending to “Active” will push your workshop to be “live” on the main GLOBE.gov website.</a:t>
            </a:r>
          </a:p>
          <a:p>
            <a:pPr lvl="1"/>
            <a:r>
              <a:rPr lang="en-US" sz="1600" dirty="0" smtClean="0"/>
              <a:t>The workshop URL is a link which will go directly to the workshop. You can give this URL out to people to signup for your workshop.</a:t>
            </a:r>
          </a:p>
          <a:p>
            <a:pPr lvl="1"/>
            <a:endParaRPr lang="en-US" sz="1600" dirty="0" smtClean="0"/>
          </a:p>
          <a:p>
            <a:r>
              <a:rPr lang="en-US" sz="2000" dirty="0" smtClean="0"/>
              <a:t>Assign a trainer using the “Add Trainer to Workshop link”. </a:t>
            </a:r>
          </a:p>
          <a:p>
            <a:pPr lvl="1"/>
            <a:r>
              <a:rPr lang="en-US" sz="1600" dirty="0" smtClean="0"/>
              <a:t>Use the advanced filter to find someone from one of the countries here to do the training</a:t>
            </a:r>
          </a:p>
          <a:p>
            <a:pPr lvl="2"/>
            <a:r>
              <a:rPr lang="en-US" sz="1600" dirty="0" smtClean="0"/>
              <a:t>You must have all topics covered by a trainer before the workshop can be made “Active”. Once you make it “Active” anyone can see it.</a:t>
            </a:r>
          </a:p>
          <a:p>
            <a:endParaRPr lang="en-US" sz="3200" dirty="0"/>
          </a:p>
        </p:txBody>
      </p:sp>
      <p:sp>
        <p:nvSpPr>
          <p:cNvPr id="4" name="Date Placeholder 3"/>
          <p:cNvSpPr>
            <a:spLocks noGrp="1"/>
          </p:cNvSpPr>
          <p:nvPr>
            <p:ph type="dt" sz="half" idx="10"/>
          </p:nvPr>
        </p:nvSpPr>
        <p:spPr/>
        <p:txBody>
          <a:bodyPr/>
          <a:lstStyle/>
          <a:p>
            <a:fld id="{373724D0-DD0F-42EF-84DE-838DB5D26951}" type="datetime1">
              <a:rPr lang="en-US" smtClean="0"/>
              <a:pPr/>
              <a:t>7/29/2014</a:t>
            </a:fld>
            <a:endParaRPr lang="en-US" dirty="0"/>
          </a:p>
        </p:txBody>
      </p:sp>
      <p:sp>
        <p:nvSpPr>
          <p:cNvPr id="5" name="Slide Number Placeholder 4"/>
          <p:cNvSpPr>
            <a:spLocks noGrp="1"/>
          </p:cNvSpPr>
          <p:nvPr>
            <p:ph type="sldNum" sz="quarter" idx="12"/>
          </p:nvPr>
        </p:nvSpPr>
        <p:spPr/>
        <p:txBody>
          <a:bodyPr/>
          <a:lstStyle/>
          <a:p>
            <a:fld id="{8D57DBB9-07C6-49AB-BFD5-E737C7E241F6}" type="slidenum">
              <a:rPr lang="en-US" smtClean="0"/>
              <a:pPr/>
              <a:t>21</a:t>
            </a:fld>
            <a:endParaRPr lang="en-US"/>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311499" y="2716856"/>
            <a:ext cx="6356350" cy="2228850"/>
          </a:xfrm>
          <a:prstGeom prst="rect">
            <a:avLst/>
          </a:prstGeom>
          <a:noFill/>
          <a:ln w="9525">
            <a:noFill/>
            <a:miter lim="800000"/>
            <a:headEnd/>
            <a:tailEnd/>
          </a:ln>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fld id="{373724D0-DD0F-42EF-84DE-838DB5D26951}" type="datetime1">
              <a:rPr lang="en-US" smtClean="0"/>
              <a:pPr/>
              <a:t>7/29/2014</a:t>
            </a:fld>
            <a:endParaRPr lang="en-US" dirty="0"/>
          </a:p>
        </p:txBody>
      </p:sp>
      <p:sp>
        <p:nvSpPr>
          <p:cNvPr id="5" name="Slide Number Placeholder 4"/>
          <p:cNvSpPr>
            <a:spLocks noGrp="1"/>
          </p:cNvSpPr>
          <p:nvPr>
            <p:ph type="sldNum" sz="quarter" idx="12"/>
          </p:nvPr>
        </p:nvSpPr>
        <p:spPr/>
        <p:txBody>
          <a:bodyPr/>
          <a:lstStyle/>
          <a:p>
            <a:fld id="{8D57DBB9-07C6-49AB-BFD5-E737C7E241F6}" type="slidenum">
              <a:rPr lang="en-US" smtClean="0"/>
              <a:pPr/>
              <a:t>22</a:t>
            </a:fld>
            <a:endParaRPr lang="en-US"/>
          </a:p>
        </p:txBody>
      </p:sp>
      <p:pic>
        <p:nvPicPr>
          <p:cNvPr id="1026" name="Picture 2"/>
          <p:cNvPicPr>
            <a:picLocks noChangeAspect="1" noChangeArrowheads="1"/>
          </p:cNvPicPr>
          <p:nvPr/>
        </p:nvPicPr>
        <p:blipFill>
          <a:blip r:embed="rId3" cstate="print"/>
          <a:srcRect/>
          <a:stretch>
            <a:fillRect/>
          </a:stretch>
        </p:blipFill>
        <p:spPr bwMode="auto">
          <a:xfrm>
            <a:off x="0" y="998811"/>
            <a:ext cx="4943475" cy="158115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2433271" y="3577632"/>
            <a:ext cx="8258175" cy="4953000"/>
          </a:xfrm>
          <a:prstGeom prst="rect">
            <a:avLst/>
          </a:prstGeom>
          <a:noFill/>
          <a:ln w="9525">
            <a:noFill/>
            <a:miter lim="800000"/>
            <a:headEnd/>
            <a:tailEnd/>
          </a:ln>
        </p:spPr>
      </p:pic>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Turn – Create a Workshop</a:t>
            </a:r>
            <a:endParaRPr lang="en-US" dirty="0"/>
          </a:p>
        </p:txBody>
      </p:sp>
      <p:sp>
        <p:nvSpPr>
          <p:cNvPr id="3" name="Content Placeholder 2"/>
          <p:cNvSpPr>
            <a:spLocks noGrp="1"/>
          </p:cNvSpPr>
          <p:nvPr>
            <p:ph idx="1"/>
          </p:nvPr>
        </p:nvSpPr>
        <p:spPr/>
        <p:txBody>
          <a:bodyPr/>
          <a:lstStyle/>
          <a:p>
            <a:r>
              <a:rPr lang="en-US" dirty="0" smtClean="0"/>
              <a:t>Find the Workshop Administration area</a:t>
            </a:r>
          </a:p>
          <a:p>
            <a:r>
              <a:rPr lang="en-US" dirty="0" smtClean="0"/>
              <a:t>Try searching for workshops which have occurred in the past</a:t>
            </a:r>
          </a:p>
          <a:p>
            <a:r>
              <a:rPr lang="en-US" dirty="0" smtClean="0"/>
              <a:t>Try searching for people who have attended workshops in the past – can you email them?</a:t>
            </a:r>
          </a:p>
          <a:p>
            <a:r>
              <a:rPr lang="en-US" dirty="0" smtClean="0"/>
              <a:t>Create a workshop using the Create Workshop option</a:t>
            </a:r>
          </a:p>
          <a:p>
            <a:r>
              <a:rPr lang="en-US" dirty="0" smtClean="0"/>
              <a:t>Assign trainers use the Add Trainer to Workshop under Workshop Management</a:t>
            </a:r>
          </a:p>
          <a:p>
            <a:r>
              <a:rPr lang="en-US" dirty="0" smtClean="0"/>
              <a:t>Edit the workshop and make it “Active</a:t>
            </a:r>
            <a:r>
              <a:rPr lang="en-US" dirty="0" smtClean="0"/>
              <a:t>”</a:t>
            </a:r>
          </a:p>
          <a:p>
            <a:r>
              <a:rPr lang="en-US" dirty="0" smtClean="0"/>
              <a:t>Find the Workshop Registration URL and go to it to make sure your workshop appears</a:t>
            </a:r>
            <a:endParaRPr lang="en-US" dirty="0"/>
          </a:p>
        </p:txBody>
      </p:sp>
      <p:sp>
        <p:nvSpPr>
          <p:cNvPr id="4" name="Date Placeholder 3"/>
          <p:cNvSpPr>
            <a:spLocks noGrp="1"/>
          </p:cNvSpPr>
          <p:nvPr>
            <p:ph type="dt" sz="half" idx="10"/>
          </p:nvPr>
        </p:nvSpPr>
        <p:spPr/>
        <p:txBody>
          <a:bodyPr/>
          <a:lstStyle/>
          <a:p>
            <a:fld id="{373724D0-DD0F-42EF-84DE-838DB5D26951}" type="datetime1">
              <a:rPr lang="en-US" smtClean="0"/>
              <a:pPr/>
              <a:t>7/29/2014</a:t>
            </a:fld>
            <a:endParaRPr lang="en-US" dirty="0"/>
          </a:p>
        </p:txBody>
      </p:sp>
      <p:sp>
        <p:nvSpPr>
          <p:cNvPr id="5" name="Slide Number Placeholder 4"/>
          <p:cNvSpPr>
            <a:spLocks noGrp="1"/>
          </p:cNvSpPr>
          <p:nvPr>
            <p:ph type="sldNum" sz="quarter" idx="12"/>
          </p:nvPr>
        </p:nvSpPr>
        <p:spPr/>
        <p:txBody>
          <a:bodyPr/>
          <a:lstStyle/>
          <a:p>
            <a:fld id="{8D57DBB9-07C6-49AB-BFD5-E737C7E241F6}" type="slidenum">
              <a:rPr lang="en-US" smtClean="0"/>
              <a:pPr/>
              <a:t>23</a:t>
            </a:fld>
            <a:endParaRPr lang="en-US"/>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Q&amp;A</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373724D0-DD0F-42EF-84DE-838DB5D26951}" type="datetime1">
              <a:rPr lang="en-US" smtClean="0"/>
              <a:pPr/>
              <a:t>7/29/2014</a:t>
            </a:fld>
            <a:endParaRPr lang="en-US" dirty="0"/>
          </a:p>
        </p:txBody>
      </p:sp>
      <p:sp>
        <p:nvSpPr>
          <p:cNvPr id="5" name="Slide Number Placeholder 4"/>
          <p:cNvSpPr>
            <a:spLocks noGrp="1"/>
          </p:cNvSpPr>
          <p:nvPr>
            <p:ph type="sldNum" sz="quarter" idx="12"/>
          </p:nvPr>
        </p:nvSpPr>
        <p:spPr/>
        <p:txBody>
          <a:bodyPr/>
          <a:lstStyle/>
          <a:p>
            <a:fld id="{8D57DBB9-07C6-49AB-BFD5-E737C7E241F6}" type="slidenum">
              <a:rPr lang="en-US" smtClean="0"/>
              <a:pPr/>
              <a:t>24</a:t>
            </a:fld>
            <a:endParaRPr lang="en-US"/>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Signup for a Workshop as a Teacher</a:t>
            </a:r>
            <a:endParaRPr lang="en-US" dirty="0"/>
          </a:p>
        </p:txBody>
      </p:sp>
      <p:sp>
        <p:nvSpPr>
          <p:cNvPr id="3" name="Content Placeholder 2"/>
          <p:cNvSpPr>
            <a:spLocks noGrp="1"/>
          </p:cNvSpPr>
          <p:nvPr>
            <p:ph idx="1"/>
          </p:nvPr>
        </p:nvSpPr>
        <p:spPr/>
        <p:txBody>
          <a:bodyPr>
            <a:noAutofit/>
          </a:bodyPr>
          <a:lstStyle/>
          <a:p>
            <a:r>
              <a:rPr lang="en-US" sz="1800" dirty="0" smtClean="0"/>
              <a:t>Click the </a:t>
            </a:r>
            <a:r>
              <a:rPr lang="en-US" sz="1800" dirty="0" err="1" smtClean="0"/>
              <a:t>Signout</a:t>
            </a:r>
            <a:r>
              <a:rPr lang="en-US" sz="1800" dirty="0" smtClean="0"/>
              <a:t> button so you are no longer logged in as yourself</a:t>
            </a:r>
          </a:p>
          <a:p>
            <a:r>
              <a:rPr lang="en-US" sz="1800" dirty="0" smtClean="0"/>
              <a:t>Go to Events -&gt; Workshops &amp; Training</a:t>
            </a:r>
          </a:p>
          <a:p>
            <a:pPr>
              <a:buNone/>
            </a:pPr>
            <a:r>
              <a:rPr lang="en-US" sz="1800" dirty="0" smtClean="0">
                <a:hlinkClick r:id="rId2"/>
              </a:rPr>
              <a:t>http://www.globe.gov/events/workshops</a:t>
            </a:r>
            <a:endParaRPr lang="en-US" sz="1800" dirty="0" smtClean="0"/>
          </a:p>
          <a:p>
            <a:r>
              <a:rPr lang="en-US" sz="1800" dirty="0" smtClean="0"/>
              <a:t>Use the map, or the list to find the workshop you just created. </a:t>
            </a:r>
            <a:r>
              <a:rPr lang="en-US" sz="1800" dirty="0" smtClean="0"/>
              <a:t>Or use the registration URL</a:t>
            </a:r>
          </a:p>
          <a:p>
            <a:r>
              <a:rPr lang="en-US" sz="1800" dirty="0" smtClean="0"/>
              <a:t>Click </a:t>
            </a:r>
            <a:r>
              <a:rPr lang="en-US" sz="1800" dirty="0" smtClean="0"/>
              <a:t>the Title of the workshop and then select Register for Workshop.</a:t>
            </a:r>
          </a:p>
          <a:p>
            <a:pPr lvl="1"/>
            <a:r>
              <a:rPr lang="en-US" sz="1400" dirty="0" smtClean="0"/>
              <a:t>Since we’re signing up for the workshop as a new teacher, select “Sign up for GLOBE account”</a:t>
            </a:r>
          </a:p>
          <a:p>
            <a:pPr lvl="1"/>
            <a:r>
              <a:rPr lang="en-US" sz="1400" dirty="0" smtClean="0"/>
              <a:t>Enter test data for first and last name. For email, use something like this </a:t>
            </a:r>
            <a:r>
              <a:rPr lang="en-US" sz="1400" dirty="0" smtClean="0">
                <a:hlinkClick r:id="rId3"/>
              </a:rPr>
              <a:t>dave-teacher@rws.com</a:t>
            </a:r>
            <a:r>
              <a:rPr lang="en-US" sz="1400" dirty="0" smtClean="0"/>
              <a:t>  (</a:t>
            </a:r>
            <a:r>
              <a:rPr lang="en-US" sz="1400" dirty="0" err="1" smtClean="0"/>
              <a:t>ie</a:t>
            </a:r>
            <a:r>
              <a:rPr lang="en-US" sz="1400" dirty="0" smtClean="0"/>
              <a:t> </a:t>
            </a:r>
            <a:r>
              <a:rPr lang="en-US" sz="1400" dirty="0" smtClean="0">
                <a:hlinkClick r:id="rId4"/>
              </a:rPr>
              <a:t>norah-teacher@rws.com</a:t>
            </a:r>
            <a:r>
              <a:rPr lang="en-US" sz="1400" dirty="0" smtClean="0"/>
              <a:t>). This will become your test teacher account, so write down the email and the password you want to use. </a:t>
            </a:r>
          </a:p>
          <a:p>
            <a:pPr lvl="1"/>
            <a:r>
              <a:rPr lang="en-US" sz="1400" dirty="0" smtClean="0"/>
              <a:t>For the school – use the school you created previously</a:t>
            </a:r>
          </a:p>
          <a:p>
            <a:pPr lvl="1"/>
            <a:r>
              <a:rPr lang="en-US" sz="1400" dirty="0" smtClean="0"/>
              <a:t>Select Create Account</a:t>
            </a:r>
          </a:p>
          <a:p>
            <a:pPr lvl="1"/>
            <a:r>
              <a:rPr lang="en-US" sz="1400" dirty="0" smtClean="0"/>
              <a:t>The account is created, and you are asked to login with the new account. Enter your password and sign in. Accept the Privacy Policy and Confirm you want to attend the workshop. You have now signed up for the workshop, and have an account with GLOBE…but…</a:t>
            </a:r>
          </a:p>
          <a:p>
            <a:pPr lvl="2"/>
            <a:r>
              <a:rPr lang="en-US" sz="1400" dirty="0" smtClean="0"/>
              <a:t>If you click on the account name on the top right, you will see this user can’t do much, and their status is untrained</a:t>
            </a:r>
          </a:p>
          <a:p>
            <a:pPr lvl="2"/>
            <a:r>
              <a:rPr lang="en-US" sz="1400" dirty="0" smtClean="0"/>
              <a:t>If you click on </a:t>
            </a:r>
            <a:r>
              <a:rPr lang="en-US" sz="1400" dirty="0" err="1" smtClean="0"/>
              <a:t>Goto</a:t>
            </a:r>
            <a:r>
              <a:rPr lang="en-US" sz="1400" dirty="0" smtClean="0"/>
              <a:t>, you will see there is no MyPage.</a:t>
            </a:r>
          </a:p>
          <a:p>
            <a:pPr lvl="2"/>
            <a:r>
              <a:rPr lang="en-US" sz="1400" dirty="0" smtClean="0"/>
              <a:t>If you go to a forum, you will see this user can read the forums, but can not post anything</a:t>
            </a:r>
          </a:p>
          <a:p>
            <a:pPr lvl="2"/>
            <a:r>
              <a:rPr lang="en-US" sz="1400" dirty="0" smtClean="0"/>
              <a:t>If you go to the school page (try using the Search), you will see this user is not listed.</a:t>
            </a:r>
          </a:p>
          <a:p>
            <a:r>
              <a:rPr lang="en-US" sz="1800" dirty="0" smtClean="0"/>
              <a:t>Click the </a:t>
            </a:r>
            <a:r>
              <a:rPr lang="en-US" sz="1800" dirty="0" err="1" smtClean="0"/>
              <a:t>Signout</a:t>
            </a:r>
            <a:r>
              <a:rPr lang="en-US" sz="1800" dirty="0" smtClean="0"/>
              <a:t> button so you are no longer logged in as the teacher.</a:t>
            </a:r>
          </a:p>
          <a:p>
            <a:endParaRPr lang="en-US" sz="1800" dirty="0" smtClean="0"/>
          </a:p>
          <a:p>
            <a:pPr lvl="3"/>
            <a:endParaRPr lang="en-US" sz="1400" dirty="0"/>
          </a:p>
        </p:txBody>
      </p:sp>
      <p:sp>
        <p:nvSpPr>
          <p:cNvPr id="4" name="Date Placeholder 3"/>
          <p:cNvSpPr>
            <a:spLocks noGrp="1"/>
          </p:cNvSpPr>
          <p:nvPr>
            <p:ph type="dt" sz="half" idx="10"/>
          </p:nvPr>
        </p:nvSpPr>
        <p:spPr/>
        <p:txBody>
          <a:bodyPr/>
          <a:lstStyle/>
          <a:p>
            <a:fld id="{373724D0-DD0F-42EF-84DE-838DB5D26951}" type="datetime1">
              <a:rPr lang="en-US" smtClean="0"/>
              <a:pPr/>
              <a:t>7/29/2014</a:t>
            </a:fld>
            <a:endParaRPr lang="en-US" dirty="0"/>
          </a:p>
        </p:txBody>
      </p:sp>
      <p:sp>
        <p:nvSpPr>
          <p:cNvPr id="5" name="Slide Number Placeholder 4"/>
          <p:cNvSpPr>
            <a:spLocks noGrp="1"/>
          </p:cNvSpPr>
          <p:nvPr>
            <p:ph type="sldNum" sz="quarter" idx="12"/>
          </p:nvPr>
        </p:nvSpPr>
        <p:spPr/>
        <p:txBody>
          <a:bodyPr/>
          <a:lstStyle/>
          <a:p>
            <a:fld id="{8D57DBB9-07C6-49AB-BFD5-E737C7E241F6}" type="slidenum">
              <a:rPr lang="en-US" smtClean="0"/>
              <a:pPr/>
              <a:t>25</a:t>
            </a:fld>
            <a:endParaRPr lang="en-US"/>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fld id="{373724D0-DD0F-42EF-84DE-838DB5D26951}" type="datetime1">
              <a:rPr lang="en-US" smtClean="0"/>
              <a:pPr/>
              <a:t>7/29/2014</a:t>
            </a:fld>
            <a:endParaRPr lang="en-US" dirty="0"/>
          </a:p>
        </p:txBody>
      </p:sp>
      <p:sp>
        <p:nvSpPr>
          <p:cNvPr id="5" name="Slide Number Placeholder 4"/>
          <p:cNvSpPr>
            <a:spLocks noGrp="1"/>
          </p:cNvSpPr>
          <p:nvPr>
            <p:ph type="sldNum" sz="quarter" idx="12"/>
          </p:nvPr>
        </p:nvSpPr>
        <p:spPr/>
        <p:txBody>
          <a:bodyPr/>
          <a:lstStyle/>
          <a:p>
            <a:fld id="{8D57DBB9-07C6-49AB-BFD5-E737C7E241F6}" type="slidenum">
              <a:rPr lang="en-US" smtClean="0"/>
              <a:pPr/>
              <a:t>26</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0" y="997187"/>
            <a:ext cx="4457700" cy="3209925"/>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4676776" y="1096085"/>
            <a:ext cx="3448050" cy="1533525"/>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a:off x="6559752" y="995126"/>
            <a:ext cx="2444750" cy="4692650"/>
          </a:xfrm>
          <a:prstGeom prst="rect">
            <a:avLst/>
          </a:prstGeom>
          <a:noFill/>
          <a:ln w="9525">
            <a:noFill/>
            <a:miter lim="800000"/>
            <a:headEnd/>
            <a:tailEnd/>
          </a:ln>
        </p:spPr>
      </p:pic>
      <p:pic>
        <p:nvPicPr>
          <p:cNvPr id="1030" name="Picture 6"/>
          <p:cNvPicPr>
            <a:picLocks noChangeAspect="1" noChangeArrowheads="1"/>
          </p:cNvPicPr>
          <p:nvPr/>
        </p:nvPicPr>
        <p:blipFill>
          <a:blip r:embed="rId5" cstate="print"/>
          <a:srcRect/>
          <a:stretch>
            <a:fillRect/>
          </a:stretch>
        </p:blipFill>
        <p:spPr bwMode="auto">
          <a:xfrm>
            <a:off x="1215957" y="4137092"/>
            <a:ext cx="4467225" cy="2876550"/>
          </a:xfrm>
          <a:prstGeom prst="rect">
            <a:avLst/>
          </a:prstGeom>
          <a:noFill/>
          <a:ln w="9525">
            <a:noFill/>
            <a:miter lim="800000"/>
            <a:headEnd/>
            <a:tailEnd/>
          </a:ln>
        </p:spPr>
      </p:pic>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Turn</a:t>
            </a:r>
            <a:endParaRPr lang="en-US" dirty="0"/>
          </a:p>
        </p:txBody>
      </p:sp>
      <p:sp>
        <p:nvSpPr>
          <p:cNvPr id="3" name="Content Placeholder 2"/>
          <p:cNvSpPr>
            <a:spLocks noGrp="1"/>
          </p:cNvSpPr>
          <p:nvPr>
            <p:ph idx="1"/>
          </p:nvPr>
        </p:nvSpPr>
        <p:spPr/>
        <p:txBody>
          <a:bodyPr/>
          <a:lstStyle/>
          <a:p>
            <a:r>
              <a:rPr lang="en-US" dirty="0" smtClean="0"/>
              <a:t>Go to the workshops page (under events)</a:t>
            </a:r>
          </a:p>
          <a:p>
            <a:r>
              <a:rPr lang="en-US" dirty="0" smtClean="0"/>
              <a:t>Find the workshop you created and signup</a:t>
            </a:r>
          </a:p>
          <a:p>
            <a:r>
              <a:rPr lang="en-US" dirty="0" smtClean="0"/>
              <a:t>Use the temporary school you created earlier, and the email of the form </a:t>
            </a:r>
            <a:r>
              <a:rPr lang="en-US" dirty="0" smtClean="0">
                <a:hlinkClick r:id="rId2"/>
              </a:rPr>
              <a:t>yourname-teacher@rws.com</a:t>
            </a:r>
            <a:r>
              <a:rPr lang="en-US" dirty="0" smtClean="0"/>
              <a:t> to sign up</a:t>
            </a:r>
          </a:p>
          <a:p>
            <a:r>
              <a:rPr lang="en-US" dirty="0" smtClean="0"/>
              <a:t>Once you have your account, login and confirm your registration</a:t>
            </a:r>
          </a:p>
          <a:p>
            <a:pPr lvl="1"/>
            <a:r>
              <a:rPr lang="en-US" dirty="0" smtClean="0"/>
              <a:t>While logged in as the teacher, look at the admin areas, your school page and verify you can’t really do much with this account.</a:t>
            </a:r>
          </a:p>
          <a:p>
            <a:r>
              <a:rPr lang="en-US" dirty="0" smtClean="0"/>
              <a:t>Make sure you wrote down your teacher account login and password – we’ll use it again later.</a:t>
            </a:r>
          </a:p>
          <a:p>
            <a:r>
              <a:rPr lang="en-US" dirty="0" err="1" smtClean="0"/>
              <a:t>Signout</a:t>
            </a:r>
            <a:r>
              <a:rPr lang="en-US" dirty="0" smtClean="0"/>
              <a:t> of the Teacher Account</a:t>
            </a:r>
            <a:endParaRPr lang="en-US" dirty="0"/>
          </a:p>
        </p:txBody>
      </p:sp>
      <p:sp>
        <p:nvSpPr>
          <p:cNvPr id="4" name="Date Placeholder 3"/>
          <p:cNvSpPr>
            <a:spLocks noGrp="1"/>
          </p:cNvSpPr>
          <p:nvPr>
            <p:ph type="dt" sz="half" idx="10"/>
          </p:nvPr>
        </p:nvSpPr>
        <p:spPr/>
        <p:txBody>
          <a:bodyPr/>
          <a:lstStyle/>
          <a:p>
            <a:fld id="{373724D0-DD0F-42EF-84DE-838DB5D26951}" type="datetime1">
              <a:rPr lang="en-US" smtClean="0"/>
              <a:pPr/>
              <a:t>7/29/2014</a:t>
            </a:fld>
            <a:endParaRPr lang="en-US" dirty="0"/>
          </a:p>
        </p:txBody>
      </p:sp>
      <p:sp>
        <p:nvSpPr>
          <p:cNvPr id="5" name="Slide Number Placeholder 4"/>
          <p:cNvSpPr>
            <a:spLocks noGrp="1"/>
          </p:cNvSpPr>
          <p:nvPr>
            <p:ph type="sldNum" sz="quarter" idx="12"/>
          </p:nvPr>
        </p:nvSpPr>
        <p:spPr/>
        <p:txBody>
          <a:bodyPr/>
          <a:lstStyle/>
          <a:p>
            <a:fld id="{8D57DBB9-07C6-49AB-BFD5-E737C7E241F6}" type="slidenum">
              <a:rPr lang="en-US" smtClean="0"/>
              <a:pPr/>
              <a:t>27</a:t>
            </a:fld>
            <a:endParaRPr lang="en-US"/>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Q&amp;A</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373724D0-DD0F-42EF-84DE-838DB5D26951}" type="datetime1">
              <a:rPr lang="en-US" smtClean="0"/>
              <a:pPr/>
              <a:t>7/29/2014</a:t>
            </a:fld>
            <a:endParaRPr lang="en-US" dirty="0"/>
          </a:p>
        </p:txBody>
      </p:sp>
      <p:sp>
        <p:nvSpPr>
          <p:cNvPr id="5" name="Slide Number Placeholder 4"/>
          <p:cNvSpPr>
            <a:spLocks noGrp="1"/>
          </p:cNvSpPr>
          <p:nvPr>
            <p:ph type="sldNum" sz="quarter" idx="12"/>
          </p:nvPr>
        </p:nvSpPr>
        <p:spPr/>
        <p:txBody>
          <a:bodyPr/>
          <a:lstStyle/>
          <a:p>
            <a:fld id="{8D57DBB9-07C6-49AB-BFD5-E737C7E241F6}" type="slidenum">
              <a:rPr lang="en-US" smtClean="0"/>
              <a:pPr/>
              <a:t>28</a:t>
            </a:fld>
            <a:endParaRPr lang="en-US"/>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and Completing the Workshop</a:t>
            </a:r>
            <a:endParaRPr lang="en-US" dirty="0"/>
          </a:p>
        </p:txBody>
      </p:sp>
      <p:sp>
        <p:nvSpPr>
          <p:cNvPr id="3" name="Content Placeholder 2"/>
          <p:cNvSpPr>
            <a:spLocks noGrp="1"/>
          </p:cNvSpPr>
          <p:nvPr>
            <p:ph idx="1"/>
          </p:nvPr>
        </p:nvSpPr>
        <p:spPr>
          <a:xfrm>
            <a:off x="0" y="1039813"/>
            <a:ext cx="9144000" cy="4525963"/>
          </a:xfrm>
        </p:spPr>
        <p:txBody>
          <a:bodyPr>
            <a:noAutofit/>
          </a:bodyPr>
          <a:lstStyle/>
          <a:p>
            <a:r>
              <a:rPr lang="en-US" sz="2000" dirty="0" smtClean="0"/>
              <a:t>Login as yourself and navigate to the workshop administration area, find and select the workshop you created (Hint – control panel)</a:t>
            </a:r>
          </a:p>
          <a:p>
            <a:r>
              <a:rPr lang="en-US" sz="2000" dirty="0" smtClean="0"/>
              <a:t>Select View Roster and you will see the teacher account you created is signed up. They are “Account Requested” and “Pending”. </a:t>
            </a:r>
          </a:p>
          <a:p>
            <a:pPr lvl="1"/>
            <a:r>
              <a:rPr lang="en-US" sz="1600" dirty="0" smtClean="0"/>
              <a:t>Click the check box, and “Update Registration Status to” – “Registered”</a:t>
            </a:r>
          </a:p>
          <a:p>
            <a:pPr lvl="2"/>
            <a:r>
              <a:rPr lang="en-US" sz="1600" dirty="0" smtClean="0"/>
              <a:t>This will send an email telling the person they have been accepted into the workshop. They will become a “Pre-Candidate” and “Registered”</a:t>
            </a:r>
          </a:p>
          <a:p>
            <a:pPr lvl="1"/>
            <a:r>
              <a:rPr lang="en-US" sz="1600" dirty="0" smtClean="0"/>
              <a:t>Note you can select existing users, or Create New users and add them to your workshop manually.</a:t>
            </a:r>
          </a:p>
          <a:p>
            <a:pPr lvl="1"/>
            <a:r>
              <a:rPr lang="en-US" sz="1600" dirty="0" smtClean="0"/>
              <a:t>Note you can use step 5 to send an email to all participants</a:t>
            </a:r>
          </a:p>
          <a:p>
            <a:r>
              <a:rPr lang="en-US" sz="2000" dirty="0" smtClean="0"/>
              <a:t>Once people show up for your workshop, change their status to “In Session”</a:t>
            </a:r>
          </a:p>
          <a:p>
            <a:pPr lvl="1"/>
            <a:r>
              <a:rPr lang="en-US" sz="1600" dirty="0" smtClean="0"/>
              <a:t>This will give them a “MyPage” and allow them to enter Test Data.</a:t>
            </a:r>
          </a:p>
          <a:p>
            <a:r>
              <a:rPr lang="en-US" sz="2000" dirty="0" smtClean="0"/>
              <a:t>Post Workshop Actions</a:t>
            </a:r>
          </a:p>
          <a:p>
            <a:pPr lvl="1"/>
            <a:r>
              <a:rPr lang="en-US" sz="1600" dirty="0" smtClean="0"/>
              <a:t>View Roster and mark your teacher as “Complete” and submit</a:t>
            </a:r>
          </a:p>
          <a:p>
            <a:pPr lvl="2"/>
            <a:r>
              <a:rPr lang="en-US" sz="1600" dirty="0" smtClean="0"/>
              <a:t>This will allow them to enter “real data”</a:t>
            </a:r>
          </a:p>
          <a:p>
            <a:pPr lvl="1"/>
            <a:r>
              <a:rPr lang="en-US" sz="1600" dirty="0" smtClean="0"/>
              <a:t>Select principal letter to print</a:t>
            </a:r>
          </a:p>
          <a:p>
            <a:pPr lvl="1"/>
            <a:r>
              <a:rPr lang="en-US" sz="1600" dirty="0" smtClean="0"/>
              <a:t>Select Certificates to Print</a:t>
            </a:r>
          </a:p>
          <a:p>
            <a:pPr lvl="1"/>
            <a:r>
              <a:rPr lang="en-US" sz="1600" dirty="0" smtClean="0"/>
              <a:t>Select Fill out Post Workshop Summary - type in any Post Workshop Summary information into the workshop form, and change Status to Closed.</a:t>
            </a:r>
          </a:p>
          <a:p>
            <a:pPr lvl="1"/>
            <a:endParaRPr lang="en-US" sz="1600" dirty="0" smtClean="0"/>
          </a:p>
        </p:txBody>
      </p:sp>
      <p:sp>
        <p:nvSpPr>
          <p:cNvPr id="4" name="Date Placeholder 3"/>
          <p:cNvSpPr>
            <a:spLocks noGrp="1"/>
          </p:cNvSpPr>
          <p:nvPr>
            <p:ph type="dt" sz="half" idx="10"/>
          </p:nvPr>
        </p:nvSpPr>
        <p:spPr/>
        <p:txBody>
          <a:bodyPr/>
          <a:lstStyle/>
          <a:p>
            <a:fld id="{373724D0-DD0F-42EF-84DE-838DB5D26951}" type="datetime1">
              <a:rPr lang="en-US" smtClean="0"/>
              <a:pPr/>
              <a:t>7/29/2014</a:t>
            </a:fld>
            <a:endParaRPr lang="en-US" dirty="0"/>
          </a:p>
        </p:txBody>
      </p:sp>
      <p:sp>
        <p:nvSpPr>
          <p:cNvPr id="5" name="Slide Number Placeholder 4"/>
          <p:cNvSpPr>
            <a:spLocks noGrp="1"/>
          </p:cNvSpPr>
          <p:nvPr>
            <p:ph type="sldNum" sz="quarter" idx="12"/>
          </p:nvPr>
        </p:nvSpPr>
        <p:spPr/>
        <p:txBody>
          <a:bodyPr/>
          <a:lstStyle/>
          <a:p>
            <a:fld id="{8D57DBB9-07C6-49AB-BFD5-E737C7E241F6}" type="slidenum">
              <a:rPr lang="en-US" smtClean="0"/>
              <a:pPr/>
              <a:t>29</a:t>
            </a:fld>
            <a:endParaRPr lang="en-US"/>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 - People</a:t>
            </a:r>
            <a:endParaRPr lang="en-US" dirty="0"/>
          </a:p>
        </p:txBody>
      </p:sp>
      <p:sp>
        <p:nvSpPr>
          <p:cNvPr id="3" name="Content Placeholder 2"/>
          <p:cNvSpPr>
            <a:spLocks noGrp="1"/>
          </p:cNvSpPr>
          <p:nvPr>
            <p:ph idx="1"/>
          </p:nvPr>
        </p:nvSpPr>
        <p:spPr/>
        <p:txBody>
          <a:bodyPr>
            <a:normAutofit/>
          </a:bodyPr>
          <a:lstStyle/>
          <a:p>
            <a:r>
              <a:rPr lang="en-US" dirty="0" smtClean="0"/>
              <a:t>What can a country coordinator, partner and their assistants do?</a:t>
            </a:r>
          </a:p>
          <a:p>
            <a:pPr lvl="1"/>
            <a:r>
              <a:rPr lang="en-US" dirty="0" smtClean="0"/>
              <a:t>Managing schools, users</a:t>
            </a:r>
          </a:p>
          <a:p>
            <a:pPr lvl="1"/>
            <a:r>
              <a:rPr lang="en-US" dirty="0" smtClean="0"/>
              <a:t>Managing the Country or partner page</a:t>
            </a:r>
          </a:p>
          <a:p>
            <a:pPr lvl="2"/>
            <a:r>
              <a:rPr lang="en-US" dirty="0" smtClean="0"/>
              <a:t>Adding News and Events</a:t>
            </a:r>
          </a:p>
          <a:p>
            <a:pPr lvl="1"/>
            <a:r>
              <a:rPr lang="en-US" dirty="0" smtClean="0"/>
              <a:t>Workshops</a:t>
            </a:r>
          </a:p>
          <a:p>
            <a:pPr lvl="1"/>
            <a:r>
              <a:rPr lang="en-US" dirty="0" smtClean="0"/>
              <a:t>Metrics/reporting</a:t>
            </a:r>
          </a:p>
        </p:txBody>
      </p:sp>
      <p:sp>
        <p:nvSpPr>
          <p:cNvPr id="4" name="Date Placeholder 3"/>
          <p:cNvSpPr>
            <a:spLocks noGrp="1"/>
          </p:cNvSpPr>
          <p:nvPr>
            <p:ph type="dt" sz="half" idx="10"/>
          </p:nvPr>
        </p:nvSpPr>
        <p:spPr/>
        <p:txBody>
          <a:bodyPr/>
          <a:lstStyle/>
          <a:p>
            <a:fld id="{373724D0-DD0F-42EF-84DE-838DB5D26951}" type="datetime1">
              <a:rPr lang="en-US" smtClean="0"/>
              <a:pPr/>
              <a:t>7/29/2014</a:t>
            </a:fld>
            <a:endParaRPr lang="en-US" dirty="0"/>
          </a:p>
        </p:txBody>
      </p:sp>
      <p:sp>
        <p:nvSpPr>
          <p:cNvPr id="5" name="Slide Number Placeholder 4"/>
          <p:cNvSpPr>
            <a:spLocks noGrp="1"/>
          </p:cNvSpPr>
          <p:nvPr>
            <p:ph type="sldNum" sz="quarter" idx="12"/>
          </p:nvPr>
        </p:nvSpPr>
        <p:spPr/>
        <p:txBody>
          <a:bodyPr/>
          <a:lstStyle/>
          <a:p>
            <a:fld id="{8D57DBB9-07C6-49AB-BFD5-E737C7E241F6}" type="slidenum">
              <a:rPr lang="en-US" smtClean="0"/>
              <a:pPr/>
              <a:t>3</a:t>
            </a:fld>
            <a:endParaRPr lang="en-US"/>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Turn</a:t>
            </a:r>
            <a:endParaRPr lang="en-US" dirty="0"/>
          </a:p>
        </p:txBody>
      </p:sp>
      <p:sp>
        <p:nvSpPr>
          <p:cNvPr id="3" name="Content Placeholder 2"/>
          <p:cNvSpPr>
            <a:spLocks noGrp="1"/>
          </p:cNvSpPr>
          <p:nvPr>
            <p:ph idx="1"/>
          </p:nvPr>
        </p:nvSpPr>
        <p:spPr/>
        <p:txBody>
          <a:bodyPr>
            <a:normAutofit lnSpcReduction="10000"/>
          </a:bodyPr>
          <a:lstStyle/>
          <a:p>
            <a:r>
              <a:rPr lang="en-US" dirty="0" smtClean="0"/>
              <a:t>Log in and navigate to the workshop management area for your workshop.</a:t>
            </a:r>
          </a:p>
          <a:p>
            <a:r>
              <a:rPr lang="en-US" dirty="0" smtClean="0"/>
              <a:t>Select View Roster, and change the teacher’s status to Registered.</a:t>
            </a:r>
          </a:p>
          <a:p>
            <a:r>
              <a:rPr lang="en-US" dirty="0" smtClean="0"/>
              <a:t>Explore – add a new user, and select an existing user. </a:t>
            </a:r>
          </a:p>
          <a:p>
            <a:r>
              <a:rPr lang="en-US" dirty="0" smtClean="0"/>
              <a:t>Explore – send an email to workshop participants</a:t>
            </a:r>
          </a:p>
          <a:p>
            <a:r>
              <a:rPr lang="en-US" dirty="0" smtClean="0"/>
              <a:t>Select View Roster, and change the teacher’s status to “In Session”</a:t>
            </a:r>
          </a:p>
          <a:p>
            <a:r>
              <a:rPr lang="en-US" dirty="0" smtClean="0"/>
              <a:t>Complete the workshop</a:t>
            </a:r>
          </a:p>
          <a:p>
            <a:pPr lvl="1"/>
            <a:r>
              <a:rPr lang="en-US" dirty="0" smtClean="0"/>
              <a:t>View the Roster and mark participants as Complete</a:t>
            </a:r>
          </a:p>
          <a:p>
            <a:pPr lvl="1"/>
            <a:r>
              <a:rPr lang="en-US" dirty="0" smtClean="0"/>
              <a:t>View principal letter and certificates</a:t>
            </a:r>
          </a:p>
          <a:p>
            <a:pPr lvl="1"/>
            <a:r>
              <a:rPr lang="en-US" dirty="0" smtClean="0"/>
              <a:t>Fill out post workshop summary form and change workshop status to “closed”</a:t>
            </a:r>
          </a:p>
          <a:p>
            <a:pPr lvl="1"/>
            <a:endParaRPr lang="en-US" dirty="0" smtClean="0"/>
          </a:p>
          <a:p>
            <a:pPr lvl="1"/>
            <a:endParaRPr lang="en-US" dirty="0" smtClean="0"/>
          </a:p>
          <a:p>
            <a:endParaRPr lang="en-US" dirty="0"/>
          </a:p>
        </p:txBody>
      </p:sp>
      <p:sp>
        <p:nvSpPr>
          <p:cNvPr id="4" name="Date Placeholder 3"/>
          <p:cNvSpPr>
            <a:spLocks noGrp="1"/>
          </p:cNvSpPr>
          <p:nvPr>
            <p:ph type="dt" sz="half" idx="10"/>
          </p:nvPr>
        </p:nvSpPr>
        <p:spPr/>
        <p:txBody>
          <a:bodyPr/>
          <a:lstStyle/>
          <a:p>
            <a:fld id="{373724D0-DD0F-42EF-84DE-838DB5D26951}" type="datetime1">
              <a:rPr lang="en-US" smtClean="0"/>
              <a:pPr/>
              <a:t>7/29/2014</a:t>
            </a:fld>
            <a:endParaRPr lang="en-US" dirty="0"/>
          </a:p>
        </p:txBody>
      </p:sp>
      <p:sp>
        <p:nvSpPr>
          <p:cNvPr id="5" name="Slide Number Placeholder 4"/>
          <p:cNvSpPr>
            <a:spLocks noGrp="1"/>
          </p:cNvSpPr>
          <p:nvPr>
            <p:ph type="sldNum" sz="quarter" idx="12"/>
          </p:nvPr>
        </p:nvSpPr>
        <p:spPr/>
        <p:txBody>
          <a:bodyPr/>
          <a:lstStyle/>
          <a:p>
            <a:fld id="{8D57DBB9-07C6-49AB-BFD5-E737C7E241F6}" type="slidenum">
              <a:rPr lang="en-US" smtClean="0"/>
              <a:pPr/>
              <a:t>30</a:t>
            </a:fld>
            <a:endParaRPr lang="en-US"/>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a:t>
            </a:r>
            <a:endParaRPr lang="en-US" dirty="0"/>
          </a:p>
        </p:txBody>
      </p:sp>
      <p:sp>
        <p:nvSpPr>
          <p:cNvPr id="3" name="Content Placeholder 2"/>
          <p:cNvSpPr>
            <a:spLocks noGrp="1"/>
          </p:cNvSpPr>
          <p:nvPr>
            <p:ph idx="1"/>
          </p:nvPr>
        </p:nvSpPr>
        <p:spPr/>
        <p:txBody>
          <a:bodyPr/>
          <a:lstStyle/>
          <a:p>
            <a:r>
              <a:rPr lang="en-US" dirty="0" smtClean="0"/>
              <a:t>You used the workshop tool and entered all the information, but the workshop doesn’t show up on the GLOBE Workshop page…Why?</a:t>
            </a:r>
          </a:p>
          <a:p>
            <a:r>
              <a:rPr lang="en-US" dirty="0" smtClean="0"/>
              <a:t>Teachers are at your workshop. They can log in, but they don’t have a MyPage and they can’t enter data…Why?</a:t>
            </a:r>
          </a:p>
          <a:p>
            <a:r>
              <a:rPr lang="en-US" dirty="0" smtClean="0"/>
              <a:t>Teachers have finished your workshop, but they can’t enter data in the production database….Why?</a:t>
            </a:r>
          </a:p>
          <a:p>
            <a:r>
              <a:rPr lang="en-US" dirty="0" smtClean="0"/>
              <a:t>A teacher is at your workshop, but can’t login…What should you check?</a:t>
            </a:r>
            <a:endParaRPr lang="en-US" dirty="0"/>
          </a:p>
        </p:txBody>
      </p:sp>
      <p:sp>
        <p:nvSpPr>
          <p:cNvPr id="4" name="Date Placeholder 3"/>
          <p:cNvSpPr>
            <a:spLocks noGrp="1"/>
          </p:cNvSpPr>
          <p:nvPr>
            <p:ph type="dt" sz="half" idx="10"/>
          </p:nvPr>
        </p:nvSpPr>
        <p:spPr/>
        <p:txBody>
          <a:bodyPr/>
          <a:lstStyle/>
          <a:p>
            <a:fld id="{373724D0-DD0F-42EF-84DE-838DB5D26951}" type="datetime1">
              <a:rPr lang="en-US" smtClean="0"/>
              <a:pPr/>
              <a:t>7/29/2014</a:t>
            </a:fld>
            <a:endParaRPr lang="en-US" dirty="0"/>
          </a:p>
        </p:txBody>
      </p:sp>
      <p:sp>
        <p:nvSpPr>
          <p:cNvPr id="5" name="Slide Number Placeholder 4"/>
          <p:cNvSpPr>
            <a:spLocks noGrp="1"/>
          </p:cNvSpPr>
          <p:nvPr>
            <p:ph type="sldNum" sz="quarter" idx="12"/>
          </p:nvPr>
        </p:nvSpPr>
        <p:spPr/>
        <p:txBody>
          <a:bodyPr/>
          <a:lstStyle/>
          <a:p>
            <a:fld id="{8D57DBB9-07C6-49AB-BFD5-E737C7E241F6}" type="slidenum">
              <a:rPr lang="en-US" smtClean="0"/>
              <a:pPr/>
              <a:t>31</a:t>
            </a:fld>
            <a:endParaRPr lang="en-US"/>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Metrics and Reporting</a:t>
            </a:r>
            <a:endParaRPr lang="en-US" dirty="0"/>
          </a:p>
        </p:txBody>
      </p:sp>
      <p:sp>
        <p:nvSpPr>
          <p:cNvPr id="3" name="Content Placeholder 2"/>
          <p:cNvSpPr>
            <a:spLocks noGrp="1"/>
          </p:cNvSpPr>
          <p:nvPr>
            <p:ph idx="1"/>
          </p:nvPr>
        </p:nvSpPr>
        <p:spPr/>
        <p:txBody>
          <a:bodyPr/>
          <a:lstStyle/>
          <a:p>
            <a:r>
              <a:rPr lang="en-US" dirty="0" smtClean="0"/>
              <a:t>Country/Partner Page – Organization Measurements and Accomplishments</a:t>
            </a:r>
          </a:p>
          <a:p>
            <a:pPr lvl="1"/>
            <a:r>
              <a:rPr lang="en-US" dirty="0" smtClean="0"/>
              <a:t>Number of teachers, schools, measurements, GLOBE stars, honor rolls etc</a:t>
            </a:r>
          </a:p>
          <a:p>
            <a:r>
              <a:rPr lang="en-US" dirty="0" smtClean="0"/>
              <a:t>Control Panel</a:t>
            </a:r>
          </a:p>
          <a:p>
            <a:pPr lvl="1"/>
            <a:r>
              <a:rPr lang="en-US" dirty="0" smtClean="0"/>
              <a:t>Count number of users and organizations of various types</a:t>
            </a:r>
          </a:p>
          <a:p>
            <a:r>
              <a:rPr lang="en-US" dirty="0" smtClean="0"/>
              <a:t>Changes over time – number of people, trainers, schools, workshops etc</a:t>
            </a:r>
          </a:p>
          <a:p>
            <a:pPr lvl="1"/>
            <a:r>
              <a:rPr lang="en-US" dirty="0" smtClean="0"/>
              <a:t>http://www.globe.gov/about-globe/metrics/impact</a:t>
            </a:r>
            <a:endParaRPr lang="en-US" dirty="0"/>
          </a:p>
        </p:txBody>
      </p:sp>
      <p:sp>
        <p:nvSpPr>
          <p:cNvPr id="4" name="Date Placeholder 3"/>
          <p:cNvSpPr>
            <a:spLocks noGrp="1"/>
          </p:cNvSpPr>
          <p:nvPr>
            <p:ph type="dt" sz="half" idx="10"/>
          </p:nvPr>
        </p:nvSpPr>
        <p:spPr/>
        <p:txBody>
          <a:bodyPr/>
          <a:lstStyle/>
          <a:p>
            <a:fld id="{373724D0-DD0F-42EF-84DE-838DB5D26951}" type="datetime1">
              <a:rPr lang="en-US" smtClean="0"/>
              <a:pPr/>
              <a:t>7/29/2014</a:t>
            </a:fld>
            <a:endParaRPr lang="en-US" dirty="0"/>
          </a:p>
        </p:txBody>
      </p:sp>
      <p:sp>
        <p:nvSpPr>
          <p:cNvPr id="5" name="Slide Number Placeholder 4"/>
          <p:cNvSpPr>
            <a:spLocks noGrp="1"/>
          </p:cNvSpPr>
          <p:nvPr>
            <p:ph type="sldNum" sz="quarter" idx="12"/>
          </p:nvPr>
        </p:nvSpPr>
        <p:spPr/>
        <p:txBody>
          <a:bodyPr/>
          <a:lstStyle/>
          <a:p>
            <a:fld id="{8D57DBB9-07C6-49AB-BFD5-E737C7E241F6}" type="slidenum">
              <a:rPr lang="en-US" smtClean="0"/>
              <a:pPr/>
              <a:t>32</a:t>
            </a:fld>
            <a:endParaRPr lang="en-US"/>
          </a:p>
        </p:txBody>
      </p:sp>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a:t>
            </a:r>
            <a:endParaRPr lang="en-US" dirty="0"/>
          </a:p>
        </p:txBody>
      </p:sp>
      <p:sp>
        <p:nvSpPr>
          <p:cNvPr id="3" name="Content Placeholder 2"/>
          <p:cNvSpPr>
            <a:spLocks noGrp="1"/>
          </p:cNvSpPr>
          <p:nvPr>
            <p:ph idx="1"/>
          </p:nvPr>
        </p:nvSpPr>
        <p:spPr/>
        <p:txBody>
          <a:bodyPr/>
          <a:lstStyle/>
          <a:p>
            <a:r>
              <a:rPr lang="en-US" dirty="0" smtClean="0"/>
              <a:t>How many teachers do you have in </a:t>
            </a:r>
            <a:r>
              <a:rPr lang="en-US" smtClean="0"/>
              <a:t>your country/Partnership </a:t>
            </a:r>
            <a:r>
              <a:rPr lang="en-US" dirty="0" smtClean="0"/>
              <a:t>now? </a:t>
            </a:r>
          </a:p>
          <a:p>
            <a:r>
              <a:rPr lang="en-US" dirty="0" smtClean="0"/>
              <a:t>How many new schools were added during the last year?</a:t>
            </a:r>
          </a:p>
          <a:p>
            <a:r>
              <a:rPr lang="en-US" dirty="0" smtClean="0"/>
              <a:t>How many workshops were held during the last year?</a:t>
            </a:r>
          </a:p>
          <a:p>
            <a:r>
              <a:rPr lang="en-US" dirty="0" smtClean="0"/>
              <a:t>How many Honor Awards does a given school in your country/Partnership have?</a:t>
            </a:r>
            <a:endParaRPr lang="en-US" dirty="0"/>
          </a:p>
        </p:txBody>
      </p:sp>
      <p:sp>
        <p:nvSpPr>
          <p:cNvPr id="4" name="Date Placeholder 3"/>
          <p:cNvSpPr>
            <a:spLocks noGrp="1"/>
          </p:cNvSpPr>
          <p:nvPr>
            <p:ph type="dt" sz="half" idx="10"/>
          </p:nvPr>
        </p:nvSpPr>
        <p:spPr/>
        <p:txBody>
          <a:bodyPr/>
          <a:lstStyle/>
          <a:p>
            <a:fld id="{373724D0-DD0F-42EF-84DE-838DB5D26951}" type="datetime1">
              <a:rPr lang="en-US" smtClean="0"/>
              <a:pPr/>
              <a:t>7/29/2014</a:t>
            </a:fld>
            <a:endParaRPr lang="en-US" dirty="0"/>
          </a:p>
        </p:txBody>
      </p:sp>
      <p:sp>
        <p:nvSpPr>
          <p:cNvPr id="5" name="Slide Number Placeholder 4"/>
          <p:cNvSpPr>
            <a:spLocks noGrp="1"/>
          </p:cNvSpPr>
          <p:nvPr>
            <p:ph type="sldNum" sz="quarter" idx="12"/>
          </p:nvPr>
        </p:nvSpPr>
        <p:spPr/>
        <p:txBody>
          <a:bodyPr/>
          <a:lstStyle/>
          <a:p>
            <a:fld id="{8D57DBB9-07C6-49AB-BFD5-E737C7E241F6}" type="slidenum">
              <a:rPr lang="en-US" smtClean="0"/>
              <a:pPr/>
              <a:t>33</a:t>
            </a:fld>
            <a:endParaRPr lang="en-US"/>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Country Coordinator/Partner</a:t>
            </a:r>
            <a:br>
              <a:rPr lang="en-US" dirty="0" smtClean="0"/>
            </a:br>
            <a:r>
              <a:rPr lang="en-US" dirty="0" smtClean="0"/>
              <a:t>Managing Users</a:t>
            </a:r>
            <a:endParaRPr lang="en-US" dirty="0"/>
          </a:p>
        </p:txBody>
      </p:sp>
      <p:sp>
        <p:nvSpPr>
          <p:cNvPr id="3" name="Content Placeholder 2"/>
          <p:cNvSpPr>
            <a:spLocks noGrp="1"/>
          </p:cNvSpPr>
          <p:nvPr>
            <p:ph idx="1"/>
          </p:nvPr>
        </p:nvSpPr>
        <p:spPr>
          <a:xfrm>
            <a:off x="236538" y="1039813"/>
            <a:ext cx="8667750" cy="5513387"/>
          </a:xfrm>
        </p:spPr>
        <p:txBody>
          <a:bodyPr>
            <a:normAutofit/>
          </a:bodyPr>
          <a:lstStyle/>
          <a:p>
            <a:pPr>
              <a:buNone/>
            </a:pPr>
            <a:r>
              <a:rPr lang="en-US" dirty="0" smtClean="0"/>
              <a:t>Select Manage-&gt;Control Panel to get to the administration area.</a:t>
            </a:r>
          </a:p>
          <a:p>
            <a:r>
              <a:rPr lang="en-US" dirty="0" smtClean="0"/>
              <a:t>From the left side select Users</a:t>
            </a:r>
          </a:p>
          <a:p>
            <a:pPr lvl="1"/>
            <a:r>
              <a:rPr lang="en-US" dirty="0" smtClean="0"/>
              <a:t>Lists all users in your Country/Partnership</a:t>
            </a:r>
          </a:p>
          <a:p>
            <a:pPr lvl="1"/>
            <a:r>
              <a:rPr lang="en-US" dirty="0" smtClean="0"/>
              <a:t>Click on a name to Edit the user’s information</a:t>
            </a:r>
          </a:p>
          <a:p>
            <a:pPr lvl="2"/>
            <a:r>
              <a:rPr lang="en-US" dirty="0" smtClean="0"/>
              <a:t>Update password or other information</a:t>
            </a:r>
          </a:p>
          <a:p>
            <a:pPr lvl="1"/>
            <a:r>
              <a:rPr lang="en-US" dirty="0" smtClean="0"/>
              <a:t>Click on Actions to see other options</a:t>
            </a:r>
          </a:p>
          <a:p>
            <a:pPr lvl="2"/>
            <a:r>
              <a:rPr lang="en-US" dirty="0" smtClean="0"/>
              <a:t>Deactivate – “Turns off” the account (can be activated later)</a:t>
            </a:r>
          </a:p>
          <a:p>
            <a:pPr lvl="2"/>
            <a:r>
              <a:rPr lang="en-US" dirty="0" smtClean="0"/>
              <a:t>Impersonate User – Logs you in as them so you can see what they can see and do</a:t>
            </a:r>
          </a:p>
          <a:p>
            <a:pPr lvl="2"/>
            <a:r>
              <a:rPr lang="en-US" dirty="0" smtClean="0"/>
              <a:t>Select “Add” to add a new user</a:t>
            </a:r>
          </a:p>
          <a:p>
            <a:pPr lvl="3"/>
            <a:r>
              <a:rPr lang="en-US" dirty="0" smtClean="0">
                <a:solidFill>
                  <a:srgbClr val="FF0000"/>
                </a:solidFill>
              </a:rPr>
              <a:t>A Password will be sent to them automatically</a:t>
            </a:r>
          </a:p>
          <a:p>
            <a:pPr lvl="3"/>
            <a:r>
              <a:rPr lang="en-US" dirty="0" smtClean="0">
                <a:solidFill>
                  <a:srgbClr val="FF0000"/>
                </a:solidFill>
              </a:rPr>
              <a:t>Be sure to verify their “GLOBE Groups” information – are they a teacher/trainer…are they trained? Should they be allowed to modify their school’s webpage?</a:t>
            </a:r>
          </a:p>
          <a:p>
            <a:pPr lvl="2"/>
            <a:endParaRPr lang="en-US" dirty="0"/>
          </a:p>
        </p:txBody>
      </p:sp>
      <p:sp>
        <p:nvSpPr>
          <p:cNvPr id="4" name="Date Placeholder 3"/>
          <p:cNvSpPr>
            <a:spLocks noGrp="1"/>
          </p:cNvSpPr>
          <p:nvPr>
            <p:ph type="dt" sz="half" idx="10"/>
          </p:nvPr>
        </p:nvSpPr>
        <p:spPr/>
        <p:txBody>
          <a:bodyPr/>
          <a:lstStyle/>
          <a:p>
            <a:fld id="{373724D0-DD0F-42EF-84DE-838DB5D26951}" type="datetime1">
              <a:rPr lang="en-US" smtClean="0"/>
              <a:pPr/>
              <a:t>7/29/2014</a:t>
            </a:fld>
            <a:endParaRPr lang="en-US" dirty="0"/>
          </a:p>
        </p:txBody>
      </p:sp>
      <p:sp>
        <p:nvSpPr>
          <p:cNvPr id="5" name="Slide Number Placeholder 4"/>
          <p:cNvSpPr>
            <a:spLocks noGrp="1"/>
          </p:cNvSpPr>
          <p:nvPr>
            <p:ph type="sldNum" sz="quarter" idx="12"/>
          </p:nvPr>
        </p:nvSpPr>
        <p:spPr/>
        <p:txBody>
          <a:bodyPr/>
          <a:lstStyle/>
          <a:p>
            <a:fld id="{8D57DBB9-07C6-49AB-BFD5-E737C7E241F6}" type="slidenum">
              <a:rPr lang="en-US" smtClean="0"/>
              <a:pPr/>
              <a:t>4</a:t>
            </a:fld>
            <a:endParaRPr lang="en-US"/>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Country Coordinator/Partner</a:t>
            </a:r>
            <a:br>
              <a:rPr lang="en-US" dirty="0" smtClean="0"/>
            </a:br>
            <a:r>
              <a:rPr lang="en-US" dirty="0" smtClean="0"/>
              <a:t>Managing Schools</a:t>
            </a:r>
            <a:endParaRPr lang="en-US" dirty="0"/>
          </a:p>
        </p:txBody>
      </p:sp>
      <p:sp>
        <p:nvSpPr>
          <p:cNvPr id="3" name="Content Placeholder 2"/>
          <p:cNvSpPr>
            <a:spLocks noGrp="1"/>
          </p:cNvSpPr>
          <p:nvPr>
            <p:ph idx="1"/>
          </p:nvPr>
        </p:nvSpPr>
        <p:spPr/>
        <p:txBody>
          <a:bodyPr/>
          <a:lstStyle/>
          <a:p>
            <a:r>
              <a:rPr lang="en-US" dirty="0" smtClean="0"/>
              <a:t>From the left side Select Organizations</a:t>
            </a:r>
          </a:p>
          <a:p>
            <a:pPr lvl="1"/>
            <a:r>
              <a:rPr lang="en-US" dirty="0" smtClean="0"/>
              <a:t>Lists all schools in your Country/Partnership</a:t>
            </a:r>
          </a:p>
          <a:p>
            <a:pPr lvl="1"/>
            <a:r>
              <a:rPr lang="en-US" dirty="0" smtClean="0"/>
              <a:t>Click on a name to Edit the School’s information</a:t>
            </a:r>
          </a:p>
          <a:p>
            <a:pPr lvl="1"/>
            <a:r>
              <a:rPr lang="en-US" dirty="0" smtClean="0"/>
              <a:t>Actions provide other options – generally not used</a:t>
            </a:r>
          </a:p>
          <a:p>
            <a:pPr lvl="1"/>
            <a:r>
              <a:rPr lang="en-US" dirty="0" smtClean="0"/>
              <a:t>Select “Add” to Add a new school</a:t>
            </a:r>
          </a:p>
          <a:p>
            <a:pPr lvl="2"/>
            <a:r>
              <a:rPr lang="en-US" dirty="0" smtClean="0"/>
              <a:t>Input name, type (</a:t>
            </a:r>
            <a:r>
              <a:rPr lang="en-US" dirty="0" err="1" smtClean="0"/>
              <a:t>School_organization</a:t>
            </a:r>
            <a:r>
              <a:rPr lang="en-US" dirty="0" smtClean="0"/>
              <a:t>), status (GLOBE School) and verify the “Parent organization” is your country/Partnership. Next input the address and save.</a:t>
            </a:r>
          </a:p>
          <a:p>
            <a:pPr lvl="2"/>
            <a:r>
              <a:rPr lang="en-US" dirty="0" smtClean="0"/>
              <a:t>Select GLOBE info and input the information</a:t>
            </a:r>
          </a:p>
        </p:txBody>
      </p:sp>
      <p:sp>
        <p:nvSpPr>
          <p:cNvPr id="4" name="Date Placeholder 3"/>
          <p:cNvSpPr>
            <a:spLocks noGrp="1"/>
          </p:cNvSpPr>
          <p:nvPr>
            <p:ph type="dt" sz="half" idx="10"/>
          </p:nvPr>
        </p:nvSpPr>
        <p:spPr/>
        <p:txBody>
          <a:bodyPr/>
          <a:lstStyle/>
          <a:p>
            <a:fld id="{373724D0-DD0F-42EF-84DE-838DB5D26951}" type="datetime1">
              <a:rPr lang="en-US" smtClean="0"/>
              <a:pPr/>
              <a:t>7/29/2014</a:t>
            </a:fld>
            <a:endParaRPr lang="en-US" dirty="0"/>
          </a:p>
        </p:txBody>
      </p:sp>
      <p:sp>
        <p:nvSpPr>
          <p:cNvPr id="5" name="Slide Number Placeholder 4"/>
          <p:cNvSpPr>
            <a:spLocks noGrp="1"/>
          </p:cNvSpPr>
          <p:nvPr>
            <p:ph type="sldNum" sz="quarter" idx="12"/>
          </p:nvPr>
        </p:nvSpPr>
        <p:spPr/>
        <p:txBody>
          <a:bodyPr/>
          <a:lstStyle/>
          <a:p>
            <a:fld id="{8D57DBB9-07C6-49AB-BFD5-E737C7E241F6}" type="slidenum">
              <a:rPr lang="en-US" smtClean="0"/>
              <a:pPr/>
              <a:t>5</a:t>
            </a:fld>
            <a:endParaRPr lang="en-US"/>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Turn</a:t>
            </a:r>
            <a:endParaRPr lang="en-US" dirty="0"/>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fld id="{373724D0-DD0F-42EF-84DE-838DB5D26951}" type="datetime1">
              <a:rPr lang="en-US" smtClean="0"/>
              <a:pPr/>
              <a:t>7/29/2014</a:t>
            </a:fld>
            <a:endParaRPr lang="en-US" dirty="0"/>
          </a:p>
        </p:txBody>
      </p:sp>
      <p:sp>
        <p:nvSpPr>
          <p:cNvPr id="5" name="Slide Number Placeholder 4"/>
          <p:cNvSpPr>
            <a:spLocks noGrp="1"/>
          </p:cNvSpPr>
          <p:nvPr>
            <p:ph type="sldNum" sz="quarter" idx="12"/>
          </p:nvPr>
        </p:nvSpPr>
        <p:spPr/>
        <p:txBody>
          <a:bodyPr/>
          <a:lstStyle/>
          <a:p>
            <a:fld id="{8D57DBB9-07C6-49AB-BFD5-E737C7E241F6}" type="slidenum">
              <a:rPr lang="en-US" smtClean="0"/>
              <a:pPr/>
              <a:t>6</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115253" y="2747964"/>
            <a:ext cx="3623627" cy="1825038"/>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175760" y="1785620"/>
            <a:ext cx="2464275" cy="475742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6898640" y="3271520"/>
            <a:ext cx="1896533" cy="1137920"/>
          </a:xfrm>
          <a:prstGeom prst="rect">
            <a:avLst/>
          </a:prstGeom>
          <a:noFill/>
          <a:ln w="9525">
            <a:noFill/>
            <a:miter lim="800000"/>
            <a:headEnd/>
            <a:tailEnd/>
          </a:ln>
        </p:spPr>
      </p:pic>
      <p:sp>
        <p:nvSpPr>
          <p:cNvPr id="9" name="Rectangle 8"/>
          <p:cNvSpPr/>
          <p:nvPr/>
        </p:nvSpPr>
        <p:spPr>
          <a:xfrm>
            <a:off x="0" y="997357"/>
            <a:ext cx="3942080" cy="1415772"/>
          </a:xfrm>
          <a:prstGeom prst="rect">
            <a:avLst/>
          </a:prstGeom>
          <a:solidFill>
            <a:schemeClr val="accent5">
              <a:lumMod val="20000"/>
              <a:lumOff val="80000"/>
            </a:schemeClr>
          </a:solidFill>
          <a:ln>
            <a:solidFill>
              <a:schemeClr val="tx1"/>
            </a:solidFill>
          </a:ln>
        </p:spPr>
        <p:txBody>
          <a:bodyPr wrap="square">
            <a:spAutoFit/>
          </a:bodyPr>
          <a:lstStyle/>
          <a:p>
            <a:pPr marL="342900" indent="-342900"/>
            <a:r>
              <a:rPr lang="en-US" sz="1600" b="1" dirty="0" smtClean="0"/>
              <a:t>Try this…</a:t>
            </a:r>
          </a:p>
          <a:p>
            <a:pPr marL="342900" indent="-342900">
              <a:buFont typeface="+mj-lt"/>
              <a:buAutoNum type="arabicPeriod"/>
            </a:pPr>
            <a:r>
              <a:rPr lang="en-US" sz="1400" dirty="0" smtClean="0"/>
              <a:t>Go to the control panel and create a temporary school – write down the name – we’ll need it shortly!</a:t>
            </a:r>
          </a:p>
          <a:p>
            <a:pPr marL="342900" indent="-342900">
              <a:buFont typeface="+mj-lt"/>
              <a:buAutoNum type="arabicPeriod"/>
            </a:pPr>
            <a:r>
              <a:rPr lang="en-US" sz="1400" dirty="0" smtClean="0"/>
              <a:t>How many teachers are in your region?</a:t>
            </a:r>
          </a:p>
          <a:p>
            <a:pPr marL="342900" indent="-342900">
              <a:buFont typeface="+mj-lt"/>
              <a:buAutoNum type="arabicPeriod"/>
            </a:pPr>
            <a:r>
              <a:rPr lang="en-US" sz="1400" dirty="0" smtClean="0"/>
              <a:t>How many schools are in your region?</a:t>
            </a:r>
            <a:endParaRPr lang="en-US" sz="1400" dirty="0"/>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GLOBE User Groups</a:t>
            </a:r>
            <a:endParaRPr lang="en-US" dirty="0"/>
          </a:p>
        </p:txBody>
      </p:sp>
      <p:sp>
        <p:nvSpPr>
          <p:cNvPr id="3" name="Content Placeholder 2"/>
          <p:cNvSpPr>
            <a:spLocks noGrp="1"/>
          </p:cNvSpPr>
          <p:nvPr>
            <p:ph idx="1"/>
          </p:nvPr>
        </p:nvSpPr>
        <p:spPr/>
        <p:txBody>
          <a:bodyPr/>
          <a:lstStyle/>
          <a:p>
            <a:r>
              <a:rPr lang="en-US" dirty="0" smtClean="0"/>
              <a:t>GLOBE User Groups help provide information to the system on who the people are, and what permissions they have</a:t>
            </a:r>
          </a:p>
          <a:p>
            <a:r>
              <a:rPr lang="en-US" dirty="0" smtClean="0"/>
              <a:t>For all users who signup for a workshop, this process happens automatically..but if you need to, you can change or correct these settings yourself.</a:t>
            </a:r>
          </a:p>
          <a:p>
            <a:r>
              <a:rPr lang="en-US" dirty="0" smtClean="0"/>
              <a:t>Everything is under the Control Panel</a:t>
            </a:r>
            <a:endParaRPr lang="en-US" dirty="0"/>
          </a:p>
        </p:txBody>
      </p:sp>
      <p:sp>
        <p:nvSpPr>
          <p:cNvPr id="4" name="Date Placeholder 3"/>
          <p:cNvSpPr>
            <a:spLocks noGrp="1"/>
          </p:cNvSpPr>
          <p:nvPr>
            <p:ph type="dt" sz="half" idx="10"/>
          </p:nvPr>
        </p:nvSpPr>
        <p:spPr/>
        <p:txBody>
          <a:bodyPr/>
          <a:lstStyle/>
          <a:p>
            <a:fld id="{373724D0-DD0F-42EF-84DE-838DB5D26951}" type="datetime1">
              <a:rPr lang="en-US" smtClean="0"/>
              <a:pPr/>
              <a:t>7/29/2014</a:t>
            </a:fld>
            <a:endParaRPr lang="en-US" dirty="0"/>
          </a:p>
        </p:txBody>
      </p:sp>
      <p:sp>
        <p:nvSpPr>
          <p:cNvPr id="5" name="Slide Number Placeholder 4"/>
          <p:cNvSpPr>
            <a:spLocks noGrp="1"/>
          </p:cNvSpPr>
          <p:nvPr>
            <p:ph type="sldNum" sz="quarter" idx="12"/>
          </p:nvPr>
        </p:nvSpPr>
        <p:spPr/>
        <p:txBody>
          <a:bodyPr/>
          <a:lstStyle/>
          <a:p>
            <a:fld id="{8D57DBB9-07C6-49AB-BFD5-E737C7E241F6}" type="slidenum">
              <a:rPr lang="en-US" smtClean="0"/>
              <a:pPr/>
              <a:t>7</a:t>
            </a:fld>
            <a:endParaRPr lang="en-US"/>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Panel Functions</a:t>
            </a:r>
            <a:endParaRPr lang="en-US" dirty="0"/>
          </a:p>
        </p:txBody>
      </p:sp>
      <p:sp>
        <p:nvSpPr>
          <p:cNvPr id="3" name="Content Placeholder 2"/>
          <p:cNvSpPr>
            <a:spLocks noGrp="1"/>
          </p:cNvSpPr>
          <p:nvPr>
            <p:ph idx="1"/>
          </p:nvPr>
        </p:nvSpPr>
        <p:spPr/>
        <p:txBody>
          <a:bodyPr/>
          <a:lstStyle/>
          <a:p>
            <a:endParaRPr lang="en-US" dirty="0" smtClean="0"/>
          </a:p>
          <a:p>
            <a:endParaRPr lang="en-US" dirty="0"/>
          </a:p>
        </p:txBody>
      </p:sp>
      <p:sp>
        <p:nvSpPr>
          <p:cNvPr id="6" name="Content Placeholder 2"/>
          <p:cNvSpPr txBox="1">
            <a:spLocks/>
          </p:cNvSpPr>
          <p:nvPr/>
        </p:nvSpPr>
        <p:spPr bwMode="auto">
          <a:xfrm>
            <a:off x="304800" y="838200"/>
            <a:ext cx="5562600" cy="4775200"/>
          </a:xfrm>
          <a:prstGeom prst="rect">
            <a:avLst/>
          </a:prstGeom>
          <a:noFill/>
          <a:ln w="12700">
            <a:noFill/>
            <a:miter lim="800000"/>
            <a:headEnd/>
            <a:tailEnd/>
          </a:ln>
          <a:effectLst/>
        </p:spPr>
        <p:txBody>
          <a:bodyPr vert="horz" wrap="square" lIns="0" tIns="44450" rIns="90487" bIns="44450" numCol="1" anchor="t" anchorCtr="0" compatLnSpc="1">
            <a:prstTxWarp prst="textNoShape">
              <a:avLst/>
            </a:prstTxWarp>
          </a:bodyPr>
          <a:lstStyle/>
          <a:p>
            <a:pPr marL="234950" marR="0" lvl="0" indent="-234950" algn="l" defTabSz="914400" rtl="0" eaLnBrk="1" fontAlgn="base" latinLnBrk="0" hangingPunct="1">
              <a:lnSpc>
                <a:spcPct val="100000"/>
              </a:lnSpc>
              <a:spcBef>
                <a:spcPct val="20000"/>
              </a:spcBef>
              <a:spcAft>
                <a:spcPct val="0"/>
              </a:spcAft>
              <a:buClr>
                <a:schemeClr val="tx1"/>
              </a:buClr>
              <a:buSzPct val="150000"/>
              <a:buNone/>
              <a:tabLst/>
              <a:defRPr/>
            </a:pPr>
            <a:r>
              <a:rPr kumimoji="0" lang="en-US" sz="2000" b="1" i="0" u="none" strike="noStrike" kern="0" cap="none" spc="0" normalizeH="0" baseline="0" noProof="0" dirty="0" smtClean="0">
                <a:ln>
                  <a:noFill/>
                </a:ln>
                <a:solidFill>
                  <a:schemeClr val="tx1"/>
                </a:solidFill>
                <a:effectLst/>
                <a:uLnTx/>
                <a:uFillTx/>
                <a:latin typeface="+mn-lt"/>
                <a:ea typeface="+mn-ea"/>
                <a:cs typeface="+mn-cs"/>
              </a:rPr>
              <a:t>	</a:t>
            </a:r>
          </a:p>
          <a:p>
            <a:pPr marL="234950" marR="0" lvl="0" indent="-234950" algn="l" defTabSz="914400" rtl="0" eaLnBrk="1" fontAlgn="base" latinLnBrk="0" hangingPunct="1">
              <a:lnSpc>
                <a:spcPct val="100000"/>
              </a:lnSpc>
              <a:spcBef>
                <a:spcPct val="20000"/>
              </a:spcBef>
              <a:spcAft>
                <a:spcPct val="0"/>
              </a:spcAft>
              <a:buClr>
                <a:schemeClr val="tx1"/>
              </a:buClr>
              <a:buSzPct val="150000"/>
              <a:buNone/>
              <a:tabLst/>
              <a:defRPr/>
            </a:pPr>
            <a:r>
              <a:rPr kumimoji="0" lang="en-US" sz="2000" b="1" i="0" u="none" strike="noStrike" kern="0" cap="none" spc="0" normalizeH="0" baseline="0" noProof="0" dirty="0" smtClean="0">
                <a:ln>
                  <a:noFill/>
                </a:ln>
                <a:solidFill>
                  <a:schemeClr val="tx1"/>
                </a:solidFill>
                <a:effectLst/>
                <a:uLnTx/>
                <a:uFillTx/>
                <a:latin typeface="+mn-lt"/>
                <a:ea typeface="+mn-ea"/>
                <a:cs typeface="+mn-cs"/>
              </a:rPr>
              <a:t>Managing</a:t>
            </a:r>
            <a:r>
              <a:rPr kumimoji="0" lang="en-US" sz="2000" b="1" i="0" u="none" strike="noStrike" kern="0" cap="none" spc="0" normalizeH="0" noProof="0" dirty="0" smtClean="0">
                <a:ln>
                  <a:noFill/>
                </a:ln>
                <a:solidFill>
                  <a:schemeClr val="tx1"/>
                </a:solidFill>
                <a:effectLst/>
                <a:uLnTx/>
                <a:uFillTx/>
                <a:latin typeface="+mn-lt"/>
                <a:ea typeface="+mn-ea"/>
                <a:cs typeface="+mn-cs"/>
              </a:rPr>
              <a:t> Users - </a:t>
            </a:r>
            <a:r>
              <a:rPr kumimoji="0" lang="en-US" sz="2000" b="1" i="0" u="none" strike="noStrike" kern="0" cap="none" spc="0" normalizeH="0" baseline="0" noProof="0" dirty="0" smtClean="0">
                <a:ln>
                  <a:noFill/>
                </a:ln>
                <a:solidFill>
                  <a:schemeClr val="tx1"/>
                </a:solidFill>
                <a:effectLst/>
                <a:uLnTx/>
                <a:uFillTx/>
                <a:latin typeface="+mn-lt"/>
                <a:ea typeface="+mn-ea"/>
                <a:cs typeface="+mn-cs"/>
              </a:rPr>
              <a:t>GLOBE User Groups:</a:t>
            </a:r>
          </a:p>
          <a:p>
            <a:pPr marL="234950" indent="-234950">
              <a:spcBef>
                <a:spcPct val="20000"/>
              </a:spcBef>
              <a:buSzPct val="150000"/>
              <a:buNone/>
            </a:pPr>
            <a:r>
              <a:rPr lang="en-US" sz="1600" b="0" dirty="0" smtClean="0"/>
              <a:t>Click on ‘GLOBE User Groups’ for the selected</a:t>
            </a:r>
          </a:p>
          <a:p>
            <a:pPr marL="234950" indent="-234950">
              <a:spcBef>
                <a:spcPct val="20000"/>
              </a:spcBef>
              <a:buSzPct val="150000"/>
              <a:buNone/>
            </a:pPr>
            <a:r>
              <a:rPr lang="en-US" sz="1600" b="0" dirty="0" smtClean="0"/>
              <a:t>user in their profile (on right column)</a:t>
            </a:r>
          </a:p>
          <a:p>
            <a:pPr>
              <a:buNone/>
            </a:pPr>
            <a:r>
              <a:rPr lang="en-US" b="0" dirty="0" smtClean="0"/>
              <a:t/>
            </a:r>
            <a:br>
              <a:rPr lang="en-US" b="0" dirty="0" smtClean="0"/>
            </a:br>
            <a:r>
              <a:rPr lang="en-US" b="0" dirty="0" smtClean="0"/>
              <a:t>Users have certain characteristics:</a:t>
            </a:r>
          </a:p>
          <a:p>
            <a:pPr>
              <a:buNone/>
            </a:pPr>
            <a:endParaRPr lang="en-US" dirty="0" smtClean="0"/>
          </a:p>
          <a:p>
            <a:r>
              <a:rPr lang="en-US" sz="1600" b="0" dirty="0" smtClean="0"/>
              <a:t>Training Status</a:t>
            </a:r>
          </a:p>
          <a:p>
            <a:r>
              <a:rPr lang="en-US" sz="1600" b="0" dirty="0" smtClean="0"/>
              <a:t>Account Status</a:t>
            </a:r>
          </a:p>
          <a:p>
            <a:r>
              <a:rPr lang="en-US" sz="1600" b="0" dirty="0" smtClean="0"/>
              <a:t>User Type</a:t>
            </a:r>
          </a:p>
          <a:p>
            <a:pPr>
              <a:buNone/>
            </a:pPr>
            <a:endParaRPr lang="en-US" dirty="0" smtClean="0"/>
          </a:p>
          <a:p>
            <a:pPr>
              <a:buNone/>
            </a:pPr>
            <a:r>
              <a:rPr lang="en-US" sz="1600" dirty="0" smtClean="0">
                <a:solidFill>
                  <a:schemeClr val="accent1"/>
                </a:solidFill>
              </a:rPr>
              <a:t>The system will automatically put new members into the correct user groups as they proceed through workshop process. </a:t>
            </a:r>
          </a:p>
          <a:p>
            <a:pPr>
              <a:buNone/>
            </a:pPr>
            <a:endParaRPr lang="en-US" sz="1600" dirty="0" smtClean="0"/>
          </a:p>
          <a:p>
            <a:pPr>
              <a:buNone/>
            </a:pPr>
            <a:r>
              <a:rPr lang="en-US" sz="1600" b="0" dirty="0" smtClean="0"/>
              <a:t>Admin/Help Desk/Partners and CCs have the ability to override workshop process to assign account status</a:t>
            </a:r>
          </a:p>
          <a:p>
            <a:pPr marL="234950" indent="-234950">
              <a:spcBef>
                <a:spcPct val="20000"/>
              </a:spcBef>
              <a:buSzPct val="150000"/>
              <a:buNone/>
            </a:pPr>
            <a:endParaRPr lang="en-US" b="0" dirty="0" smtClean="0"/>
          </a:p>
          <a:p>
            <a:pPr marL="234950" marR="0" lvl="0" indent="-234950" algn="l" defTabSz="914400" rtl="0" eaLnBrk="1" fontAlgn="base" latinLnBrk="0" hangingPunct="1">
              <a:lnSpc>
                <a:spcPct val="100000"/>
              </a:lnSpc>
              <a:spcBef>
                <a:spcPct val="20000"/>
              </a:spcBef>
              <a:spcAft>
                <a:spcPct val="0"/>
              </a:spcAft>
              <a:buClr>
                <a:schemeClr val="tx1"/>
              </a:buClr>
              <a:buSzPct val="150000"/>
              <a:buNone/>
              <a:tabLst/>
              <a:defRPr/>
            </a:pPr>
            <a:endParaRPr lang="en-US" sz="2000" b="0" kern="0" dirty="0" smtClean="0">
              <a:latin typeface="+mn-lt"/>
            </a:endParaRPr>
          </a:p>
        </p:txBody>
      </p:sp>
      <p:pic>
        <p:nvPicPr>
          <p:cNvPr id="8" name="Picture 5"/>
          <p:cNvPicPr>
            <a:picLocks noChangeAspect="1" noChangeArrowheads="1"/>
          </p:cNvPicPr>
          <p:nvPr/>
        </p:nvPicPr>
        <p:blipFill>
          <a:blip r:embed="rId2" cstate="print"/>
          <a:srcRect/>
          <a:stretch>
            <a:fillRect/>
          </a:stretch>
        </p:blipFill>
        <p:spPr bwMode="auto">
          <a:xfrm>
            <a:off x="6019800" y="1119187"/>
            <a:ext cx="2807181" cy="5434013"/>
          </a:xfrm>
          <a:prstGeom prst="rect">
            <a:avLst/>
          </a:prstGeom>
          <a:noFill/>
          <a:ln w="9525">
            <a:noFill/>
            <a:miter lim="800000"/>
            <a:headEnd/>
            <a:tailEnd/>
          </a:ln>
        </p:spPr>
      </p:pic>
      <p:sp>
        <p:nvSpPr>
          <p:cNvPr id="9" name="Rectangle 8"/>
          <p:cNvSpPr/>
          <p:nvPr/>
        </p:nvSpPr>
        <p:spPr bwMode="auto">
          <a:xfrm>
            <a:off x="6019800" y="2057400"/>
            <a:ext cx="1371600" cy="228600"/>
          </a:xfrm>
          <a:prstGeom prst="rect">
            <a:avLst/>
          </a:prstGeom>
          <a:noFill/>
          <a:ln w="19050" cap="flat" cmpd="sng" algn="ctr">
            <a:solidFill>
              <a:srgbClr val="CC0000"/>
            </a:solidFill>
            <a:prstDash val="solid"/>
            <a:round/>
            <a:headEnd type="none" w="med" len="med"/>
            <a:tailEnd type="none" w="med" len="med"/>
          </a:ln>
          <a:effectLst/>
        </p:spPr>
        <p:txBody>
          <a:bodyPr vert="horz" wrap="square" lIns="0" tIns="44450" rIns="90487" bIns="4445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chemeClr val="tx1"/>
              </a:buClr>
              <a:buSzTx/>
              <a:buFontTx/>
              <a:buChar char="•"/>
              <a:tabLst/>
            </a:pPr>
            <a:endParaRPr kumimoji="0" lang="en-US" sz="1800" b="1" i="0" u="none" strike="noStrike" cap="none" normalizeH="0" baseline="0" smtClean="0">
              <a:ln>
                <a:noFill/>
              </a:ln>
              <a:solidFill>
                <a:schemeClr val="tx1"/>
              </a:solidFill>
              <a:effectLst/>
              <a:latin typeface="Arial" charset="0"/>
            </a:endParaRPr>
          </a:p>
        </p:txBody>
      </p:sp>
      <p:cxnSp>
        <p:nvCxnSpPr>
          <p:cNvPr id="10" name="Straight Arrow Connector 9"/>
          <p:cNvCxnSpPr/>
          <p:nvPr/>
        </p:nvCxnSpPr>
        <p:spPr bwMode="auto">
          <a:xfrm flipV="1">
            <a:off x="5334000" y="2286000"/>
            <a:ext cx="1143000" cy="2971800"/>
          </a:xfrm>
          <a:prstGeom prst="straightConnector1">
            <a:avLst/>
          </a:prstGeom>
          <a:noFill/>
          <a:ln w="12700" cap="flat" cmpd="sng" algn="ctr">
            <a:solidFill>
              <a:schemeClr val="tx1"/>
            </a:solidFill>
            <a:prstDash val="solid"/>
            <a:round/>
            <a:headEnd type="none" w="med" len="med"/>
            <a:tailEnd type="arrow"/>
          </a:ln>
          <a:effectLst/>
        </p:spPr>
      </p:cxnSp>
      <p:sp>
        <p:nvSpPr>
          <p:cNvPr id="11" name="Slide Number Placeholder 3"/>
          <p:cNvSpPr>
            <a:spLocks noGrp="1"/>
          </p:cNvSpPr>
          <p:nvPr>
            <p:ph type="sldNum" sz="quarter" idx="10"/>
          </p:nvPr>
        </p:nvSpPr>
        <p:spPr>
          <a:xfrm>
            <a:off x="7923213" y="6624638"/>
            <a:ext cx="941387" cy="185737"/>
          </a:xfrm>
        </p:spPr>
        <p:txBody>
          <a:bodyPr/>
          <a:lstStyle/>
          <a:p>
            <a:fld id="{2C5628B8-9408-49E5-A8C8-D3A705B23107}" type="slidenum">
              <a:rPr lang="en-US" smtClean="0"/>
              <a:pPr/>
              <a:t>8</a:t>
            </a:fld>
            <a:endParaRPr lang="en-US"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Panel Functions</a:t>
            </a:r>
            <a:endParaRPr lang="en-US" dirty="0"/>
          </a:p>
        </p:txBody>
      </p:sp>
      <p:sp>
        <p:nvSpPr>
          <p:cNvPr id="3" name="Content Placeholder 2"/>
          <p:cNvSpPr>
            <a:spLocks noGrp="1"/>
          </p:cNvSpPr>
          <p:nvPr>
            <p:ph idx="1"/>
          </p:nvPr>
        </p:nvSpPr>
        <p:spPr/>
        <p:txBody>
          <a:bodyPr/>
          <a:lstStyle/>
          <a:p>
            <a:endParaRPr lang="en-US" dirty="0" smtClean="0"/>
          </a:p>
          <a:p>
            <a:endParaRPr lang="en-US" dirty="0"/>
          </a:p>
        </p:txBody>
      </p:sp>
      <p:sp>
        <p:nvSpPr>
          <p:cNvPr id="14" name="Rectangle 13"/>
          <p:cNvSpPr/>
          <p:nvPr/>
        </p:nvSpPr>
        <p:spPr>
          <a:xfrm>
            <a:off x="228600" y="1219200"/>
            <a:ext cx="6629400" cy="400110"/>
          </a:xfrm>
          <a:prstGeom prst="rect">
            <a:avLst/>
          </a:prstGeom>
        </p:spPr>
        <p:txBody>
          <a:bodyPr wrap="square">
            <a:spAutoFit/>
          </a:bodyPr>
          <a:lstStyle/>
          <a:p>
            <a:pPr marL="234950" lvl="0" indent="-234950">
              <a:spcBef>
                <a:spcPct val="20000"/>
              </a:spcBef>
              <a:buSzPct val="150000"/>
              <a:buNone/>
              <a:defRPr/>
            </a:pPr>
            <a:r>
              <a:rPr lang="en-US" sz="2000" kern="0" dirty="0" smtClean="0"/>
              <a:t>Managing Users -  GLOBE User  Groups:</a:t>
            </a:r>
          </a:p>
        </p:txBody>
      </p:sp>
      <p:sp>
        <p:nvSpPr>
          <p:cNvPr id="15" name="TextBox 14"/>
          <p:cNvSpPr txBox="1"/>
          <p:nvPr/>
        </p:nvSpPr>
        <p:spPr>
          <a:xfrm>
            <a:off x="228600" y="1752600"/>
            <a:ext cx="8458200" cy="3139321"/>
          </a:xfrm>
          <a:prstGeom prst="rect">
            <a:avLst/>
          </a:prstGeom>
          <a:noFill/>
        </p:spPr>
        <p:txBody>
          <a:bodyPr wrap="square" rtlCol="0">
            <a:spAutoFit/>
          </a:bodyPr>
          <a:lstStyle/>
          <a:p>
            <a:pPr lvl="1">
              <a:buNone/>
            </a:pPr>
            <a:endParaRPr lang="en-US" dirty="0" smtClean="0"/>
          </a:p>
          <a:p>
            <a:pPr lvl="2"/>
            <a:r>
              <a:rPr lang="en-US" dirty="0" smtClean="0"/>
              <a:t>Account Status – </a:t>
            </a:r>
            <a:r>
              <a:rPr lang="en-US" b="0" dirty="0" smtClean="0"/>
              <a:t>defines the person’s GLOBE status and permissions on the site.</a:t>
            </a:r>
          </a:p>
          <a:p>
            <a:pPr lvl="2">
              <a:buNone/>
            </a:pPr>
            <a:endParaRPr lang="en-US" b="0" dirty="0" smtClean="0"/>
          </a:p>
          <a:p>
            <a:pPr lvl="2"/>
            <a:r>
              <a:rPr lang="en-US" dirty="0" smtClean="0"/>
              <a:t>Training Status – </a:t>
            </a:r>
            <a:r>
              <a:rPr lang="en-US" b="0" dirty="0" smtClean="0"/>
              <a:t>defines where the person is in the training process (untrained, in-training, trained).</a:t>
            </a:r>
          </a:p>
          <a:p>
            <a:pPr lvl="2">
              <a:buNone/>
            </a:pPr>
            <a:endParaRPr lang="en-US" b="0" dirty="0" smtClean="0"/>
          </a:p>
          <a:p>
            <a:pPr lvl="2"/>
            <a:r>
              <a:rPr lang="en-US" dirty="0" smtClean="0"/>
              <a:t>User Type – </a:t>
            </a:r>
            <a:r>
              <a:rPr lang="en-US" b="0" dirty="0" smtClean="0"/>
              <a:t>defines the person’s job (teacher, scientists, pre-service, interested public, etc.). These user groups are not associated with site permissions</a:t>
            </a:r>
          </a:p>
          <a:p>
            <a:pPr lvl="1"/>
            <a:endParaRPr lang="en-US" dirty="0"/>
          </a:p>
        </p:txBody>
      </p:sp>
      <p:sp>
        <p:nvSpPr>
          <p:cNvPr id="7" name="Slide Number Placeholder 3"/>
          <p:cNvSpPr>
            <a:spLocks noGrp="1"/>
          </p:cNvSpPr>
          <p:nvPr>
            <p:ph type="sldNum" sz="quarter" idx="10"/>
          </p:nvPr>
        </p:nvSpPr>
        <p:spPr>
          <a:xfrm>
            <a:off x="7923213" y="6624638"/>
            <a:ext cx="941387" cy="185737"/>
          </a:xfrm>
        </p:spPr>
        <p:txBody>
          <a:bodyPr/>
          <a:lstStyle/>
          <a:p>
            <a:fld id="{2C5628B8-9408-49E5-A8C8-D3A705B23107}" type="slidenum">
              <a:rPr lang="en-US" smtClean="0"/>
              <a:pPr/>
              <a:t>9</a:t>
            </a:fld>
            <a:endParaRPr lang="en-US" dirty="0"/>
          </a:p>
        </p:txBody>
      </p:sp>
    </p:spTree>
  </p:cSld>
  <p:clrMapOvr>
    <a:masterClrMapping/>
  </p:clrMapOvr>
  <p:transition>
    <p:fade/>
  </p:transition>
</p:sld>
</file>

<file path=ppt/theme/theme1.xml><?xml version="1.0" encoding="utf-8"?>
<a:theme xmlns:a="http://schemas.openxmlformats.org/drawingml/2006/main" name="blank">
  <a:themeElements>
    <a:clrScheme name="Raytheon Corporate">
      <a:dk1>
        <a:srgbClr val="000000"/>
      </a:dk1>
      <a:lt1>
        <a:srgbClr val="FFFFFF"/>
      </a:lt1>
      <a:dk2>
        <a:srgbClr val="000000"/>
      </a:dk2>
      <a:lt2>
        <a:srgbClr val="B5B5B5"/>
      </a:lt2>
      <a:accent1>
        <a:srgbClr val="95A289"/>
      </a:accent1>
      <a:accent2>
        <a:srgbClr val="DAD9AD"/>
      </a:accent2>
      <a:accent3>
        <a:srgbClr val="7C96A1"/>
      </a:accent3>
      <a:accent4>
        <a:srgbClr val="CE1126"/>
      </a:accent4>
      <a:accent5>
        <a:srgbClr val="AC9F89"/>
      </a:accent5>
      <a:accent6>
        <a:srgbClr val="666465"/>
      </a:accent6>
      <a:hlink>
        <a:srgbClr val="7C96A1"/>
      </a:hlink>
      <a:folHlink>
        <a:srgbClr val="666465"/>
      </a:folHlink>
    </a:clrScheme>
    <a:fontScheme name="Raytheo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B5B5B5"/>
        </a:solidFill>
        <a:ln w="12700" algn="ctr">
          <a:noFill/>
          <a:miter lim="800000"/>
          <a:headEnd/>
          <a:tailEnd/>
        </a:ln>
      </a:spPr>
      <a:bodyPr wrap="none" anchor="ctr"/>
      <a:lstStyle>
        <a:defPPr>
          <a:defRPr dirty="0" err="1" smtClean="0"/>
        </a:defPPr>
      </a:lstStyle>
    </a:spDef>
    <a:lnDef>
      <a:spPr>
        <a:ln w="12700">
          <a:solidFill>
            <a:srgbClr val="B5B5B5"/>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400" dirty="0"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848</TotalTime>
  <Words>2546</Words>
  <Application>Microsoft Office PowerPoint</Application>
  <PresentationFormat>On-screen Show (4:3)</PresentationFormat>
  <Paragraphs>300</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blank</vt:lpstr>
      <vt:lpstr>Slide 1</vt:lpstr>
      <vt:lpstr>Introduction</vt:lpstr>
      <vt:lpstr>Topics - People</vt:lpstr>
      <vt:lpstr>Country Coordinator/Partner Managing Users</vt:lpstr>
      <vt:lpstr>Country Coordinator/Partner Managing Schools</vt:lpstr>
      <vt:lpstr>Your Turn</vt:lpstr>
      <vt:lpstr>GLOBE User Groups</vt:lpstr>
      <vt:lpstr>Control Panel Functions</vt:lpstr>
      <vt:lpstr>Control Panel Functions</vt:lpstr>
      <vt:lpstr>Control Panel Functions</vt:lpstr>
      <vt:lpstr>Control Panel Functions</vt:lpstr>
      <vt:lpstr>Q&amp;A</vt:lpstr>
      <vt:lpstr>Managing your country/partner page</vt:lpstr>
      <vt:lpstr>Your Turn</vt:lpstr>
      <vt:lpstr>Your Turn</vt:lpstr>
      <vt:lpstr>Test </vt:lpstr>
      <vt:lpstr>Q&amp;A</vt:lpstr>
      <vt:lpstr>Workshops</vt:lpstr>
      <vt:lpstr>Workshops –  Searching</vt:lpstr>
      <vt:lpstr>Workshops – Creating (1)</vt:lpstr>
      <vt:lpstr>Workshops – Creating (2)</vt:lpstr>
      <vt:lpstr>Slide 22</vt:lpstr>
      <vt:lpstr>Your Turn – Create a Workshop</vt:lpstr>
      <vt:lpstr>Q&amp;A</vt:lpstr>
      <vt:lpstr>Signup for a Workshop as a Teacher</vt:lpstr>
      <vt:lpstr>Slide 26</vt:lpstr>
      <vt:lpstr>Your Turn</vt:lpstr>
      <vt:lpstr>Q&amp;A</vt:lpstr>
      <vt:lpstr>Managing and Completing the Workshop</vt:lpstr>
      <vt:lpstr>Your Turn</vt:lpstr>
      <vt:lpstr>Test</vt:lpstr>
      <vt:lpstr>Metrics and Reporting</vt:lpstr>
      <vt:lpstr>Test</vt:lpstr>
    </vt:vector>
  </TitlesOfParts>
  <Company>Raytheon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Event Name</dc:subject>
  <dc:creator>David Overoye</dc:creator>
  <cp:keywords>Raytheon</cp:keywords>
  <dc:description>Template: Mark Johnson, Silver Fox Productions
Formatting:
Event Date:
Event Location:
Audience Type: Internal</dc:description>
  <cp:lastModifiedBy>David Overoye</cp:lastModifiedBy>
  <cp:revision>165</cp:revision>
  <dcterms:created xsi:type="dcterms:W3CDTF">2014-04-14T14:55:15Z</dcterms:created>
  <dcterms:modified xsi:type="dcterms:W3CDTF">2014-07-29T17:32:05Z</dcterms:modified>
</cp:coreProperties>
</file>