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4"/>
  </p:notesMasterIdLst>
  <p:sldIdLst>
    <p:sldId id="256" r:id="rId2"/>
    <p:sldId id="257" r:id="rId3"/>
    <p:sldId id="258" r:id="rId4"/>
    <p:sldId id="291" r:id="rId5"/>
    <p:sldId id="414" r:id="rId6"/>
    <p:sldId id="433" r:id="rId7"/>
    <p:sldId id="449" r:id="rId8"/>
    <p:sldId id="455" r:id="rId9"/>
    <p:sldId id="456" r:id="rId10"/>
    <p:sldId id="457" r:id="rId11"/>
    <p:sldId id="458" r:id="rId12"/>
    <p:sldId id="459" r:id="rId13"/>
    <p:sldId id="460" r:id="rId14"/>
    <p:sldId id="461" r:id="rId15"/>
    <p:sldId id="462" r:id="rId16"/>
    <p:sldId id="463" r:id="rId17"/>
    <p:sldId id="464" r:id="rId18"/>
    <p:sldId id="465" r:id="rId19"/>
    <p:sldId id="466" r:id="rId20"/>
    <p:sldId id="467" r:id="rId21"/>
    <p:sldId id="468" r:id="rId22"/>
    <p:sldId id="450" r:id="rId23"/>
    <p:sldId id="448" r:id="rId24"/>
    <p:sldId id="469" r:id="rId25"/>
    <p:sldId id="451" r:id="rId26"/>
    <p:sldId id="452" r:id="rId27"/>
    <p:sldId id="481" r:id="rId28"/>
    <p:sldId id="454" r:id="rId29"/>
    <p:sldId id="432" r:id="rId30"/>
    <p:sldId id="453" r:id="rId31"/>
    <p:sldId id="470" r:id="rId32"/>
    <p:sldId id="471" r:id="rId33"/>
    <p:sldId id="472" r:id="rId34"/>
    <p:sldId id="419" r:id="rId35"/>
    <p:sldId id="473" r:id="rId36"/>
    <p:sldId id="474" r:id="rId37"/>
    <p:sldId id="475" r:id="rId38"/>
    <p:sldId id="476" r:id="rId39"/>
    <p:sldId id="477" r:id="rId40"/>
    <p:sldId id="478" r:id="rId41"/>
    <p:sldId id="479" r:id="rId42"/>
    <p:sldId id="480"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8E2E"/>
    <a:srgbClr val="1A2E5A"/>
    <a:srgbClr val="83F188"/>
    <a:srgbClr val="B1F6B4"/>
    <a:srgbClr val="F0F0F0"/>
    <a:srgbClr val="323232"/>
    <a:srgbClr val="424C6A"/>
    <a:srgbClr val="AFABAB"/>
    <a:srgbClr val="1B2E5A"/>
    <a:srgbClr val="362D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ABFCF23-3B69-468F-B69F-88F6DE6A72F2}" styleName="Estilo medio 1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52" autoAdjust="0"/>
    <p:restoredTop sz="93353" autoAdjust="0"/>
  </p:normalViewPr>
  <p:slideViewPr>
    <p:cSldViewPr snapToGrid="0" snapToObjects="1">
      <p:cViewPr varScale="1">
        <p:scale>
          <a:sx n="63" d="100"/>
          <a:sy n="63" d="100"/>
        </p:scale>
        <p:origin x="1192" y="60"/>
      </p:cViewPr>
      <p:guideLst/>
    </p:cSldViewPr>
  </p:slideViewPr>
  <p:outlineViewPr>
    <p:cViewPr>
      <p:scale>
        <a:sx n="33" d="100"/>
        <a:sy n="33" d="100"/>
      </p:scale>
      <p:origin x="0" y="-6152"/>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52EF7E-0CAB-6945-97A4-C9C3E5E751BF}" type="datetimeFigureOut">
              <a:rPr lang="en-US" smtClean="0"/>
              <a:t>11/8/2019</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2B440B-BFA0-BC46-8D61-0F0B82F37DB9}" type="slidenum">
              <a:rPr lang="en-US" smtClean="0"/>
              <a:t>‹Nº›</a:t>
            </a:fld>
            <a:endParaRPr lang="en-US" dirty="0"/>
          </a:p>
        </p:txBody>
      </p:sp>
    </p:spTree>
    <p:extLst>
      <p:ext uri="{BB962C8B-B14F-4D97-AF65-F5344CB8AC3E}">
        <p14:creationId xmlns:p14="http://schemas.microsoft.com/office/powerpoint/2010/main" val="4046375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www.globe.gov/" TargetMode="External"/><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hyperlink" Target="https://twitter.com/GLOBEProgram/" TargetMode="External"/><Relationship Id="rId3" Type="http://schemas.openxmlformats.org/officeDocument/2006/relationships/hyperlink" Target="https://www.globe.gov/" TargetMode="External"/><Relationship Id="rId7" Type="http://schemas.openxmlformats.org/officeDocument/2006/relationships/hyperlink" Target="https://www.youtube.com/user/globeprogram/" TargetMode="External"/><Relationship Id="rId12"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Master" Target="../slideMasters/slideMaster1.xml"/><Relationship Id="rId6" Type="http://schemas.openxmlformats.org/officeDocument/2006/relationships/image" Target="../media/image8.png"/><Relationship Id="rId11" Type="http://schemas.openxmlformats.org/officeDocument/2006/relationships/hyperlink" Target="https://www.instagram.com/globeprogram/" TargetMode="External"/><Relationship Id="rId5" Type="http://schemas.openxmlformats.org/officeDocument/2006/relationships/hyperlink" Target="https://www.facebook.com/TheGLOBEProgram" TargetMode="External"/><Relationship Id="rId10" Type="http://schemas.openxmlformats.org/officeDocument/2006/relationships/image" Target="../media/image10.png"/><Relationship Id="rId4" Type="http://schemas.openxmlformats.org/officeDocument/2006/relationships/image" Target="../media/image7.png"/><Relationship Id="rId9" Type="http://schemas.openxmlformats.org/officeDocument/2006/relationships/hyperlink" Target="https://www.pinterest.com/globeprogram/" TargetMode="External"/><Relationship Id="rId14" Type="http://schemas.openxmlformats.org/officeDocument/2006/relationships/image" Target="../media/image12.png"/></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www.globe.gov/"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Title slide">
    <p:spTree>
      <p:nvGrpSpPr>
        <p:cNvPr id="1" name=""/>
        <p:cNvGrpSpPr/>
        <p:nvPr/>
      </p:nvGrpSpPr>
      <p:grpSpPr>
        <a:xfrm>
          <a:off x="0" y="0"/>
          <a:ext cx="0" cy="0"/>
          <a:chOff x="0" y="0"/>
          <a:chExt cx="0" cy="0"/>
        </a:xfrm>
      </p:grpSpPr>
      <p:sp>
        <p:nvSpPr>
          <p:cNvPr id="7" name="Shape 15">
            <a:extLst>
              <a:ext uri="{FF2B5EF4-FFF2-40B4-BE49-F238E27FC236}">
                <a16:creationId xmlns:a16="http://schemas.microsoft.com/office/drawing/2014/main" id="{D6706374-E286-D14E-AF08-639A72B44182}"/>
              </a:ext>
            </a:extLst>
          </p:cNvPr>
          <p:cNvSpPr txBox="1">
            <a:spLocks noGrp="1"/>
          </p:cNvSpPr>
          <p:nvPr>
            <p:ph type="ctrTitle" hasCustomPrompt="1"/>
          </p:nvPr>
        </p:nvSpPr>
        <p:spPr>
          <a:xfrm>
            <a:off x="2949934" y="1280160"/>
            <a:ext cx="5491422" cy="1142763"/>
          </a:xfrm>
          <a:prstGeom prst="rect">
            <a:avLst/>
          </a:prstGeom>
          <a:noFill/>
          <a:ln>
            <a:noFill/>
          </a:ln>
        </p:spPr>
        <p:txBody>
          <a:bodyPr spcFirstLastPara="1" wrap="square" lIns="91425" tIns="91425" rIns="91425" bIns="91425" anchor="b" anchorCtr="0"/>
          <a:lstStyle>
            <a:lvl1pPr marR="0" lvl="0" algn="ctr" rtl="0">
              <a:lnSpc>
                <a:spcPct val="90000"/>
              </a:lnSpc>
              <a:spcBef>
                <a:spcPts val="0"/>
              </a:spcBef>
              <a:spcAft>
                <a:spcPts val="0"/>
              </a:spcAft>
              <a:buClr>
                <a:srgbClr val="9B2600"/>
              </a:buClr>
              <a:buSzPts val="3600"/>
              <a:buFont typeface="Arial"/>
              <a:buNone/>
              <a:defRPr sz="3600" b="0" i="0" u="none" strike="noStrike" cap="none">
                <a:solidFill>
                  <a:srgbClr val="9B260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r>
              <a:rPr lang="en-US" dirty="0"/>
              <a:t>ADD TITLE</a:t>
            </a:r>
            <a:endParaRPr dirty="0"/>
          </a:p>
        </p:txBody>
      </p:sp>
      <p:sp>
        <p:nvSpPr>
          <p:cNvPr id="8" name="Shape 16">
            <a:extLst>
              <a:ext uri="{FF2B5EF4-FFF2-40B4-BE49-F238E27FC236}">
                <a16:creationId xmlns:a16="http://schemas.microsoft.com/office/drawing/2014/main" id="{A18EFABB-21E3-D94B-A3FE-A7F842EB4813}"/>
              </a:ext>
            </a:extLst>
          </p:cNvPr>
          <p:cNvSpPr txBox="1">
            <a:spLocks noGrp="1"/>
          </p:cNvSpPr>
          <p:nvPr>
            <p:ph type="subTitle" idx="1" hasCustomPrompt="1"/>
          </p:nvPr>
        </p:nvSpPr>
        <p:spPr>
          <a:xfrm>
            <a:off x="3520106" y="2932695"/>
            <a:ext cx="4351078" cy="906352"/>
          </a:xfrm>
          <a:prstGeom prst="rect">
            <a:avLst/>
          </a:prstGeom>
          <a:noFill/>
          <a:ln>
            <a:noFill/>
          </a:ln>
        </p:spPr>
        <p:txBody>
          <a:bodyPr spcFirstLastPara="1" wrap="square" lIns="91425" tIns="91425" rIns="91425" bIns="91425" anchor="t" anchorCtr="0"/>
          <a:lstStyle>
            <a:lvl1pPr marR="0" lvl="0" algn="ctr" rtl="0">
              <a:lnSpc>
                <a:spcPct val="90000"/>
              </a:lnSpc>
              <a:spcBef>
                <a:spcPts val="1000"/>
              </a:spcBef>
              <a:spcAft>
                <a:spcPts val="0"/>
              </a:spcAft>
              <a:buClr>
                <a:srgbClr val="9B2600"/>
              </a:buClr>
              <a:buSzPts val="3000"/>
              <a:buFont typeface="Arial"/>
              <a:buNone/>
              <a:defRPr sz="2400" b="0" i="0" u="none" strike="noStrike" cap="none">
                <a:solidFill>
                  <a:srgbClr val="152C5E"/>
                </a:solidFill>
                <a:latin typeface="Arial"/>
                <a:ea typeface="Arial"/>
                <a:cs typeface="Arial"/>
                <a:sym typeface="Arial"/>
              </a:defRPr>
            </a:lvl1pPr>
            <a:lvl2pPr marR="0" lvl="1" algn="ctr" rtl="0">
              <a:lnSpc>
                <a:spcPct val="90000"/>
              </a:lnSpc>
              <a:spcBef>
                <a:spcPts val="500"/>
              </a:spcBef>
              <a:spcAft>
                <a:spcPts val="0"/>
              </a:spcAft>
              <a:buClr>
                <a:srgbClr val="152C5E"/>
              </a:buClr>
              <a:buSzPts val="2700"/>
              <a:buFont typeface="Arial"/>
              <a:buNone/>
              <a:defRPr sz="2000" b="0" i="0" u="none" strike="noStrike" cap="none">
                <a:solidFill>
                  <a:srgbClr val="152C5E"/>
                </a:solidFill>
                <a:latin typeface="Arial"/>
                <a:ea typeface="Arial"/>
                <a:cs typeface="Arial"/>
                <a:sym typeface="Arial"/>
              </a:defRPr>
            </a:lvl2pPr>
            <a:lvl3pPr marR="0" lvl="2" algn="ctr" rtl="0">
              <a:lnSpc>
                <a:spcPct val="90000"/>
              </a:lnSpc>
              <a:spcBef>
                <a:spcPts val="500"/>
              </a:spcBef>
              <a:spcAft>
                <a:spcPts val="0"/>
              </a:spcAft>
              <a:buClr>
                <a:srgbClr val="2E75B5"/>
              </a:buClr>
              <a:buSzPts val="2430"/>
              <a:buFont typeface="Arial"/>
              <a:buNone/>
              <a:defRPr sz="1800" b="0" i="0" u="none" strike="noStrike" cap="none">
                <a:solidFill>
                  <a:srgbClr val="152C5E"/>
                </a:solidFill>
                <a:latin typeface="Arial"/>
                <a:ea typeface="Arial"/>
                <a:cs typeface="Arial"/>
                <a:sym typeface="Arial"/>
              </a:defRPr>
            </a:lvl3pPr>
            <a:lvl4pPr marR="0" lvl="3" algn="ctr" rtl="0">
              <a:lnSpc>
                <a:spcPct val="90000"/>
              </a:lnSpc>
              <a:spcBef>
                <a:spcPts val="500"/>
              </a:spcBef>
              <a:spcAft>
                <a:spcPts val="0"/>
              </a:spcAft>
              <a:buClr>
                <a:srgbClr val="9B2600"/>
              </a:buClr>
              <a:buSzPts val="2160"/>
              <a:buFont typeface="Arial"/>
              <a:buNone/>
              <a:defRPr sz="1600" b="0" i="0" u="none" strike="noStrike" cap="none">
                <a:solidFill>
                  <a:srgbClr val="152C5E"/>
                </a:solidFill>
                <a:latin typeface="Arial"/>
                <a:ea typeface="Arial"/>
                <a:cs typeface="Arial"/>
                <a:sym typeface="Arial"/>
              </a:defRPr>
            </a:lvl4pPr>
            <a:lvl5pPr marR="0" lvl="4" algn="ctr" rtl="0">
              <a:lnSpc>
                <a:spcPct val="90000"/>
              </a:lnSpc>
              <a:spcBef>
                <a:spcPts val="500"/>
              </a:spcBef>
              <a:spcAft>
                <a:spcPts val="0"/>
              </a:spcAft>
              <a:buClr>
                <a:srgbClr val="CE9618"/>
              </a:buClr>
              <a:buSzPts val="2160"/>
              <a:buFont typeface="Arial"/>
              <a:buNone/>
              <a:defRPr sz="1600" b="0" i="0" u="none" strike="noStrike" cap="none">
                <a:solidFill>
                  <a:srgbClr val="152C5E"/>
                </a:solidFill>
                <a:latin typeface="Arial"/>
                <a:ea typeface="Arial"/>
                <a:cs typeface="Arial"/>
                <a:sym typeface="Arial"/>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r>
              <a:rPr lang="en-US" dirty="0"/>
              <a:t>ADD SUBTITLE</a:t>
            </a:r>
            <a:endParaRPr dirty="0"/>
          </a:p>
        </p:txBody>
      </p:sp>
      <p:pic>
        <p:nvPicPr>
          <p:cNvPr id="9" name="Shape 17" descr="left_globe.png">
            <a:extLst>
              <a:ext uri="{FF2B5EF4-FFF2-40B4-BE49-F238E27FC236}">
                <a16:creationId xmlns:a16="http://schemas.microsoft.com/office/drawing/2014/main" id="{EC1633FA-1F76-064D-A038-BB172243011E}"/>
              </a:ext>
            </a:extLst>
          </p:cNvPr>
          <p:cNvPicPr preferRelativeResize="0"/>
          <p:nvPr userDrawn="1"/>
        </p:nvPicPr>
        <p:blipFill rotWithShape="1">
          <a:blip r:embed="rId2">
            <a:alphaModFix/>
          </a:blip>
          <a:srcRect/>
          <a:stretch/>
        </p:blipFill>
        <p:spPr>
          <a:xfrm>
            <a:off x="-60761" y="784889"/>
            <a:ext cx="2724839" cy="5201965"/>
          </a:xfrm>
          <a:prstGeom prst="rect">
            <a:avLst/>
          </a:prstGeom>
          <a:noFill/>
          <a:ln>
            <a:noFill/>
          </a:ln>
        </p:spPr>
      </p:pic>
      <p:sp>
        <p:nvSpPr>
          <p:cNvPr id="3" name="Text Placeholder 2">
            <a:extLst>
              <a:ext uri="{FF2B5EF4-FFF2-40B4-BE49-F238E27FC236}">
                <a16:creationId xmlns:a16="http://schemas.microsoft.com/office/drawing/2014/main" id="{A8EA07A5-C245-1E4E-B158-F637FB28C5C6}"/>
              </a:ext>
            </a:extLst>
          </p:cNvPr>
          <p:cNvSpPr>
            <a:spLocks noGrp="1"/>
          </p:cNvSpPr>
          <p:nvPr>
            <p:ph type="body" sz="quarter" idx="10" hasCustomPrompt="1"/>
          </p:nvPr>
        </p:nvSpPr>
        <p:spPr>
          <a:xfrm>
            <a:off x="3519488" y="4186238"/>
            <a:ext cx="4351337" cy="809625"/>
          </a:xfrm>
        </p:spPr>
        <p:txBody>
          <a:bodyPr/>
          <a:lstStyle>
            <a:lvl1pPr marL="0" indent="0" algn="ctr">
              <a:buNone/>
              <a:defRPr sz="2000" b="0"/>
            </a:lvl1pPr>
            <a:lvl2pPr marL="457200" indent="0">
              <a:buNone/>
              <a:defRPr/>
            </a:lvl2pPr>
          </a:lstStyle>
          <a:p>
            <a:pPr lvl="0"/>
            <a:r>
              <a:rPr lang="en-US" dirty="0"/>
              <a:t>Add date here</a:t>
            </a:r>
          </a:p>
          <a:p>
            <a:pPr lvl="1"/>
            <a:endParaRPr lang="en-US" dirty="0"/>
          </a:p>
        </p:txBody>
      </p:sp>
    </p:spTree>
    <p:extLst>
      <p:ext uri="{BB962C8B-B14F-4D97-AF65-F5344CB8AC3E}">
        <p14:creationId xmlns:p14="http://schemas.microsoft.com/office/powerpoint/2010/main" val="1055915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Four content left-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0">
                <a:solidFill>
                  <a:srgbClr val="1A2E5A"/>
                </a:solidFill>
              </a:defRPr>
            </a:lvl1pPr>
          </a:lstStyle>
          <a:p>
            <a:r>
              <a:rPr lang="en-US" dirty="0"/>
              <a:t>Click to Add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476499"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47650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47650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577226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Three content left-Header bullets right">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87ED64E-D1B6-374E-97DE-9F07AE7B53B6}"/>
              </a:ext>
            </a:extLst>
          </p:cNvPr>
          <p:cNvSpPr>
            <a:spLocks noGrp="1"/>
          </p:cNvSpPr>
          <p:nvPr>
            <p:ph sz="quarter" idx="11" hasCustomPrompt="1"/>
          </p:nvPr>
        </p:nvSpPr>
        <p:spPr>
          <a:xfrm>
            <a:off x="0" y="718598"/>
            <a:ext cx="3949700" cy="2685001"/>
          </a:xfrm>
        </p:spPr>
        <p:txBody>
          <a:bodyPr/>
          <a:lstStyle>
            <a:lvl1pPr marL="0" indent="0">
              <a:buNone/>
              <a:defRPr/>
            </a:lvl1pPr>
          </a:lstStyle>
          <a:p>
            <a:pPr lvl="0"/>
            <a:r>
              <a:rPr lang="en-US" dirty="0"/>
              <a:t>Click icon to add content</a:t>
            </a:r>
          </a:p>
        </p:txBody>
      </p:sp>
      <p:sp>
        <p:nvSpPr>
          <p:cNvPr id="6" name="Content Placeholder 7">
            <a:extLst>
              <a:ext uri="{FF2B5EF4-FFF2-40B4-BE49-F238E27FC236}">
                <a16:creationId xmlns:a16="http://schemas.microsoft.com/office/drawing/2014/main" id="{6B2201BF-B7D6-6C4B-948E-381E4F7EF35F}"/>
              </a:ext>
            </a:extLst>
          </p:cNvPr>
          <p:cNvSpPr>
            <a:spLocks noGrp="1"/>
          </p:cNvSpPr>
          <p:nvPr>
            <p:ph sz="quarter" idx="13" hasCustomPrompt="1"/>
          </p:nvPr>
        </p:nvSpPr>
        <p:spPr>
          <a:xfrm>
            <a:off x="0" y="3486150"/>
            <a:ext cx="1949450" cy="2654300"/>
          </a:xfrm>
        </p:spPr>
        <p:txBody>
          <a:bodyPr>
            <a:normAutofit/>
          </a:bodyPr>
          <a:lstStyle>
            <a:lvl1pPr marL="0" indent="0">
              <a:buNone/>
              <a:defRPr sz="1800"/>
            </a:lvl1pPr>
          </a:lstStyle>
          <a:p>
            <a:pPr lvl="0"/>
            <a:r>
              <a:rPr lang="en-US" dirty="0"/>
              <a:t>Click icon to add content</a:t>
            </a:r>
          </a:p>
        </p:txBody>
      </p:sp>
      <p:sp>
        <p:nvSpPr>
          <p:cNvPr id="5" name="Text Placeholder 4">
            <a:extLst>
              <a:ext uri="{FF2B5EF4-FFF2-40B4-BE49-F238E27FC236}">
                <a16:creationId xmlns:a16="http://schemas.microsoft.com/office/drawing/2014/main" id="{9C14BA6D-5849-D54B-ABB3-65AB2B7DC6B1}"/>
              </a:ext>
            </a:extLst>
          </p:cNvPr>
          <p:cNvSpPr>
            <a:spLocks noGrp="1"/>
          </p:cNvSpPr>
          <p:nvPr>
            <p:ph type="body" sz="quarter" idx="10" hasCustomPrompt="1"/>
          </p:nvPr>
        </p:nvSpPr>
        <p:spPr>
          <a:xfrm>
            <a:off x="4127501" y="1593716"/>
            <a:ext cx="4457700" cy="4008783"/>
          </a:xfrm>
        </p:spPr>
        <p:txBody>
          <a:bodyPr/>
          <a:lstStyle>
            <a:lvl1pPr marL="0" indent="0">
              <a:buNone/>
              <a:defRPr sz="1800"/>
            </a:lvl1pPr>
            <a:lvl2pPr>
              <a:defRPr sz="1600"/>
            </a:lvl2pPr>
            <a:lvl3pPr>
              <a:defRPr sz="1400"/>
            </a:lvl3pPr>
          </a:lstStyle>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2"/>
            <a:endParaRPr lang="en-US" dirty="0"/>
          </a:p>
        </p:txBody>
      </p:sp>
      <p:sp>
        <p:nvSpPr>
          <p:cNvPr id="14" name="Content Placeholder 7">
            <a:extLst>
              <a:ext uri="{FF2B5EF4-FFF2-40B4-BE49-F238E27FC236}">
                <a16:creationId xmlns:a16="http://schemas.microsoft.com/office/drawing/2014/main" id="{EBCB61C0-8ED7-B342-8721-0F0336031AF8}"/>
              </a:ext>
            </a:extLst>
          </p:cNvPr>
          <p:cNvSpPr>
            <a:spLocks noGrp="1"/>
          </p:cNvSpPr>
          <p:nvPr>
            <p:ph sz="quarter" idx="14" hasCustomPrompt="1"/>
          </p:nvPr>
        </p:nvSpPr>
        <p:spPr>
          <a:xfrm>
            <a:off x="2000250" y="3486150"/>
            <a:ext cx="1949450" cy="2654300"/>
          </a:xfrm>
        </p:spPr>
        <p:txBody>
          <a:bodyPr>
            <a:normAutofit/>
          </a:bodyPr>
          <a:lstStyle>
            <a:lvl1pPr marL="0" indent="0">
              <a:buNone/>
              <a:defRPr sz="1800"/>
            </a:lvl1pPr>
          </a:lstStyle>
          <a:p>
            <a:pPr lvl="0"/>
            <a:r>
              <a:rPr lang="en-US" dirty="0"/>
              <a:t>Click icon to add content</a:t>
            </a:r>
          </a:p>
        </p:txBody>
      </p:sp>
      <p:sp>
        <p:nvSpPr>
          <p:cNvPr id="15" name="Text Placeholder 6">
            <a:extLst>
              <a:ext uri="{FF2B5EF4-FFF2-40B4-BE49-F238E27FC236}">
                <a16:creationId xmlns:a16="http://schemas.microsoft.com/office/drawing/2014/main" id="{9FA9E6B6-1CA5-5943-8DE2-1EDCF913D6CA}"/>
              </a:ext>
            </a:extLst>
          </p:cNvPr>
          <p:cNvSpPr>
            <a:spLocks noGrp="1"/>
          </p:cNvSpPr>
          <p:nvPr>
            <p:ph type="body" sz="quarter" idx="15" hasCustomPrompt="1"/>
          </p:nvPr>
        </p:nvSpPr>
        <p:spPr>
          <a:xfrm>
            <a:off x="4127501" y="1093202"/>
            <a:ext cx="4457700" cy="424314"/>
          </a:xfrm>
          <a:prstGeom prst="rect">
            <a:avLst/>
          </a:prstGeom>
        </p:spPr>
        <p:txBody>
          <a:bodyPr>
            <a:noAutofit/>
          </a:bodyPr>
          <a:lstStyle>
            <a:lvl1pPr marL="0" indent="0">
              <a:buNone/>
              <a:defRPr sz="2800" b="0">
                <a:solidFill>
                  <a:srgbClr val="9B2600"/>
                </a:solidFill>
              </a:defRPr>
            </a:lvl1pPr>
          </a:lstStyle>
          <a:p>
            <a:pPr lvl="0"/>
            <a:r>
              <a:rPr lang="en-US" dirty="0"/>
              <a:t>Edit Header</a:t>
            </a:r>
          </a:p>
        </p:txBody>
      </p:sp>
    </p:spTree>
    <p:extLst>
      <p:ext uri="{BB962C8B-B14F-4D97-AF65-F5344CB8AC3E}">
        <p14:creationId xmlns:p14="http://schemas.microsoft.com/office/powerpoint/2010/main" val="18720899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3-Header Above-4 contents-text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204201"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0" name="Content Placeholder 2">
            <a:extLst>
              <a:ext uri="{FF2B5EF4-FFF2-40B4-BE49-F238E27FC236}">
                <a16:creationId xmlns:a16="http://schemas.microsoft.com/office/drawing/2014/main" id="{38FC617E-0FF3-E443-B0A0-088639005669}"/>
              </a:ext>
            </a:extLst>
          </p:cNvPr>
          <p:cNvSpPr>
            <a:spLocks noGrp="1"/>
          </p:cNvSpPr>
          <p:nvPr>
            <p:ph sz="half" idx="10" hasCustomPrompt="1"/>
          </p:nvPr>
        </p:nvSpPr>
        <p:spPr>
          <a:xfrm>
            <a:off x="2558958"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1" name="Content Placeholder 2">
            <a:extLst>
              <a:ext uri="{FF2B5EF4-FFF2-40B4-BE49-F238E27FC236}">
                <a16:creationId xmlns:a16="http://schemas.microsoft.com/office/drawing/2014/main" id="{70D6359E-D8AA-F440-80A6-C9348BEF4A88}"/>
              </a:ext>
            </a:extLst>
          </p:cNvPr>
          <p:cNvSpPr>
            <a:spLocks noGrp="1"/>
          </p:cNvSpPr>
          <p:nvPr>
            <p:ph sz="half" idx="11" hasCustomPrompt="1"/>
          </p:nvPr>
        </p:nvSpPr>
        <p:spPr>
          <a:xfrm>
            <a:off x="4622615"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2" name="Content Placeholder 2">
            <a:extLst>
              <a:ext uri="{FF2B5EF4-FFF2-40B4-BE49-F238E27FC236}">
                <a16:creationId xmlns:a16="http://schemas.microsoft.com/office/drawing/2014/main" id="{2DDCD515-838D-2243-A767-2C95A5D7DD87}"/>
              </a:ext>
            </a:extLst>
          </p:cNvPr>
          <p:cNvSpPr>
            <a:spLocks noGrp="1"/>
          </p:cNvSpPr>
          <p:nvPr>
            <p:ph sz="half" idx="12" hasCustomPrompt="1"/>
          </p:nvPr>
        </p:nvSpPr>
        <p:spPr>
          <a:xfrm>
            <a:off x="668627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4" name="Title 1">
            <a:extLst>
              <a:ext uri="{FF2B5EF4-FFF2-40B4-BE49-F238E27FC236}">
                <a16:creationId xmlns:a16="http://schemas.microsoft.com/office/drawing/2014/main" id="{617F96A0-08A5-634C-ABF5-03BC1E3EED63}"/>
              </a:ext>
            </a:extLst>
          </p:cNvPr>
          <p:cNvSpPr txBox="1">
            <a:spLocks/>
          </p:cNvSpPr>
          <p:nvPr userDrawn="1"/>
        </p:nvSpPr>
        <p:spPr>
          <a:xfrm>
            <a:off x="470086" y="5010645"/>
            <a:ext cx="8204201" cy="40660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000" b="0" kern="1200">
                <a:solidFill>
                  <a:srgbClr val="29488D"/>
                </a:solidFill>
                <a:latin typeface="Arial" panose="020B0604020202020204" pitchFamily="34" charset="0"/>
                <a:ea typeface="+mj-ea"/>
                <a:cs typeface="Arial" panose="020B0604020202020204" pitchFamily="34" charset="0"/>
              </a:defRPr>
            </a:lvl1pPr>
          </a:lstStyle>
          <a:p>
            <a:r>
              <a:rPr lang="en-US" dirty="0"/>
              <a:t>Edit cutline explaining contents above</a:t>
            </a:r>
          </a:p>
        </p:txBody>
      </p:sp>
    </p:spTree>
    <p:extLst>
      <p:ext uri="{BB962C8B-B14F-4D97-AF65-F5344CB8AC3E}">
        <p14:creationId xmlns:p14="http://schemas.microsoft.com/office/powerpoint/2010/main" val="2079451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Title Above-Two Content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085483"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0" y="1564314"/>
            <a:ext cx="3989236" cy="413445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6" name="Content Placeholder 2">
            <a:extLst>
              <a:ext uri="{FF2B5EF4-FFF2-40B4-BE49-F238E27FC236}">
                <a16:creationId xmlns:a16="http://schemas.microsoft.com/office/drawing/2014/main" id="{8C667CC1-C29B-EC43-9118-ED46F2960BB0}"/>
              </a:ext>
            </a:extLst>
          </p:cNvPr>
          <p:cNvSpPr>
            <a:spLocks noGrp="1"/>
          </p:cNvSpPr>
          <p:nvPr>
            <p:ph sz="half" idx="10" hasCustomPrompt="1"/>
          </p:nvPr>
        </p:nvSpPr>
        <p:spPr>
          <a:xfrm>
            <a:off x="4591547" y="1564314"/>
            <a:ext cx="3989236" cy="413445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Tree>
    <p:extLst>
      <p:ext uri="{BB962C8B-B14F-4D97-AF65-F5344CB8AC3E}">
        <p14:creationId xmlns:p14="http://schemas.microsoft.com/office/powerpoint/2010/main" val="3132808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Two content-cutline below">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1302EA8F-7162-0C42-A536-31F1F21C83E1}"/>
              </a:ext>
            </a:extLst>
          </p:cNvPr>
          <p:cNvSpPr>
            <a:spLocks noGrp="1"/>
          </p:cNvSpPr>
          <p:nvPr>
            <p:ph sz="half" idx="10" hasCustomPrompt="1"/>
          </p:nvPr>
        </p:nvSpPr>
        <p:spPr>
          <a:xfrm>
            <a:off x="4476585" y="715618"/>
            <a:ext cx="4182386" cy="4549394"/>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lvl="0"/>
            <a:r>
              <a:rPr lang="en-US" dirty="0"/>
              <a:t>Click icon to add an object</a:t>
            </a:r>
          </a:p>
          <a:p>
            <a:pPr lvl="0"/>
            <a:endParaRPr lang="en-US" dirty="0"/>
          </a:p>
        </p:txBody>
      </p:sp>
      <p:sp>
        <p:nvSpPr>
          <p:cNvPr id="5" name="Picture Placeholder 4">
            <a:extLst>
              <a:ext uri="{FF2B5EF4-FFF2-40B4-BE49-F238E27FC236}">
                <a16:creationId xmlns:a16="http://schemas.microsoft.com/office/drawing/2014/main" id="{8861DCA7-28AC-F54B-93B5-3D4C3E367100}"/>
              </a:ext>
            </a:extLst>
          </p:cNvPr>
          <p:cNvSpPr>
            <a:spLocks noGrp="1"/>
          </p:cNvSpPr>
          <p:nvPr>
            <p:ph type="pic" sz="quarter" idx="11" hasCustomPrompt="1"/>
          </p:nvPr>
        </p:nvSpPr>
        <p:spPr>
          <a:xfrm>
            <a:off x="0" y="715618"/>
            <a:ext cx="4325938" cy="4550120"/>
          </a:xfrm>
        </p:spPr>
        <p:txBody>
          <a:bodyPr/>
          <a:lstStyle>
            <a:lvl1pPr marL="0" indent="0">
              <a:buNone/>
              <a:defRPr/>
            </a:lvl1pPr>
          </a:lstStyle>
          <a:p>
            <a:r>
              <a:rPr lang="en-US" dirty="0"/>
              <a:t>Insert picture</a:t>
            </a:r>
          </a:p>
        </p:txBody>
      </p:sp>
      <p:sp>
        <p:nvSpPr>
          <p:cNvPr id="2" name="Title 1"/>
          <p:cNvSpPr>
            <a:spLocks noGrp="1"/>
          </p:cNvSpPr>
          <p:nvPr>
            <p:ph type="title" hasCustomPrompt="1"/>
          </p:nvPr>
        </p:nvSpPr>
        <p:spPr>
          <a:xfrm>
            <a:off x="495300" y="5353049"/>
            <a:ext cx="8163672" cy="552451"/>
          </a:xfrm>
          <a:prstGeom prst="rect">
            <a:avLst/>
          </a:prstGeom>
        </p:spPr>
        <p:txBody>
          <a:bodyPr>
            <a:normAutofit/>
          </a:bodyPr>
          <a:lstStyle>
            <a:lvl1pPr>
              <a:defRPr sz="2000" b="0">
                <a:solidFill>
                  <a:srgbClr val="29488D"/>
                </a:solidFill>
              </a:defRPr>
            </a:lvl1pPr>
          </a:lstStyle>
          <a:p>
            <a:r>
              <a:rPr lang="en-US" dirty="0"/>
              <a:t>EDIT CONTENT HEADER</a:t>
            </a:r>
          </a:p>
        </p:txBody>
      </p:sp>
    </p:spTree>
    <p:extLst>
      <p:ext uri="{BB962C8B-B14F-4D97-AF65-F5344CB8AC3E}">
        <p14:creationId xmlns:p14="http://schemas.microsoft.com/office/powerpoint/2010/main" val="2517141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One content-bullets righ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0" y="702917"/>
            <a:ext cx="4222143" cy="5412133"/>
          </a:xfrm>
          <a:prstGeom prst="rect">
            <a:avLst/>
          </a:prstGeom>
        </p:spPr>
        <p:txBody>
          <a:bodyPr/>
          <a:lstStyle>
            <a:lvl1pPr marL="0" indent="0">
              <a:buNone/>
              <a:defRPr/>
            </a:lvl1pPr>
          </a:lstStyle>
          <a:p>
            <a:pPr lvl="0"/>
            <a:r>
              <a:rPr lang="en-US" dirty="0"/>
              <a:t>Click icon to add an object</a:t>
            </a:r>
          </a:p>
        </p:txBody>
      </p:sp>
      <p:sp>
        <p:nvSpPr>
          <p:cNvPr id="2" name="Title 1"/>
          <p:cNvSpPr>
            <a:spLocks noGrp="1"/>
          </p:cNvSpPr>
          <p:nvPr>
            <p:ph type="title" hasCustomPrompt="1"/>
          </p:nvPr>
        </p:nvSpPr>
        <p:spPr>
          <a:xfrm>
            <a:off x="4401874" y="1179211"/>
            <a:ext cx="4113475" cy="404513"/>
          </a:xfrm>
          <a:prstGeom prst="rect">
            <a:avLst/>
          </a:prstGeom>
        </p:spPr>
        <p:txBody>
          <a:bodyPr tIns="0">
            <a:normAutofit/>
          </a:bodyPr>
          <a:lstStyle>
            <a:lvl1pPr algn="l">
              <a:defRPr sz="2000" b="1">
                <a:solidFill>
                  <a:srgbClr val="9B2600"/>
                </a:solidFill>
              </a:defRPr>
            </a:lvl1pPr>
          </a:lstStyle>
          <a:p>
            <a:r>
              <a:rPr lang="en-US" dirty="0"/>
              <a:t>Click to Add Header</a:t>
            </a:r>
          </a:p>
        </p:txBody>
      </p:sp>
      <p:sp>
        <p:nvSpPr>
          <p:cNvPr id="6" name="Text Placeholder 5">
            <a:extLst>
              <a:ext uri="{FF2B5EF4-FFF2-40B4-BE49-F238E27FC236}">
                <a16:creationId xmlns:a16="http://schemas.microsoft.com/office/drawing/2014/main" id="{75F15AF3-EB7C-3C43-BC11-04DFEE331CCF}"/>
              </a:ext>
            </a:extLst>
          </p:cNvPr>
          <p:cNvSpPr>
            <a:spLocks noGrp="1"/>
          </p:cNvSpPr>
          <p:nvPr>
            <p:ph type="body" sz="quarter" idx="10" hasCustomPrompt="1"/>
          </p:nvPr>
        </p:nvSpPr>
        <p:spPr>
          <a:xfrm>
            <a:off x="4401874" y="1604662"/>
            <a:ext cx="4113475" cy="4057650"/>
          </a:xfrm>
          <a:prstGeom prst="rect">
            <a:avLst/>
          </a:prstGeom>
        </p:spPr>
        <p:txBody>
          <a:bodyPr/>
          <a:lstStyle>
            <a:lvl1pPr>
              <a:defRPr sz="1800" b="1"/>
            </a:lvl1pPr>
            <a:lvl2pPr>
              <a:buClr>
                <a:srgbClr val="0E7FC4"/>
              </a:buClr>
              <a:defRPr sz="1400"/>
            </a:lvl2pPr>
            <a:lvl3pPr>
              <a:defRPr sz="1400"/>
            </a:lvl3pPr>
            <a:lvl4pPr>
              <a:defRPr sz="2000"/>
            </a:lvl4pPr>
          </a:lstStyle>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p:txBody>
      </p:sp>
    </p:spTree>
    <p:extLst>
      <p:ext uri="{BB962C8B-B14F-4D97-AF65-F5344CB8AC3E}">
        <p14:creationId xmlns:p14="http://schemas.microsoft.com/office/powerpoint/2010/main" val="2901697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7_One content-bullet cascade styl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95300" y="904776"/>
            <a:ext cx="3451057" cy="5000724"/>
          </a:xfrm>
          <a:prstGeom prst="rect">
            <a:avLst/>
          </a:prstGeom>
        </p:spPr>
        <p:txBody>
          <a:bodyPr/>
          <a:lstStyle>
            <a:lvl1pPr marL="0" indent="0">
              <a:buNone/>
              <a:defRPr/>
            </a:lvl1pPr>
          </a:lstStyle>
          <a:p>
            <a:pPr lvl="0"/>
            <a:r>
              <a:rPr lang="en-US" dirty="0"/>
              <a:t>Click icon to add an object</a:t>
            </a:r>
          </a:p>
        </p:txBody>
      </p:sp>
      <p:sp>
        <p:nvSpPr>
          <p:cNvPr id="5" name="Text Placeholder 4">
            <a:extLst>
              <a:ext uri="{FF2B5EF4-FFF2-40B4-BE49-F238E27FC236}">
                <a16:creationId xmlns:a16="http://schemas.microsoft.com/office/drawing/2014/main" id="{77C29383-E0AF-5E4E-BC2C-DCEBAB440A72}"/>
              </a:ext>
            </a:extLst>
          </p:cNvPr>
          <p:cNvSpPr>
            <a:spLocks noGrp="1"/>
          </p:cNvSpPr>
          <p:nvPr>
            <p:ph type="body" sz="quarter" idx="10" hasCustomPrompt="1"/>
          </p:nvPr>
        </p:nvSpPr>
        <p:spPr>
          <a:xfrm>
            <a:off x="4128503" y="1925053"/>
            <a:ext cx="4483100" cy="3696100"/>
          </a:xfrm>
          <a:prstGeom prst="rect">
            <a:avLst/>
          </a:prstGeom>
        </p:spPr>
        <p:txBody>
          <a:bodyPr/>
          <a:lstStyle>
            <a:lvl1pPr>
              <a:defRPr/>
            </a:lvl1pPr>
            <a:lvl2pPr>
              <a:defRPr/>
            </a:lvl2pPr>
            <a:lvl3pPr>
              <a:defRPr/>
            </a:lvl3pPr>
          </a:lstStyle>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0"/>
            <a:r>
              <a:rPr lang="en-US" dirty="0"/>
              <a:t>Edit bullets</a:t>
            </a:r>
          </a:p>
          <a:p>
            <a:pPr lvl="1"/>
            <a:r>
              <a:rPr lang="en-US" dirty="0"/>
              <a:t>Second level</a:t>
            </a:r>
          </a:p>
          <a:p>
            <a:pPr lvl="2"/>
            <a:r>
              <a:rPr lang="en-US" dirty="0"/>
              <a:t>Third level</a:t>
            </a:r>
          </a:p>
          <a:p>
            <a:pPr lvl="2"/>
            <a:endParaRPr lang="en-US" dirty="0"/>
          </a:p>
          <a:p>
            <a:pPr lvl="3"/>
            <a:endParaRPr lang="en-US" dirty="0"/>
          </a:p>
        </p:txBody>
      </p:sp>
      <p:sp>
        <p:nvSpPr>
          <p:cNvPr id="6" name="Title 1">
            <a:extLst>
              <a:ext uri="{FF2B5EF4-FFF2-40B4-BE49-F238E27FC236}">
                <a16:creationId xmlns:a16="http://schemas.microsoft.com/office/drawing/2014/main" id="{3035EE96-A57A-B046-8CB9-3C511C82EDDD}"/>
              </a:ext>
            </a:extLst>
          </p:cNvPr>
          <p:cNvSpPr txBox="1">
            <a:spLocks/>
          </p:cNvSpPr>
          <p:nvPr userDrawn="1"/>
        </p:nvSpPr>
        <p:spPr>
          <a:xfrm>
            <a:off x="4128503" y="1212784"/>
            <a:ext cx="4483100" cy="5197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2800" dirty="0">
                <a:solidFill>
                  <a:srgbClr val="1A2E5A"/>
                </a:solidFill>
              </a:rPr>
              <a:t>Click to Edit Header</a:t>
            </a:r>
          </a:p>
        </p:txBody>
      </p:sp>
    </p:spTree>
    <p:extLst>
      <p:ext uri="{BB962C8B-B14F-4D97-AF65-F5344CB8AC3E}">
        <p14:creationId xmlns:p14="http://schemas.microsoft.com/office/powerpoint/2010/main" val="41433512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8-Left one content-right-Header-tex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0" y="736600"/>
            <a:ext cx="3946357" cy="5397500"/>
          </a:xfrm>
          <a:prstGeom prst="rect">
            <a:avLst/>
          </a:prstGeom>
        </p:spPr>
        <p:txBody>
          <a:bodyPr/>
          <a:lstStyle>
            <a:lvl1pPr marL="0" indent="0">
              <a:buNone/>
              <a:defRPr/>
            </a:lvl1pPr>
          </a:lstStyle>
          <a:p>
            <a:pPr lvl="0"/>
            <a:r>
              <a:rPr lang="en-US" dirty="0"/>
              <a:t>Click icon to add an object</a:t>
            </a:r>
          </a:p>
        </p:txBody>
      </p:sp>
      <p:sp>
        <p:nvSpPr>
          <p:cNvPr id="5" name="Text Placeholder 4">
            <a:extLst>
              <a:ext uri="{FF2B5EF4-FFF2-40B4-BE49-F238E27FC236}">
                <a16:creationId xmlns:a16="http://schemas.microsoft.com/office/drawing/2014/main" id="{77C29383-E0AF-5E4E-BC2C-DCEBAB440A72}"/>
              </a:ext>
            </a:extLst>
          </p:cNvPr>
          <p:cNvSpPr>
            <a:spLocks noGrp="1"/>
          </p:cNvSpPr>
          <p:nvPr>
            <p:ph type="body" sz="quarter" idx="10" hasCustomPrompt="1"/>
          </p:nvPr>
        </p:nvSpPr>
        <p:spPr>
          <a:xfrm>
            <a:off x="4157580" y="2138774"/>
            <a:ext cx="4483100" cy="113130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600" b="0">
                <a:solidFill>
                  <a:srgbClr val="29488D"/>
                </a:solidFill>
              </a:defRPr>
            </a:lvl1pPr>
            <a:lvl2pPr>
              <a:defRPr/>
            </a:lvl2pPr>
            <a:lvl3pPr marL="914400" indent="0">
              <a:buNone/>
              <a:defRPr/>
            </a:lvl3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Edit paragraph to be about three to four sentences long at the most. Second sentence will add more information. The third sentence will be added here.</a:t>
            </a:r>
          </a:p>
        </p:txBody>
      </p:sp>
      <p:sp>
        <p:nvSpPr>
          <p:cNvPr id="6" name="Title 1">
            <a:extLst>
              <a:ext uri="{FF2B5EF4-FFF2-40B4-BE49-F238E27FC236}">
                <a16:creationId xmlns:a16="http://schemas.microsoft.com/office/drawing/2014/main" id="{3035EE96-A57A-B046-8CB9-3C511C82EDDD}"/>
              </a:ext>
            </a:extLst>
          </p:cNvPr>
          <p:cNvSpPr txBox="1">
            <a:spLocks/>
          </p:cNvSpPr>
          <p:nvPr userDrawn="1"/>
        </p:nvSpPr>
        <p:spPr>
          <a:xfrm>
            <a:off x="4157580" y="1295994"/>
            <a:ext cx="4483100" cy="5197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2400" dirty="0">
                <a:solidFill>
                  <a:srgbClr val="BE8E2D"/>
                </a:solidFill>
              </a:rPr>
              <a:t>Edit Header</a:t>
            </a:r>
          </a:p>
        </p:txBody>
      </p:sp>
      <p:sp>
        <p:nvSpPr>
          <p:cNvPr id="9" name="Title 1">
            <a:extLst>
              <a:ext uri="{FF2B5EF4-FFF2-40B4-BE49-F238E27FC236}">
                <a16:creationId xmlns:a16="http://schemas.microsoft.com/office/drawing/2014/main" id="{EF0918CC-BAD8-4E43-B644-2D3F7D1F2A2A}"/>
              </a:ext>
            </a:extLst>
          </p:cNvPr>
          <p:cNvSpPr txBox="1">
            <a:spLocks/>
          </p:cNvSpPr>
          <p:nvPr userDrawn="1"/>
        </p:nvSpPr>
        <p:spPr>
          <a:xfrm>
            <a:off x="4157580" y="1843836"/>
            <a:ext cx="4483100" cy="285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1800" dirty="0">
                <a:solidFill>
                  <a:srgbClr val="29488D"/>
                </a:solidFill>
              </a:rPr>
              <a:t>Edit Paragraph subhead</a:t>
            </a:r>
          </a:p>
        </p:txBody>
      </p:sp>
      <p:sp>
        <p:nvSpPr>
          <p:cNvPr id="10" name="Text Placeholder 4">
            <a:extLst>
              <a:ext uri="{FF2B5EF4-FFF2-40B4-BE49-F238E27FC236}">
                <a16:creationId xmlns:a16="http://schemas.microsoft.com/office/drawing/2014/main" id="{50305D9B-6568-7C40-A80D-0304C4918A9B}"/>
              </a:ext>
            </a:extLst>
          </p:cNvPr>
          <p:cNvSpPr>
            <a:spLocks noGrp="1"/>
          </p:cNvSpPr>
          <p:nvPr>
            <p:ph type="body" sz="quarter" idx="11" hasCustomPrompt="1"/>
          </p:nvPr>
        </p:nvSpPr>
        <p:spPr>
          <a:xfrm>
            <a:off x="4157580" y="3679315"/>
            <a:ext cx="4483100" cy="1131303"/>
          </a:xfrm>
          <a:prstGeom prst="rect">
            <a:avLst/>
          </a:prstGeom>
        </p:spPr>
        <p:txBody>
          <a:bodyPr>
            <a:normAutofit/>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600" b="0">
                <a:solidFill>
                  <a:srgbClr val="29488D"/>
                </a:solidFill>
              </a:defRPr>
            </a:lvl1pPr>
            <a:lvl2pPr>
              <a:defRPr/>
            </a:lvl2pPr>
            <a:lvl3pPr marL="914400" indent="0">
              <a:buNone/>
              <a:defRPr/>
            </a:lvl3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Edit paragraph to be about three to four sentences long at the most. Second sentence will add more information. The third sentence will be added here.</a:t>
            </a:r>
          </a:p>
        </p:txBody>
      </p:sp>
      <p:sp>
        <p:nvSpPr>
          <p:cNvPr id="11" name="Title 1">
            <a:extLst>
              <a:ext uri="{FF2B5EF4-FFF2-40B4-BE49-F238E27FC236}">
                <a16:creationId xmlns:a16="http://schemas.microsoft.com/office/drawing/2014/main" id="{2CD2498A-3FD6-9E46-9563-FDB90648D5A0}"/>
              </a:ext>
            </a:extLst>
          </p:cNvPr>
          <p:cNvSpPr txBox="1">
            <a:spLocks/>
          </p:cNvSpPr>
          <p:nvPr userDrawn="1"/>
        </p:nvSpPr>
        <p:spPr>
          <a:xfrm>
            <a:off x="4157580" y="3394066"/>
            <a:ext cx="4424946" cy="2852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1" kern="1200">
                <a:solidFill>
                  <a:srgbClr val="9B2600"/>
                </a:solidFill>
                <a:latin typeface="Arial" panose="020B0604020202020204" pitchFamily="34" charset="0"/>
                <a:ea typeface="+mj-ea"/>
                <a:cs typeface="Arial" panose="020B0604020202020204" pitchFamily="34" charset="0"/>
              </a:defRPr>
            </a:lvl1pPr>
          </a:lstStyle>
          <a:p>
            <a:r>
              <a:rPr lang="en-US" sz="1800" dirty="0">
                <a:solidFill>
                  <a:srgbClr val="29488D"/>
                </a:solidFill>
              </a:rPr>
              <a:t>Edit Paragraph subhead</a:t>
            </a:r>
          </a:p>
        </p:txBody>
      </p:sp>
    </p:spTree>
    <p:extLst>
      <p:ext uri="{BB962C8B-B14F-4D97-AF65-F5344CB8AC3E}">
        <p14:creationId xmlns:p14="http://schemas.microsoft.com/office/powerpoint/2010/main" val="3496448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Picture left-text right">
    <p:spTree>
      <p:nvGrpSpPr>
        <p:cNvPr id="1" name=""/>
        <p:cNvGrpSpPr/>
        <p:nvPr/>
      </p:nvGrpSpPr>
      <p:grpSpPr>
        <a:xfrm>
          <a:off x="0" y="0"/>
          <a:ext cx="0" cy="0"/>
          <a:chOff x="0" y="0"/>
          <a:chExt cx="0" cy="0"/>
        </a:xfrm>
      </p:grpSpPr>
      <p:sp>
        <p:nvSpPr>
          <p:cNvPr id="2" name="Shape 45">
            <a:extLst>
              <a:ext uri="{FF2B5EF4-FFF2-40B4-BE49-F238E27FC236}">
                <a16:creationId xmlns:a16="http://schemas.microsoft.com/office/drawing/2014/main" id="{EF424991-27D8-F44B-B92B-6E0570DA99AF}"/>
              </a:ext>
            </a:extLst>
          </p:cNvPr>
          <p:cNvSpPr>
            <a:spLocks noGrp="1"/>
          </p:cNvSpPr>
          <p:nvPr>
            <p:ph type="pic" idx="2" hasCustomPrompt="1"/>
          </p:nvPr>
        </p:nvSpPr>
        <p:spPr>
          <a:xfrm>
            <a:off x="1" y="731520"/>
            <a:ext cx="4081112" cy="5380522"/>
          </a:xfrm>
          <a:prstGeom prst="rect">
            <a:avLst/>
          </a:prstGeom>
          <a:noFill/>
          <a:ln>
            <a:noFill/>
          </a:ln>
        </p:spPr>
        <p:txBody>
          <a:bodyPr spcFirstLastPara="1" wrap="square" lIns="91425" tIns="91425" rIns="91425" bIns="91425" anchor="t" anchorCtr="0">
            <a:normAutofit/>
          </a:bodyPr>
          <a:lstStyle>
            <a:lvl1pPr marR="0" lvl="0" algn="l" rtl="0">
              <a:lnSpc>
                <a:spcPct val="90000"/>
              </a:lnSpc>
              <a:spcBef>
                <a:spcPts val="1000"/>
              </a:spcBef>
              <a:spcAft>
                <a:spcPts val="0"/>
              </a:spcAft>
              <a:buClr>
                <a:srgbClr val="9B2600"/>
              </a:buClr>
              <a:buSzPts val="3000"/>
              <a:buFont typeface="Arial"/>
              <a:buNone/>
              <a:defRPr sz="1600" b="1" i="0" u="none" strike="noStrike" cap="none">
                <a:solidFill>
                  <a:srgbClr val="152C5E"/>
                </a:solidFill>
                <a:latin typeface="Arial"/>
                <a:ea typeface="Arial"/>
                <a:cs typeface="Arial"/>
                <a:sym typeface="Arial"/>
              </a:defRPr>
            </a:lvl1pPr>
            <a:lvl2pPr marR="0" lvl="1" algn="l" rtl="0">
              <a:lnSpc>
                <a:spcPct val="90000"/>
              </a:lnSpc>
              <a:spcBef>
                <a:spcPts val="500"/>
              </a:spcBef>
              <a:spcAft>
                <a:spcPts val="0"/>
              </a:spcAft>
              <a:buClr>
                <a:srgbClr val="152C5E"/>
              </a:buClr>
              <a:buSzPts val="2700"/>
              <a:buFont typeface="Arial"/>
              <a:buNone/>
              <a:defRPr sz="2000" b="0" i="0" u="none" strike="noStrike" cap="none">
                <a:solidFill>
                  <a:srgbClr val="152C5E"/>
                </a:solidFill>
                <a:latin typeface="Arial"/>
                <a:ea typeface="Arial"/>
                <a:cs typeface="Arial"/>
                <a:sym typeface="Arial"/>
              </a:defRPr>
            </a:lvl2pPr>
            <a:lvl3pPr marR="0" lvl="2" algn="l" rtl="0">
              <a:lnSpc>
                <a:spcPct val="90000"/>
              </a:lnSpc>
              <a:spcBef>
                <a:spcPts val="500"/>
              </a:spcBef>
              <a:spcAft>
                <a:spcPts val="0"/>
              </a:spcAft>
              <a:buClr>
                <a:srgbClr val="2E75B5"/>
              </a:buClr>
              <a:buSzPts val="2430"/>
              <a:buFont typeface="Arial"/>
              <a:buNone/>
              <a:defRPr sz="1800" b="0" i="0" u="none" strike="noStrike" cap="none">
                <a:solidFill>
                  <a:srgbClr val="152C5E"/>
                </a:solidFill>
                <a:latin typeface="Arial"/>
                <a:ea typeface="Arial"/>
                <a:cs typeface="Arial"/>
                <a:sym typeface="Arial"/>
              </a:defRPr>
            </a:lvl3pPr>
            <a:lvl4pPr marR="0" lvl="3"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R="0" lvl="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dirty="0"/>
              <a:t>Click icon to insert picture</a:t>
            </a:r>
            <a:endParaRPr dirty="0"/>
          </a:p>
        </p:txBody>
      </p:sp>
      <p:sp>
        <p:nvSpPr>
          <p:cNvPr id="3" name="Title 1">
            <a:extLst>
              <a:ext uri="{FF2B5EF4-FFF2-40B4-BE49-F238E27FC236}">
                <a16:creationId xmlns:a16="http://schemas.microsoft.com/office/drawing/2014/main" id="{67332120-1322-9843-9013-62AF3326F3BE}"/>
              </a:ext>
            </a:extLst>
          </p:cNvPr>
          <p:cNvSpPr>
            <a:spLocks noGrp="1"/>
          </p:cNvSpPr>
          <p:nvPr>
            <p:ph type="title" hasCustomPrompt="1"/>
          </p:nvPr>
        </p:nvSpPr>
        <p:spPr>
          <a:xfrm>
            <a:off x="4421204" y="1684420"/>
            <a:ext cx="4114800" cy="413887"/>
          </a:xfrm>
          <a:prstGeom prst="rect">
            <a:avLst/>
          </a:prstGeom>
        </p:spPr>
        <p:txBody>
          <a:bodyPr>
            <a:noAutofit/>
          </a:bodyPr>
          <a:lstStyle>
            <a:lvl1pPr algn="l">
              <a:defRPr sz="2800" b="1">
                <a:solidFill>
                  <a:srgbClr val="1A2E5A"/>
                </a:solidFill>
              </a:defRPr>
            </a:lvl1pPr>
          </a:lstStyle>
          <a:p>
            <a:r>
              <a:rPr lang="en-US" dirty="0"/>
              <a:t>Click to Add Header</a:t>
            </a:r>
          </a:p>
        </p:txBody>
      </p:sp>
      <p:sp>
        <p:nvSpPr>
          <p:cNvPr id="4" name="Title 1">
            <a:extLst>
              <a:ext uri="{FF2B5EF4-FFF2-40B4-BE49-F238E27FC236}">
                <a16:creationId xmlns:a16="http://schemas.microsoft.com/office/drawing/2014/main" id="{FA38DBA7-5605-1140-8560-DEC3AE812A23}"/>
              </a:ext>
            </a:extLst>
          </p:cNvPr>
          <p:cNvSpPr txBox="1">
            <a:spLocks/>
          </p:cNvSpPr>
          <p:nvPr userDrawn="1"/>
        </p:nvSpPr>
        <p:spPr>
          <a:xfrm>
            <a:off x="4421204" y="2202582"/>
            <a:ext cx="4114800" cy="4138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b="0" kern="1200">
                <a:solidFill>
                  <a:srgbClr val="1A2E5A"/>
                </a:solidFill>
                <a:latin typeface="Arial" panose="020B0604020202020204" pitchFamily="34" charset="0"/>
                <a:ea typeface="+mj-ea"/>
                <a:cs typeface="Arial" panose="020B0604020202020204" pitchFamily="34" charset="0"/>
              </a:defRPr>
            </a:lvl1pPr>
          </a:lstStyle>
          <a:p>
            <a:r>
              <a:rPr lang="en-US" sz="2400" dirty="0"/>
              <a:t>Click to add text</a:t>
            </a:r>
          </a:p>
        </p:txBody>
      </p:sp>
    </p:spTree>
    <p:extLst>
      <p:ext uri="{BB962C8B-B14F-4D97-AF65-F5344CB8AC3E}">
        <p14:creationId xmlns:p14="http://schemas.microsoft.com/office/powerpoint/2010/main" val="27505959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0-Three content left-Header-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9372" y="1661643"/>
            <a:ext cx="4768850" cy="497358"/>
          </a:xfrm>
          <a:prstGeom prst="rect">
            <a:avLst/>
          </a:prstGeom>
        </p:spPr>
        <p:txBody>
          <a:bodyPr>
            <a:noAutofit/>
          </a:bodyPr>
          <a:lstStyle>
            <a:lvl1pPr algn="l">
              <a:defRPr sz="2800" b="0">
                <a:solidFill>
                  <a:srgbClr val="9B2600"/>
                </a:solidFill>
              </a:defRPr>
            </a:lvl1pPr>
          </a:lstStyle>
          <a:p>
            <a:r>
              <a:rPr lang="en-US" dirty="0"/>
              <a:t>Edit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305050"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30505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30505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hasCustomPrompt="1"/>
          </p:nvPr>
        </p:nvSpPr>
        <p:spPr>
          <a:xfrm>
            <a:off x="2959372" y="2216151"/>
            <a:ext cx="4768850" cy="1631985"/>
          </a:xfrm>
          <a:prstGeom prst="rect">
            <a:avLst/>
          </a:prstGeom>
        </p:spPr>
        <p:txBody>
          <a:bodyPr>
            <a:normAutofit/>
          </a:bodyPr>
          <a:lstStyle>
            <a:lvl1pPr marL="0" indent="0">
              <a:buNone/>
              <a:defRPr sz="2200" b="0">
                <a:solidFill>
                  <a:srgbClr val="29488D"/>
                </a:solidFill>
              </a:defRPr>
            </a:lvl1pPr>
          </a:lstStyle>
          <a:p>
            <a:pPr lvl="0"/>
            <a:r>
              <a:rPr lang="en-US" dirty="0"/>
              <a:t>Edit text </a:t>
            </a:r>
          </a:p>
        </p:txBody>
      </p:sp>
    </p:spTree>
    <p:extLst>
      <p:ext uri="{BB962C8B-B14F-4D97-AF65-F5344CB8AC3E}">
        <p14:creationId xmlns:p14="http://schemas.microsoft.com/office/powerpoint/2010/main" val="1221882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bove-Header and bullets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878828"/>
            <a:ext cx="8108011" cy="552407"/>
          </a:xfrm>
          <a:prstGeom prst="rect">
            <a:avLst/>
          </a:prstGeom>
        </p:spPr>
        <p:txBody>
          <a:bodyPr/>
          <a:lstStyle/>
          <a:p>
            <a:r>
              <a:rPr lang="en-US" dirty="0"/>
              <a:t>Edit Header</a:t>
            </a:r>
          </a:p>
        </p:txBody>
      </p:sp>
      <p:sp>
        <p:nvSpPr>
          <p:cNvPr id="5" name="Text Placeholder 4">
            <a:extLst>
              <a:ext uri="{FF2B5EF4-FFF2-40B4-BE49-F238E27FC236}">
                <a16:creationId xmlns:a16="http://schemas.microsoft.com/office/drawing/2014/main" id="{9C14BA6D-5849-D54B-ABB3-65AB2B7DC6B1}"/>
              </a:ext>
            </a:extLst>
          </p:cNvPr>
          <p:cNvSpPr>
            <a:spLocks noGrp="1"/>
          </p:cNvSpPr>
          <p:nvPr>
            <p:ph type="body" sz="quarter" idx="10" hasCustomPrompt="1"/>
          </p:nvPr>
        </p:nvSpPr>
        <p:spPr>
          <a:xfrm>
            <a:off x="495300" y="1518699"/>
            <a:ext cx="5022905" cy="4008783"/>
          </a:xfrm>
        </p:spPr>
        <p:txBody>
          <a:bodyPr/>
          <a:lstStyle>
            <a:lvl1pPr marL="0" indent="0">
              <a:buNone/>
              <a:defRPr/>
            </a:lvl1pPr>
            <a:lvl2pPr>
              <a:defRPr/>
            </a:lvl2pPr>
            <a:lvl3pPr>
              <a:defRPr/>
            </a:lvl3pPr>
          </a:lstStyle>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p:txBody>
      </p:sp>
      <p:sp>
        <p:nvSpPr>
          <p:cNvPr id="8" name="Content Placeholder 7">
            <a:extLst>
              <a:ext uri="{FF2B5EF4-FFF2-40B4-BE49-F238E27FC236}">
                <a16:creationId xmlns:a16="http://schemas.microsoft.com/office/drawing/2014/main" id="{187ED64E-D1B6-374E-97DE-9F07AE7B53B6}"/>
              </a:ext>
            </a:extLst>
          </p:cNvPr>
          <p:cNvSpPr>
            <a:spLocks noGrp="1"/>
          </p:cNvSpPr>
          <p:nvPr>
            <p:ph sz="quarter" idx="11" hasCustomPrompt="1"/>
          </p:nvPr>
        </p:nvSpPr>
        <p:spPr>
          <a:xfrm>
            <a:off x="5687556" y="1518699"/>
            <a:ext cx="2915755" cy="1900362"/>
          </a:xfrm>
        </p:spPr>
        <p:txBody>
          <a:bodyPr>
            <a:normAutofit/>
          </a:bodyPr>
          <a:lstStyle>
            <a:lvl1pPr marL="0" indent="0">
              <a:buNone/>
              <a:defRPr sz="1800"/>
            </a:lvl1pPr>
          </a:lstStyle>
          <a:p>
            <a:pPr lvl="0"/>
            <a:r>
              <a:rPr lang="en-US" dirty="0"/>
              <a:t>Click icon to add content</a:t>
            </a:r>
          </a:p>
        </p:txBody>
      </p:sp>
      <p:sp>
        <p:nvSpPr>
          <p:cNvPr id="9" name="Content Placeholder 7">
            <a:extLst>
              <a:ext uri="{FF2B5EF4-FFF2-40B4-BE49-F238E27FC236}">
                <a16:creationId xmlns:a16="http://schemas.microsoft.com/office/drawing/2014/main" id="{BADCB4C3-0B73-2049-979A-150889CF877F}"/>
              </a:ext>
            </a:extLst>
          </p:cNvPr>
          <p:cNvSpPr>
            <a:spLocks noGrp="1"/>
          </p:cNvSpPr>
          <p:nvPr>
            <p:ph sz="quarter" idx="12" hasCustomPrompt="1"/>
          </p:nvPr>
        </p:nvSpPr>
        <p:spPr>
          <a:xfrm>
            <a:off x="5687555" y="3539656"/>
            <a:ext cx="2915755" cy="1987826"/>
          </a:xfrm>
        </p:spPr>
        <p:txBody>
          <a:bodyPr>
            <a:normAutofit/>
          </a:bodyPr>
          <a:lstStyle>
            <a:lvl1pPr marL="0" indent="0">
              <a:buNone/>
              <a:defRPr sz="1800"/>
            </a:lvl1pPr>
          </a:lstStyle>
          <a:p>
            <a:pPr lvl="0"/>
            <a:r>
              <a:rPr lang="en-US" dirty="0"/>
              <a:t>Click icon to add content</a:t>
            </a:r>
          </a:p>
        </p:txBody>
      </p:sp>
    </p:spTree>
    <p:extLst>
      <p:ext uri="{BB962C8B-B14F-4D97-AF65-F5344CB8AC3E}">
        <p14:creationId xmlns:p14="http://schemas.microsoft.com/office/powerpoint/2010/main" val="32309782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1_Three content left-Header blue-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9372" y="1661643"/>
            <a:ext cx="4768850" cy="497358"/>
          </a:xfrm>
          <a:prstGeom prst="rect">
            <a:avLst/>
          </a:prstGeom>
        </p:spPr>
        <p:txBody>
          <a:bodyPr>
            <a:noAutofit/>
          </a:bodyPr>
          <a:lstStyle>
            <a:lvl1pPr algn="l">
              <a:defRPr sz="2800" b="0">
                <a:solidFill>
                  <a:srgbClr val="29488D"/>
                </a:solidFill>
              </a:defRPr>
            </a:lvl1pPr>
          </a:lstStyle>
          <a:p>
            <a:r>
              <a:rPr lang="en-US" dirty="0"/>
              <a:t>Edit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305050"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30505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30505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hasCustomPrompt="1"/>
          </p:nvPr>
        </p:nvSpPr>
        <p:spPr>
          <a:xfrm>
            <a:off x="2959372" y="2216151"/>
            <a:ext cx="4768850" cy="1631985"/>
          </a:xfrm>
          <a:prstGeom prst="rect">
            <a:avLst/>
          </a:prstGeom>
        </p:spPr>
        <p:txBody>
          <a:bodyPr>
            <a:normAutofit/>
          </a:bodyPr>
          <a:lstStyle>
            <a:lvl1pPr marL="0" indent="0">
              <a:buNone/>
              <a:defRPr sz="2200" b="0">
                <a:solidFill>
                  <a:srgbClr val="29488D"/>
                </a:solidFill>
              </a:defRPr>
            </a:lvl1pPr>
          </a:lstStyle>
          <a:p>
            <a:pPr lvl="0"/>
            <a:r>
              <a:rPr lang="en-US" dirty="0"/>
              <a:t>Edit text </a:t>
            </a:r>
          </a:p>
        </p:txBody>
      </p:sp>
    </p:spTree>
    <p:extLst>
      <p:ext uri="{BB962C8B-B14F-4D97-AF65-F5344CB8AC3E}">
        <p14:creationId xmlns:p14="http://schemas.microsoft.com/office/powerpoint/2010/main" val="22305801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2_Three content left-Header gold-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59372" y="1661643"/>
            <a:ext cx="4768850" cy="497358"/>
          </a:xfrm>
          <a:prstGeom prst="rect">
            <a:avLst/>
          </a:prstGeom>
        </p:spPr>
        <p:txBody>
          <a:bodyPr>
            <a:noAutofit/>
          </a:bodyPr>
          <a:lstStyle>
            <a:lvl1pPr algn="l">
              <a:defRPr sz="2800" b="1">
                <a:solidFill>
                  <a:srgbClr val="BE8E2D"/>
                </a:solidFill>
              </a:defRPr>
            </a:lvl1pPr>
          </a:lstStyle>
          <a:p>
            <a:r>
              <a:rPr lang="en-US" dirty="0"/>
              <a:t>Edit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305050"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30505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30505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hasCustomPrompt="1"/>
          </p:nvPr>
        </p:nvSpPr>
        <p:spPr>
          <a:xfrm>
            <a:off x="2959372" y="2216151"/>
            <a:ext cx="4768850" cy="1631985"/>
          </a:xfrm>
          <a:prstGeom prst="rect">
            <a:avLst/>
          </a:prstGeom>
        </p:spPr>
        <p:txBody>
          <a:bodyPr>
            <a:normAutofit/>
          </a:bodyPr>
          <a:lstStyle>
            <a:lvl1pPr marL="0" indent="0">
              <a:buNone/>
              <a:defRPr sz="2200" b="0">
                <a:solidFill>
                  <a:srgbClr val="29488D"/>
                </a:solidFill>
              </a:defRPr>
            </a:lvl1pPr>
          </a:lstStyle>
          <a:p>
            <a:pPr lvl="0"/>
            <a:r>
              <a:rPr lang="en-US" dirty="0"/>
              <a:t>Edit text </a:t>
            </a:r>
          </a:p>
        </p:txBody>
      </p:sp>
    </p:spTree>
    <p:extLst>
      <p:ext uri="{BB962C8B-B14F-4D97-AF65-F5344CB8AC3E}">
        <p14:creationId xmlns:p14="http://schemas.microsoft.com/office/powerpoint/2010/main" val="1300694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3-Three content left-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0">
                <a:solidFill>
                  <a:srgbClr val="1A2E5A"/>
                </a:solidFill>
              </a:defRPr>
            </a:lvl1pPr>
          </a:lstStyle>
          <a:p>
            <a:r>
              <a:rPr lang="en-US" dirty="0"/>
              <a:t>Click to Add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476499"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47650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47650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75980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Three content left-Brick Header-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0">
                <a:solidFill>
                  <a:srgbClr val="9B2600"/>
                </a:solidFill>
              </a:defRPr>
            </a:lvl1pPr>
          </a:lstStyle>
          <a:p>
            <a:r>
              <a:rPr lang="en-US" dirty="0"/>
              <a:t>Click to Add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hasCustomPrompt="1"/>
          </p:nvPr>
        </p:nvSpPr>
        <p:spPr>
          <a:xfrm>
            <a:off x="495301" y="990601"/>
            <a:ext cx="2476499" cy="1645086"/>
          </a:xfrm>
          <a:prstGeom prst="rect">
            <a:avLst/>
          </a:prstGeom>
        </p:spPr>
        <p:txBody>
          <a:bodyPr>
            <a:normAutofit/>
          </a:bodyPr>
          <a:lstStyle>
            <a:lvl1pPr marL="0" indent="0">
              <a:buNone/>
              <a:defRPr sz="1400"/>
            </a:lvl1pPr>
          </a:lstStyle>
          <a:p>
            <a:pPr lvl="0"/>
            <a:r>
              <a:rPr lang="en-US" dirty="0"/>
              <a:t>Click on an icon to add object</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hasCustomPrompt="1"/>
          </p:nvPr>
        </p:nvSpPr>
        <p:spPr>
          <a:xfrm>
            <a:off x="495300" y="2625507"/>
            <a:ext cx="2476500" cy="1645086"/>
          </a:xfrm>
          <a:prstGeom prst="rect">
            <a:avLst/>
          </a:prstGeom>
        </p:spPr>
        <p:txBody>
          <a:bodyPr>
            <a:normAutofit/>
          </a:bodyPr>
          <a:lstStyle>
            <a:lvl1pPr marL="0" indent="0">
              <a:buNone/>
              <a:defRPr sz="1400"/>
            </a:lvl1pPr>
          </a:lstStyle>
          <a:p>
            <a:pPr lvl="0"/>
            <a:r>
              <a:rPr lang="en-US" dirty="0"/>
              <a:t>Click on an icon to add object</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hasCustomPrompt="1"/>
          </p:nvPr>
        </p:nvSpPr>
        <p:spPr>
          <a:xfrm>
            <a:off x="495300" y="4260414"/>
            <a:ext cx="2476500" cy="1645086"/>
          </a:xfrm>
          <a:prstGeom prst="rect">
            <a:avLst/>
          </a:prstGeom>
        </p:spPr>
        <p:txBody>
          <a:bodyPr>
            <a:normAutofit/>
          </a:bodyPr>
          <a:lstStyle>
            <a:lvl1pPr marL="0" indent="0">
              <a:buNone/>
              <a:defRPr sz="1400"/>
            </a:lvl1pPr>
          </a:lstStyle>
          <a:p>
            <a:pPr lvl="0"/>
            <a:r>
              <a:rPr lang="en-US" dirty="0"/>
              <a:t>Click on an icon to add object</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12754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Three content left-Gold Header-Bullets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092722" y="1445743"/>
            <a:ext cx="4679675" cy="465608"/>
          </a:xfrm>
          <a:prstGeom prst="rect">
            <a:avLst/>
          </a:prstGeom>
        </p:spPr>
        <p:txBody>
          <a:bodyPr>
            <a:noAutofit/>
          </a:bodyPr>
          <a:lstStyle>
            <a:lvl1pPr algn="l">
              <a:defRPr sz="2800" b="1">
                <a:solidFill>
                  <a:srgbClr val="BE8E2D"/>
                </a:solidFill>
              </a:defRPr>
            </a:lvl1pPr>
          </a:lstStyle>
          <a:p>
            <a:r>
              <a:rPr lang="en-US" dirty="0"/>
              <a:t>Click to Add Header</a:t>
            </a:r>
          </a:p>
        </p:txBody>
      </p:sp>
      <p:sp>
        <p:nvSpPr>
          <p:cNvPr id="16" name="Content Placeholder 2">
            <a:extLst>
              <a:ext uri="{FF2B5EF4-FFF2-40B4-BE49-F238E27FC236}">
                <a16:creationId xmlns:a16="http://schemas.microsoft.com/office/drawing/2014/main" id="{1FE3560F-FB2E-F641-A4CD-AEF47290C2F7}"/>
              </a:ext>
            </a:extLst>
          </p:cNvPr>
          <p:cNvSpPr>
            <a:spLocks noGrp="1"/>
          </p:cNvSpPr>
          <p:nvPr>
            <p:ph sz="half" idx="1"/>
          </p:nvPr>
        </p:nvSpPr>
        <p:spPr>
          <a:xfrm>
            <a:off x="495301" y="990601"/>
            <a:ext cx="2476499" cy="1645086"/>
          </a:xfrm>
          <a:prstGeom prst="rect">
            <a:avLst/>
          </a:prstGeom>
        </p:spPr>
        <p:txBody>
          <a:bodyPr/>
          <a:lstStyle>
            <a:lvl1pPr marL="0" indent="0">
              <a:buNone/>
              <a:defRPr/>
            </a:lvl1pPr>
          </a:lstStyle>
          <a:p>
            <a:pPr lvl="0"/>
            <a:r>
              <a:rPr lang="en-US"/>
              <a:t>Edit Master text styles</a:t>
            </a:r>
          </a:p>
        </p:txBody>
      </p:sp>
      <p:sp>
        <p:nvSpPr>
          <p:cNvPr id="17" name="Content Placeholder 2">
            <a:extLst>
              <a:ext uri="{FF2B5EF4-FFF2-40B4-BE49-F238E27FC236}">
                <a16:creationId xmlns:a16="http://schemas.microsoft.com/office/drawing/2014/main" id="{04BAB586-C89C-0740-81D2-4E859F390413}"/>
              </a:ext>
            </a:extLst>
          </p:cNvPr>
          <p:cNvSpPr>
            <a:spLocks noGrp="1"/>
          </p:cNvSpPr>
          <p:nvPr>
            <p:ph sz="half" idx="10"/>
          </p:nvPr>
        </p:nvSpPr>
        <p:spPr>
          <a:xfrm>
            <a:off x="495300" y="2625507"/>
            <a:ext cx="2476500" cy="1645086"/>
          </a:xfrm>
          <a:prstGeom prst="rect">
            <a:avLst/>
          </a:prstGeom>
        </p:spPr>
        <p:txBody>
          <a:bodyPr/>
          <a:lstStyle>
            <a:lvl1pPr marL="0" indent="0">
              <a:buNone/>
              <a:defRPr/>
            </a:lvl1pPr>
          </a:lstStyle>
          <a:p>
            <a:pPr lvl="0"/>
            <a:r>
              <a:rPr lang="en-US"/>
              <a:t>Edit Master text styles</a:t>
            </a:r>
          </a:p>
        </p:txBody>
      </p:sp>
      <p:sp>
        <p:nvSpPr>
          <p:cNvPr id="18" name="Content Placeholder 2">
            <a:extLst>
              <a:ext uri="{FF2B5EF4-FFF2-40B4-BE49-F238E27FC236}">
                <a16:creationId xmlns:a16="http://schemas.microsoft.com/office/drawing/2014/main" id="{E7F66D3F-576D-C841-8E12-B8381D00878C}"/>
              </a:ext>
            </a:extLst>
          </p:cNvPr>
          <p:cNvSpPr>
            <a:spLocks noGrp="1"/>
          </p:cNvSpPr>
          <p:nvPr>
            <p:ph sz="half" idx="11"/>
          </p:nvPr>
        </p:nvSpPr>
        <p:spPr>
          <a:xfrm>
            <a:off x="495300" y="4260414"/>
            <a:ext cx="2476500" cy="1645086"/>
          </a:xfrm>
          <a:prstGeom prst="rect">
            <a:avLst/>
          </a:prstGeom>
        </p:spPr>
        <p:txBody>
          <a:bodyPr/>
          <a:lstStyle>
            <a:lvl1pPr marL="0" indent="0">
              <a:buNone/>
              <a:defRPr/>
            </a:lvl1pPr>
          </a:lstStyle>
          <a:p>
            <a:pPr lvl="0"/>
            <a:r>
              <a:rPr lang="en-US"/>
              <a:t>Edit Master text styles</a:t>
            </a:r>
          </a:p>
        </p:txBody>
      </p:sp>
      <p:sp>
        <p:nvSpPr>
          <p:cNvPr id="4" name="Text Placeholder 3">
            <a:extLst>
              <a:ext uri="{FF2B5EF4-FFF2-40B4-BE49-F238E27FC236}">
                <a16:creationId xmlns:a16="http://schemas.microsoft.com/office/drawing/2014/main" id="{02185CBF-F93D-4A4D-A944-BA0089B54B94}"/>
              </a:ext>
            </a:extLst>
          </p:cNvPr>
          <p:cNvSpPr>
            <a:spLocks noGrp="1"/>
          </p:cNvSpPr>
          <p:nvPr>
            <p:ph type="body" sz="quarter" idx="12"/>
          </p:nvPr>
        </p:nvSpPr>
        <p:spPr>
          <a:xfrm>
            <a:off x="3092447" y="1911351"/>
            <a:ext cx="4679950" cy="3269860"/>
          </a:xfrm>
          <a:prstGeom prst="rect">
            <a:avLst/>
          </a:prstGeom>
        </p:spPr>
        <p:txBody>
          <a:bodyPr/>
          <a:lstStyle>
            <a:lvl1pPr>
              <a:defRPr b="0">
                <a:solidFill>
                  <a:srgbClr val="29488D"/>
                </a:solidFill>
              </a:defRPr>
            </a:lvl1pPr>
            <a:lvl2pPr>
              <a:defRPr sz="1800" b="0">
                <a:solidFill>
                  <a:srgbClr val="29488D"/>
                </a:solidFill>
              </a:defRPr>
            </a:lvl2pPr>
            <a:lvl3pPr>
              <a:defRPr sz="1400">
                <a:solidFill>
                  <a:srgbClr val="29488D"/>
                </a:solidFill>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8310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MEDIA-VIDEO-Full-Page">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BABC69B6-BBD3-5048-9D38-98A97F60ED27}"/>
              </a:ext>
            </a:extLst>
          </p:cNvPr>
          <p:cNvSpPr>
            <a:spLocks noGrp="1"/>
          </p:cNvSpPr>
          <p:nvPr>
            <p:ph type="media" sz="quarter" idx="10"/>
          </p:nvPr>
        </p:nvSpPr>
        <p:spPr>
          <a:xfrm>
            <a:off x="0" y="722313"/>
            <a:ext cx="9144000" cy="5389562"/>
          </a:xfrm>
          <a:prstGeom prst="rect">
            <a:avLst/>
          </a:prstGeom>
        </p:spPr>
        <p:txBody>
          <a:bodyPr/>
          <a:lstStyle>
            <a:lvl1pPr marL="0" indent="0">
              <a:buNone/>
              <a:defRPr/>
            </a:lvl1pPr>
          </a:lstStyle>
          <a:p>
            <a:r>
              <a:rPr lang="en-US"/>
              <a:t>Click icon to add media</a:t>
            </a:r>
            <a:endParaRPr lang="en-US" dirty="0"/>
          </a:p>
        </p:txBody>
      </p:sp>
    </p:spTree>
    <p:extLst>
      <p:ext uri="{BB962C8B-B14F-4D97-AF65-F5344CB8AC3E}">
        <p14:creationId xmlns:p14="http://schemas.microsoft.com/office/powerpoint/2010/main" val="14645457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SOURCES-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3195585" y="1107000"/>
            <a:ext cx="4783757" cy="574186"/>
          </a:xfrm>
          <a:prstGeom prst="rect">
            <a:avLst/>
          </a:prstGeom>
        </p:spPr>
        <p:txBody>
          <a:bodyPr/>
          <a:lstStyle>
            <a:lvl1pPr algn="l">
              <a:defRPr/>
            </a:lvl1pPr>
          </a:lstStyle>
          <a:p>
            <a:r>
              <a:rPr lang="en-US" dirty="0"/>
              <a:t>RESOURCES</a:t>
            </a:r>
          </a:p>
        </p:txBody>
      </p:sp>
      <p:pic>
        <p:nvPicPr>
          <p:cNvPr id="3" name="Picture 2" descr="left_globe.png">
            <a:extLst>
              <a:ext uri="{FF2B5EF4-FFF2-40B4-BE49-F238E27FC236}">
                <a16:creationId xmlns:a16="http://schemas.microsoft.com/office/drawing/2014/main" id="{CF75B0C0-9BD0-EB41-9225-91CA06FFFE11}"/>
              </a:ext>
            </a:extLst>
          </p:cNvPr>
          <p:cNvPicPr>
            <a:picLocks noChangeAspect="1"/>
          </p:cNvPicPr>
          <p:nvPr userDrawn="1"/>
        </p:nvPicPr>
        <p:blipFill>
          <a:blip r:embed="rId2"/>
          <a:stretch>
            <a:fillRect/>
          </a:stretch>
        </p:blipFill>
        <p:spPr>
          <a:xfrm>
            <a:off x="0" y="833015"/>
            <a:ext cx="2724839" cy="5201965"/>
          </a:xfrm>
          <a:prstGeom prst="rect">
            <a:avLst/>
          </a:prstGeom>
        </p:spPr>
      </p:pic>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3195585" y="1785742"/>
            <a:ext cx="4783757"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Tree>
    <p:extLst>
      <p:ext uri="{BB962C8B-B14F-4D97-AF65-F5344CB8AC3E}">
        <p14:creationId xmlns:p14="http://schemas.microsoft.com/office/powerpoint/2010/main" val="23663690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Resources-three object-bullets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6075B45-AD9F-624C-9BE9-E4F124683B6D}"/>
              </a:ext>
            </a:extLst>
          </p:cNvPr>
          <p:cNvSpPr>
            <a:spLocks noGrp="1"/>
          </p:cNvSpPr>
          <p:nvPr>
            <p:ph sz="half" idx="1" hasCustomPrompt="1"/>
          </p:nvPr>
        </p:nvSpPr>
        <p:spPr>
          <a:xfrm>
            <a:off x="-6349" y="717551"/>
            <a:ext cx="2743199" cy="1665041"/>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7" name="Content Placeholder 2">
            <a:extLst>
              <a:ext uri="{FF2B5EF4-FFF2-40B4-BE49-F238E27FC236}">
                <a16:creationId xmlns:a16="http://schemas.microsoft.com/office/drawing/2014/main" id="{35E84CF7-4F55-774F-A728-E1EC71F23A51}"/>
              </a:ext>
            </a:extLst>
          </p:cNvPr>
          <p:cNvSpPr>
            <a:spLocks noGrp="1"/>
          </p:cNvSpPr>
          <p:nvPr>
            <p:ph sz="half" idx="11" hasCustomPrompt="1"/>
          </p:nvPr>
        </p:nvSpPr>
        <p:spPr>
          <a:xfrm>
            <a:off x="-6350" y="2486025"/>
            <a:ext cx="2743200" cy="1667412"/>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8" name="Content Placeholder 2">
            <a:extLst>
              <a:ext uri="{FF2B5EF4-FFF2-40B4-BE49-F238E27FC236}">
                <a16:creationId xmlns:a16="http://schemas.microsoft.com/office/drawing/2014/main" id="{31689D8D-E277-0948-B4B0-FC90D26F7F78}"/>
              </a:ext>
            </a:extLst>
          </p:cNvPr>
          <p:cNvSpPr>
            <a:spLocks noGrp="1"/>
          </p:cNvSpPr>
          <p:nvPr>
            <p:ph sz="half" idx="12" hasCustomPrompt="1"/>
          </p:nvPr>
        </p:nvSpPr>
        <p:spPr>
          <a:xfrm>
            <a:off x="-6350" y="4260414"/>
            <a:ext cx="2743200" cy="1867336"/>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3005085" y="1107001"/>
            <a:ext cx="5478515" cy="574186"/>
          </a:xfrm>
          <a:prstGeom prst="rect">
            <a:avLst/>
          </a:prstGeom>
        </p:spPr>
        <p:txBody>
          <a:bodyPr/>
          <a:lstStyle>
            <a:lvl1pPr algn="l">
              <a:defRPr/>
            </a:lvl1pPr>
          </a:lstStyle>
          <a:p>
            <a:r>
              <a:rPr lang="en-US" dirty="0"/>
              <a:t>RESOURCES</a:t>
            </a:r>
          </a:p>
        </p:txBody>
      </p:sp>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3005085" y="1785743"/>
            <a:ext cx="5478515"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Tree>
    <p:extLst>
      <p:ext uri="{BB962C8B-B14F-4D97-AF65-F5344CB8AC3E}">
        <p14:creationId xmlns:p14="http://schemas.microsoft.com/office/powerpoint/2010/main" val="21976854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7-Resources left-One content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6075B45-AD9F-624C-9BE9-E4F124683B6D}"/>
              </a:ext>
            </a:extLst>
          </p:cNvPr>
          <p:cNvSpPr>
            <a:spLocks noGrp="1"/>
          </p:cNvSpPr>
          <p:nvPr>
            <p:ph sz="half" idx="1"/>
          </p:nvPr>
        </p:nvSpPr>
        <p:spPr>
          <a:xfrm>
            <a:off x="5651500" y="711200"/>
            <a:ext cx="3492500" cy="5416550"/>
          </a:xfrm>
          <a:prstGeom prst="rect">
            <a:avLst/>
          </a:prstGeom>
        </p:spPr>
        <p:txBody>
          <a:bodyPr/>
          <a:lstStyle>
            <a:lvl1pPr marL="0" indent="0">
              <a:buNone/>
              <a:defRPr/>
            </a:lvl1pPr>
          </a:lstStyle>
          <a:p>
            <a:pPr lvl="0"/>
            <a:r>
              <a:rPr lang="en-US"/>
              <a:t>Edit Master text styles</a:t>
            </a:r>
          </a:p>
        </p:txBody>
      </p:sp>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495301" y="967302"/>
            <a:ext cx="5067300" cy="574186"/>
          </a:xfrm>
          <a:prstGeom prst="rect">
            <a:avLst/>
          </a:prstGeom>
        </p:spPr>
        <p:txBody>
          <a:bodyPr/>
          <a:lstStyle>
            <a:lvl1pPr algn="l">
              <a:defRPr/>
            </a:lvl1pPr>
          </a:lstStyle>
          <a:p>
            <a:r>
              <a:rPr lang="en-US" dirty="0"/>
              <a:t>RESOURCES</a:t>
            </a:r>
          </a:p>
        </p:txBody>
      </p:sp>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495299" y="1541488"/>
            <a:ext cx="5067301" cy="4364012"/>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Tree>
    <p:extLst>
      <p:ext uri="{BB962C8B-B14F-4D97-AF65-F5344CB8AC3E}">
        <p14:creationId xmlns:p14="http://schemas.microsoft.com/office/powerpoint/2010/main" val="3062708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8-LINKS Globe left-bullets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3195585" y="1107000"/>
            <a:ext cx="4783757" cy="574186"/>
          </a:xfrm>
          <a:prstGeom prst="rect">
            <a:avLst/>
          </a:prstGeom>
        </p:spPr>
        <p:txBody>
          <a:bodyPr/>
          <a:lstStyle>
            <a:lvl1pPr algn="l">
              <a:defRPr/>
            </a:lvl1pPr>
          </a:lstStyle>
          <a:p>
            <a:r>
              <a:rPr lang="en-US" dirty="0"/>
              <a:t>LINKS</a:t>
            </a:r>
          </a:p>
        </p:txBody>
      </p:sp>
      <p:pic>
        <p:nvPicPr>
          <p:cNvPr id="3" name="Picture 2" descr="left_globe.png">
            <a:extLst>
              <a:ext uri="{FF2B5EF4-FFF2-40B4-BE49-F238E27FC236}">
                <a16:creationId xmlns:a16="http://schemas.microsoft.com/office/drawing/2014/main" id="{CF75B0C0-9BD0-EB41-9225-91CA06FFFE11}"/>
              </a:ext>
            </a:extLst>
          </p:cNvPr>
          <p:cNvPicPr>
            <a:picLocks noChangeAspect="1"/>
          </p:cNvPicPr>
          <p:nvPr userDrawn="1"/>
        </p:nvPicPr>
        <p:blipFill>
          <a:blip r:embed="rId2"/>
          <a:stretch>
            <a:fillRect/>
          </a:stretch>
        </p:blipFill>
        <p:spPr>
          <a:xfrm>
            <a:off x="0" y="833015"/>
            <a:ext cx="2724839" cy="5201965"/>
          </a:xfrm>
          <a:prstGeom prst="rect">
            <a:avLst/>
          </a:prstGeom>
        </p:spPr>
      </p:pic>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3195585" y="1785742"/>
            <a:ext cx="4783757"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Tree>
    <p:extLst>
      <p:ext uri="{BB962C8B-B14F-4D97-AF65-F5344CB8AC3E}">
        <p14:creationId xmlns:p14="http://schemas.microsoft.com/office/powerpoint/2010/main" val="1842906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Title - Bullets - Four Content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300" y="878828"/>
            <a:ext cx="8108011" cy="552407"/>
          </a:xfrm>
          <a:prstGeom prst="rect">
            <a:avLst/>
          </a:prstGeom>
        </p:spPr>
        <p:txBody>
          <a:bodyPr/>
          <a:lstStyle/>
          <a:p>
            <a:r>
              <a:rPr lang="en-US" dirty="0"/>
              <a:t>Edit Header</a:t>
            </a:r>
          </a:p>
        </p:txBody>
      </p:sp>
      <p:sp>
        <p:nvSpPr>
          <p:cNvPr id="5" name="Text Placeholder 4">
            <a:extLst>
              <a:ext uri="{FF2B5EF4-FFF2-40B4-BE49-F238E27FC236}">
                <a16:creationId xmlns:a16="http://schemas.microsoft.com/office/drawing/2014/main" id="{9C14BA6D-5849-D54B-ABB3-65AB2B7DC6B1}"/>
              </a:ext>
            </a:extLst>
          </p:cNvPr>
          <p:cNvSpPr>
            <a:spLocks noGrp="1"/>
          </p:cNvSpPr>
          <p:nvPr>
            <p:ph type="body" sz="quarter" idx="10" hasCustomPrompt="1"/>
          </p:nvPr>
        </p:nvSpPr>
        <p:spPr>
          <a:xfrm>
            <a:off x="495300" y="1686125"/>
            <a:ext cx="4908813" cy="4008783"/>
          </a:xfrm>
        </p:spPr>
        <p:txBody>
          <a:bodyPr/>
          <a:lstStyle>
            <a:lvl1pPr marL="0" indent="0">
              <a:buNone/>
              <a:defRPr/>
            </a:lvl1pPr>
            <a:lvl2pPr>
              <a:defRPr/>
            </a:lvl2pPr>
            <a:lvl3pPr>
              <a:defRPr/>
            </a:lvl3pPr>
          </a:lstStyle>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a:p>
            <a:pPr lvl="0"/>
            <a:r>
              <a:rPr lang="en-US" dirty="0"/>
              <a:t>Edit bullet header</a:t>
            </a:r>
          </a:p>
          <a:p>
            <a:pPr lvl="1"/>
            <a:r>
              <a:rPr lang="en-US" dirty="0"/>
              <a:t>Second level</a:t>
            </a:r>
          </a:p>
          <a:p>
            <a:pPr lvl="2"/>
            <a:r>
              <a:rPr lang="en-US" dirty="0"/>
              <a:t>Third level</a:t>
            </a:r>
          </a:p>
        </p:txBody>
      </p:sp>
      <p:sp>
        <p:nvSpPr>
          <p:cNvPr id="8" name="Content Placeholder 7">
            <a:extLst>
              <a:ext uri="{FF2B5EF4-FFF2-40B4-BE49-F238E27FC236}">
                <a16:creationId xmlns:a16="http://schemas.microsoft.com/office/drawing/2014/main" id="{187ED64E-D1B6-374E-97DE-9F07AE7B53B6}"/>
              </a:ext>
            </a:extLst>
          </p:cNvPr>
          <p:cNvSpPr>
            <a:spLocks noGrp="1"/>
          </p:cNvSpPr>
          <p:nvPr>
            <p:ph sz="quarter" idx="11" hasCustomPrompt="1"/>
          </p:nvPr>
        </p:nvSpPr>
        <p:spPr>
          <a:xfrm>
            <a:off x="5533010" y="1698998"/>
            <a:ext cx="1510464" cy="1945718"/>
          </a:xfrm>
        </p:spPr>
        <p:txBody>
          <a:bodyPr>
            <a:normAutofit/>
          </a:bodyPr>
          <a:lstStyle>
            <a:lvl1pPr marL="0" indent="0">
              <a:buNone/>
              <a:defRPr sz="1400"/>
            </a:lvl1pPr>
          </a:lstStyle>
          <a:p>
            <a:pPr lvl="0"/>
            <a:r>
              <a:rPr lang="en-US" dirty="0"/>
              <a:t>Click icon to add content</a:t>
            </a:r>
          </a:p>
        </p:txBody>
      </p:sp>
      <p:sp>
        <p:nvSpPr>
          <p:cNvPr id="12" name="Content Placeholder 7">
            <a:extLst>
              <a:ext uri="{FF2B5EF4-FFF2-40B4-BE49-F238E27FC236}">
                <a16:creationId xmlns:a16="http://schemas.microsoft.com/office/drawing/2014/main" id="{7C92ADC1-522D-C646-B5D8-4E2C1449CF2F}"/>
              </a:ext>
            </a:extLst>
          </p:cNvPr>
          <p:cNvSpPr>
            <a:spLocks noGrp="1"/>
          </p:cNvSpPr>
          <p:nvPr>
            <p:ph sz="quarter" idx="12" hasCustomPrompt="1"/>
          </p:nvPr>
        </p:nvSpPr>
        <p:spPr>
          <a:xfrm>
            <a:off x="5533010" y="3762063"/>
            <a:ext cx="1510464" cy="1945718"/>
          </a:xfrm>
        </p:spPr>
        <p:txBody>
          <a:bodyPr>
            <a:normAutofit/>
          </a:bodyPr>
          <a:lstStyle>
            <a:lvl1pPr marL="0" indent="0">
              <a:buNone/>
              <a:defRPr sz="1400"/>
            </a:lvl1pPr>
          </a:lstStyle>
          <a:p>
            <a:pPr lvl="0"/>
            <a:r>
              <a:rPr lang="en-US" dirty="0"/>
              <a:t>Click icon to add content</a:t>
            </a:r>
          </a:p>
        </p:txBody>
      </p:sp>
      <p:sp>
        <p:nvSpPr>
          <p:cNvPr id="13" name="Content Placeholder 7">
            <a:extLst>
              <a:ext uri="{FF2B5EF4-FFF2-40B4-BE49-F238E27FC236}">
                <a16:creationId xmlns:a16="http://schemas.microsoft.com/office/drawing/2014/main" id="{B469994D-BAF6-8F48-AE67-788918D60C33}"/>
              </a:ext>
            </a:extLst>
          </p:cNvPr>
          <p:cNvSpPr>
            <a:spLocks noGrp="1"/>
          </p:cNvSpPr>
          <p:nvPr>
            <p:ph sz="quarter" idx="13" hasCustomPrompt="1"/>
          </p:nvPr>
        </p:nvSpPr>
        <p:spPr>
          <a:xfrm>
            <a:off x="7092847" y="1698998"/>
            <a:ext cx="1510464" cy="1945718"/>
          </a:xfrm>
        </p:spPr>
        <p:txBody>
          <a:bodyPr>
            <a:normAutofit/>
          </a:bodyPr>
          <a:lstStyle>
            <a:lvl1pPr marL="0" indent="0">
              <a:buNone/>
              <a:defRPr sz="1400"/>
            </a:lvl1pPr>
          </a:lstStyle>
          <a:p>
            <a:pPr lvl="0"/>
            <a:r>
              <a:rPr lang="en-US" dirty="0"/>
              <a:t>Click icon to add content</a:t>
            </a:r>
          </a:p>
        </p:txBody>
      </p:sp>
      <p:sp>
        <p:nvSpPr>
          <p:cNvPr id="14" name="Content Placeholder 7">
            <a:extLst>
              <a:ext uri="{FF2B5EF4-FFF2-40B4-BE49-F238E27FC236}">
                <a16:creationId xmlns:a16="http://schemas.microsoft.com/office/drawing/2014/main" id="{D003CCF5-EA19-3742-A8EF-BF667D5765DF}"/>
              </a:ext>
            </a:extLst>
          </p:cNvPr>
          <p:cNvSpPr>
            <a:spLocks noGrp="1"/>
          </p:cNvSpPr>
          <p:nvPr>
            <p:ph sz="quarter" idx="14" hasCustomPrompt="1"/>
          </p:nvPr>
        </p:nvSpPr>
        <p:spPr>
          <a:xfrm>
            <a:off x="7092847" y="3762063"/>
            <a:ext cx="1510464" cy="1945718"/>
          </a:xfrm>
        </p:spPr>
        <p:txBody>
          <a:bodyPr>
            <a:normAutofit/>
          </a:bodyPr>
          <a:lstStyle>
            <a:lvl1pPr marL="0" indent="0">
              <a:buNone/>
              <a:defRPr sz="1400"/>
            </a:lvl1pPr>
          </a:lstStyle>
          <a:p>
            <a:pPr lvl="0"/>
            <a:r>
              <a:rPr lang="en-US" dirty="0"/>
              <a:t>Click icon to add content</a:t>
            </a:r>
          </a:p>
        </p:txBody>
      </p:sp>
    </p:spTree>
    <p:extLst>
      <p:ext uri="{BB962C8B-B14F-4D97-AF65-F5344CB8AC3E}">
        <p14:creationId xmlns:p14="http://schemas.microsoft.com/office/powerpoint/2010/main" val="27544871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9-LINKS-three object-bullets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6075B45-AD9F-624C-9BE9-E4F124683B6D}"/>
              </a:ext>
            </a:extLst>
          </p:cNvPr>
          <p:cNvSpPr>
            <a:spLocks noGrp="1"/>
          </p:cNvSpPr>
          <p:nvPr>
            <p:ph sz="half" idx="1" hasCustomPrompt="1"/>
          </p:nvPr>
        </p:nvSpPr>
        <p:spPr>
          <a:xfrm>
            <a:off x="-6349" y="717551"/>
            <a:ext cx="2788186" cy="1735874"/>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3005085" y="1107001"/>
            <a:ext cx="5478515" cy="574186"/>
          </a:xfrm>
          <a:prstGeom prst="rect">
            <a:avLst/>
          </a:prstGeom>
        </p:spPr>
        <p:txBody>
          <a:bodyPr/>
          <a:lstStyle>
            <a:lvl1pPr algn="l">
              <a:defRPr/>
            </a:lvl1pPr>
          </a:lstStyle>
          <a:p>
            <a:r>
              <a:rPr lang="en-US" dirty="0"/>
              <a:t>LINKS</a:t>
            </a:r>
          </a:p>
        </p:txBody>
      </p:sp>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3005085" y="1785743"/>
            <a:ext cx="5478515" cy="4119757"/>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
        <p:nvSpPr>
          <p:cNvPr id="9" name="Content Placeholder 2">
            <a:extLst>
              <a:ext uri="{FF2B5EF4-FFF2-40B4-BE49-F238E27FC236}">
                <a16:creationId xmlns:a16="http://schemas.microsoft.com/office/drawing/2014/main" id="{4F49A2B6-7ACE-A543-88F7-2EC77F32882E}"/>
              </a:ext>
            </a:extLst>
          </p:cNvPr>
          <p:cNvSpPr>
            <a:spLocks noGrp="1"/>
          </p:cNvSpPr>
          <p:nvPr>
            <p:ph sz="half" idx="11" hasCustomPrompt="1"/>
          </p:nvPr>
        </p:nvSpPr>
        <p:spPr>
          <a:xfrm>
            <a:off x="-6349" y="2512007"/>
            <a:ext cx="2788186" cy="1735874"/>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
        <p:nvSpPr>
          <p:cNvPr id="10" name="Content Placeholder 2">
            <a:extLst>
              <a:ext uri="{FF2B5EF4-FFF2-40B4-BE49-F238E27FC236}">
                <a16:creationId xmlns:a16="http://schemas.microsoft.com/office/drawing/2014/main" id="{368A2827-C4C0-3847-83D6-1F334C100E2F}"/>
              </a:ext>
            </a:extLst>
          </p:cNvPr>
          <p:cNvSpPr>
            <a:spLocks noGrp="1"/>
          </p:cNvSpPr>
          <p:nvPr>
            <p:ph sz="half" idx="12" hasCustomPrompt="1"/>
          </p:nvPr>
        </p:nvSpPr>
        <p:spPr>
          <a:xfrm>
            <a:off x="-6349" y="4306463"/>
            <a:ext cx="2788186" cy="1802416"/>
          </a:xfrm>
          <a:prstGeom prst="rect">
            <a:avLst/>
          </a:prstGeom>
        </p:spPr>
        <p:txBody>
          <a:bodyPr>
            <a:normAutofit/>
          </a:bodyPr>
          <a:lstStyle>
            <a:lvl1pPr marL="0" indent="0">
              <a:buNone/>
              <a:defRPr sz="1400"/>
            </a:lvl1pPr>
          </a:lstStyle>
          <a:p>
            <a:pPr lvl="0"/>
            <a:r>
              <a:rPr lang="en-US" sz="1400" dirty="0"/>
              <a:t>Click on an icon to add object</a:t>
            </a:r>
            <a:endParaRPr lang="en-US" dirty="0"/>
          </a:p>
        </p:txBody>
      </p:sp>
    </p:spTree>
    <p:extLst>
      <p:ext uri="{BB962C8B-B14F-4D97-AF65-F5344CB8AC3E}">
        <p14:creationId xmlns:p14="http://schemas.microsoft.com/office/powerpoint/2010/main" val="5173037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NKS left-One content right">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D6075B45-AD9F-624C-9BE9-E4F124683B6D}"/>
              </a:ext>
            </a:extLst>
          </p:cNvPr>
          <p:cNvSpPr>
            <a:spLocks noGrp="1"/>
          </p:cNvSpPr>
          <p:nvPr>
            <p:ph sz="half" idx="1"/>
          </p:nvPr>
        </p:nvSpPr>
        <p:spPr>
          <a:xfrm>
            <a:off x="5651500" y="711200"/>
            <a:ext cx="3492500" cy="5416550"/>
          </a:xfrm>
          <a:prstGeom prst="rect">
            <a:avLst/>
          </a:prstGeom>
        </p:spPr>
        <p:txBody>
          <a:bodyPr/>
          <a:lstStyle>
            <a:lvl1pPr marL="0" indent="0">
              <a:buNone/>
              <a:defRPr/>
            </a:lvl1pPr>
          </a:lstStyle>
          <a:p>
            <a:pPr lvl="0"/>
            <a:r>
              <a:rPr lang="en-US"/>
              <a:t>Edit Master text styles</a:t>
            </a:r>
          </a:p>
        </p:txBody>
      </p:sp>
      <p:sp>
        <p:nvSpPr>
          <p:cNvPr id="2" name="Title 1">
            <a:extLst>
              <a:ext uri="{FF2B5EF4-FFF2-40B4-BE49-F238E27FC236}">
                <a16:creationId xmlns:a16="http://schemas.microsoft.com/office/drawing/2014/main" id="{2D22F21D-6435-7F41-AAA0-82EA4A9EAB00}"/>
              </a:ext>
            </a:extLst>
          </p:cNvPr>
          <p:cNvSpPr>
            <a:spLocks noGrp="1"/>
          </p:cNvSpPr>
          <p:nvPr>
            <p:ph type="title" hasCustomPrompt="1"/>
          </p:nvPr>
        </p:nvSpPr>
        <p:spPr>
          <a:xfrm>
            <a:off x="495301" y="967302"/>
            <a:ext cx="5067300" cy="574186"/>
          </a:xfrm>
          <a:prstGeom prst="rect">
            <a:avLst/>
          </a:prstGeom>
        </p:spPr>
        <p:txBody>
          <a:bodyPr/>
          <a:lstStyle>
            <a:lvl1pPr algn="l">
              <a:defRPr/>
            </a:lvl1pPr>
          </a:lstStyle>
          <a:p>
            <a:r>
              <a:rPr lang="en-US" dirty="0"/>
              <a:t>LINKS</a:t>
            </a:r>
          </a:p>
        </p:txBody>
      </p:sp>
      <p:sp>
        <p:nvSpPr>
          <p:cNvPr id="5" name="Text Placeholder 5">
            <a:extLst>
              <a:ext uri="{FF2B5EF4-FFF2-40B4-BE49-F238E27FC236}">
                <a16:creationId xmlns:a16="http://schemas.microsoft.com/office/drawing/2014/main" id="{07509D6E-0047-BB47-8774-390A50E7CFF2}"/>
              </a:ext>
            </a:extLst>
          </p:cNvPr>
          <p:cNvSpPr>
            <a:spLocks noGrp="1"/>
          </p:cNvSpPr>
          <p:nvPr>
            <p:ph type="body" sz="quarter" idx="10" hasCustomPrompt="1"/>
          </p:nvPr>
        </p:nvSpPr>
        <p:spPr>
          <a:xfrm>
            <a:off x="495299" y="1541488"/>
            <a:ext cx="5067301" cy="4364012"/>
          </a:xfrm>
          <a:prstGeom prst="rect">
            <a:avLst/>
          </a:prstGeom>
        </p:spPr>
        <p:txBody>
          <a:bodyPr/>
          <a:lstStyle>
            <a:lvl1pPr>
              <a:defRPr sz="2000" b="0"/>
            </a:lvl1pPr>
            <a:lvl2pPr marL="457200" indent="0">
              <a:buClr>
                <a:srgbClr val="0E7FC4"/>
              </a:buClr>
              <a:buNone/>
              <a:defRPr sz="1400" i="1">
                <a:solidFill>
                  <a:srgbClr val="29488D"/>
                </a:solidFill>
              </a:defRPr>
            </a:lvl2pPr>
            <a:lvl3pPr>
              <a:defRPr sz="2000"/>
            </a:lvl3pPr>
            <a:lvl4pPr>
              <a:defRPr sz="2000"/>
            </a:lvl4pPr>
          </a:lstStyle>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0"/>
            <a:r>
              <a:rPr lang="en-US" dirty="0"/>
              <a:t>Resource</a:t>
            </a:r>
          </a:p>
          <a:p>
            <a:pPr lvl="1"/>
            <a:r>
              <a:rPr lang="en-US" dirty="0"/>
              <a:t>Add </a:t>
            </a:r>
            <a:r>
              <a:rPr lang="en-US" dirty="0" err="1"/>
              <a:t>url</a:t>
            </a:r>
            <a:r>
              <a:rPr lang="en-US" dirty="0"/>
              <a:t> here</a:t>
            </a:r>
          </a:p>
          <a:p>
            <a:pPr lvl="1"/>
            <a:endParaRPr lang="en-US" dirty="0"/>
          </a:p>
          <a:p>
            <a:pPr lvl="0"/>
            <a:endParaRPr lang="en-US" dirty="0"/>
          </a:p>
        </p:txBody>
      </p:sp>
    </p:spTree>
    <p:extLst>
      <p:ext uri="{BB962C8B-B14F-4D97-AF65-F5344CB8AC3E}">
        <p14:creationId xmlns:p14="http://schemas.microsoft.com/office/powerpoint/2010/main" val="1111800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GLOBE map">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CDE43E-86A8-254A-A68B-DFF0F735408A}"/>
              </a:ext>
            </a:extLst>
          </p:cNvPr>
          <p:cNvPicPr>
            <a:picLocks noChangeAspect="1"/>
          </p:cNvPicPr>
          <p:nvPr userDrawn="1"/>
        </p:nvPicPr>
        <p:blipFill>
          <a:blip r:embed="rId2"/>
          <a:stretch>
            <a:fillRect/>
          </a:stretch>
        </p:blipFill>
        <p:spPr>
          <a:xfrm>
            <a:off x="0" y="735072"/>
            <a:ext cx="9144000" cy="4175074"/>
          </a:xfrm>
          <a:prstGeom prst="rect">
            <a:avLst/>
          </a:prstGeom>
          <a:effectLst>
            <a:outerShdw blurRad="381000" dist="38100" dir="5400000" algn="t" rotWithShape="0">
              <a:prstClr val="black">
                <a:alpha val="40000"/>
              </a:prstClr>
            </a:outerShdw>
          </a:effectLst>
        </p:spPr>
      </p:pic>
      <p:sp>
        <p:nvSpPr>
          <p:cNvPr id="5" name="Text Placeholder 4">
            <a:extLst>
              <a:ext uri="{FF2B5EF4-FFF2-40B4-BE49-F238E27FC236}">
                <a16:creationId xmlns:a16="http://schemas.microsoft.com/office/drawing/2014/main" id="{E1936345-D1E0-194D-ACE7-FD06E0F38801}"/>
              </a:ext>
            </a:extLst>
          </p:cNvPr>
          <p:cNvSpPr>
            <a:spLocks noGrp="1"/>
          </p:cNvSpPr>
          <p:nvPr>
            <p:ph type="body" sz="quarter" idx="10" hasCustomPrompt="1"/>
          </p:nvPr>
        </p:nvSpPr>
        <p:spPr>
          <a:xfrm>
            <a:off x="1319213" y="5053014"/>
            <a:ext cx="7007225" cy="394886"/>
          </a:xfrm>
        </p:spPr>
        <p:txBody>
          <a:bodyPr/>
          <a:lstStyle>
            <a:lvl1pPr marL="0" indent="0" algn="ctr">
              <a:buNone/>
              <a:defRPr b="0"/>
            </a:lvl1pPr>
            <a:lvl2pPr marL="457200" indent="0">
              <a:buNone/>
              <a:defRPr/>
            </a:lvl2pPr>
          </a:lstStyle>
          <a:p>
            <a:pPr lvl="0"/>
            <a:r>
              <a:rPr lang="en-US" dirty="0"/>
              <a:t>Edit Header Here</a:t>
            </a:r>
          </a:p>
          <a:p>
            <a:pPr lvl="1"/>
            <a:endParaRPr lang="en-US" dirty="0"/>
          </a:p>
        </p:txBody>
      </p:sp>
      <p:sp>
        <p:nvSpPr>
          <p:cNvPr id="9" name="TextBox 8">
            <a:hlinkClick r:id="rId3"/>
            <a:extLst>
              <a:ext uri="{FF2B5EF4-FFF2-40B4-BE49-F238E27FC236}">
                <a16:creationId xmlns:a16="http://schemas.microsoft.com/office/drawing/2014/main" id="{1788F8DA-CBCF-8D4D-B073-7558B858F80E}"/>
              </a:ext>
            </a:extLst>
          </p:cNvPr>
          <p:cNvSpPr txBox="1"/>
          <p:nvPr userDrawn="1"/>
        </p:nvSpPr>
        <p:spPr>
          <a:xfrm>
            <a:off x="1319213" y="5536168"/>
            <a:ext cx="7007225" cy="400110"/>
          </a:xfrm>
          <a:prstGeom prst="rect">
            <a:avLst/>
          </a:prstGeom>
          <a:noFill/>
        </p:spPr>
        <p:txBody>
          <a:bodyPr wrap="square" rtlCol="0">
            <a:spAutoFit/>
          </a:bodyPr>
          <a:lstStyle/>
          <a:p>
            <a:pPr algn="ctr"/>
            <a:r>
              <a:rPr lang="en-US" sz="2000" dirty="0">
                <a:solidFill>
                  <a:srgbClr val="BE8E2D"/>
                </a:solidFill>
                <a:latin typeface="Arial" panose="020B0604020202020204" pitchFamily="34" charset="0"/>
                <a:cs typeface="Arial" panose="020B0604020202020204" pitchFamily="34" charset="0"/>
              </a:rPr>
              <a:t>GLOBE Countries and Members Map</a:t>
            </a:r>
          </a:p>
        </p:txBody>
      </p:sp>
    </p:spTree>
    <p:extLst>
      <p:ext uri="{BB962C8B-B14F-4D97-AF65-F5344CB8AC3E}">
        <p14:creationId xmlns:p14="http://schemas.microsoft.com/office/powerpoint/2010/main" val="12176614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2-MORE Info About GLOB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21A2735-0204-C146-842A-909D023860CB}"/>
              </a:ext>
            </a:extLst>
          </p:cNvPr>
          <p:cNvPicPr>
            <a:picLocks noChangeAspect="1"/>
          </p:cNvPicPr>
          <p:nvPr userDrawn="1"/>
        </p:nvPicPr>
        <p:blipFill rotWithShape="1">
          <a:blip r:embed="rId2"/>
          <a:srcRect t="26930" b="15334"/>
          <a:stretch/>
        </p:blipFill>
        <p:spPr>
          <a:xfrm>
            <a:off x="-802" y="664143"/>
            <a:ext cx="9144000" cy="3522847"/>
          </a:xfrm>
          <a:prstGeom prst="rect">
            <a:avLst/>
          </a:prstGeom>
          <a:ln w="3175">
            <a:noFill/>
          </a:ln>
          <a:effectLst>
            <a:outerShdw blurRad="304800" dist="101600" dir="5400000" algn="t" rotWithShape="0">
              <a:prstClr val="black">
                <a:alpha val="40000"/>
              </a:prstClr>
            </a:outerShdw>
          </a:effectLst>
        </p:spPr>
      </p:pic>
      <p:sp>
        <p:nvSpPr>
          <p:cNvPr id="3" name="Shape 73">
            <a:hlinkClick r:id="rId3"/>
            <a:extLst>
              <a:ext uri="{FF2B5EF4-FFF2-40B4-BE49-F238E27FC236}">
                <a16:creationId xmlns:a16="http://schemas.microsoft.com/office/drawing/2014/main" id="{E3D98638-21BB-4240-9F5A-63AECA10FFCF}"/>
              </a:ext>
            </a:extLst>
          </p:cNvPr>
          <p:cNvSpPr txBox="1"/>
          <p:nvPr userDrawn="1"/>
        </p:nvSpPr>
        <p:spPr>
          <a:xfrm>
            <a:off x="567891" y="4365671"/>
            <a:ext cx="7921591" cy="44361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dirty="0">
                <a:solidFill>
                  <a:srgbClr val="1A2E5A"/>
                </a:solidFill>
                <a:latin typeface="Arial"/>
                <a:ea typeface="Arial"/>
                <a:cs typeface="Arial"/>
                <a:sym typeface="Arial"/>
              </a:rPr>
              <a:t>More Information About The GLOBE Program</a:t>
            </a:r>
          </a:p>
        </p:txBody>
      </p:sp>
      <p:pic>
        <p:nvPicPr>
          <p:cNvPr id="4" name="Picture 3">
            <a:hlinkClick r:id="rId3"/>
            <a:extLst>
              <a:ext uri="{FF2B5EF4-FFF2-40B4-BE49-F238E27FC236}">
                <a16:creationId xmlns:a16="http://schemas.microsoft.com/office/drawing/2014/main" id="{0ED28ED7-9F91-FE45-9232-2B1C48F92386}"/>
              </a:ext>
            </a:extLst>
          </p:cNvPr>
          <p:cNvPicPr>
            <a:picLocks noChangeAspect="1"/>
          </p:cNvPicPr>
          <p:nvPr userDrawn="1"/>
        </p:nvPicPr>
        <p:blipFill>
          <a:blip r:embed="rId4"/>
          <a:stretch>
            <a:fillRect/>
          </a:stretch>
        </p:blipFill>
        <p:spPr>
          <a:xfrm>
            <a:off x="4279800" y="5247605"/>
            <a:ext cx="440797" cy="394046"/>
          </a:xfrm>
          <a:prstGeom prst="rect">
            <a:avLst/>
          </a:prstGeom>
        </p:spPr>
      </p:pic>
      <p:sp>
        <p:nvSpPr>
          <p:cNvPr id="5" name="TextBox 4">
            <a:hlinkClick r:id="rId3"/>
            <a:extLst>
              <a:ext uri="{FF2B5EF4-FFF2-40B4-BE49-F238E27FC236}">
                <a16:creationId xmlns:a16="http://schemas.microsoft.com/office/drawing/2014/main" id="{B8ED8F51-C210-C740-AA77-F3D36CD748B8}"/>
              </a:ext>
            </a:extLst>
          </p:cNvPr>
          <p:cNvSpPr txBox="1"/>
          <p:nvPr userDrawn="1"/>
        </p:nvSpPr>
        <p:spPr>
          <a:xfrm>
            <a:off x="3666313" y="4859023"/>
            <a:ext cx="1724747" cy="369332"/>
          </a:xfrm>
          <a:prstGeom prst="rect">
            <a:avLst/>
          </a:prstGeom>
          <a:noFill/>
        </p:spPr>
        <p:txBody>
          <a:bodyPr wrap="square" rtlCol="0">
            <a:spAutoFit/>
          </a:bodyPr>
          <a:lstStyle/>
          <a:p>
            <a:pPr algn="ctr"/>
            <a:r>
              <a:rPr lang="en-US" sz="1800" dirty="0">
                <a:solidFill>
                  <a:srgbClr val="1A2E5A"/>
                </a:solidFill>
              </a:rPr>
              <a:t>www.globe.gov</a:t>
            </a:r>
          </a:p>
        </p:txBody>
      </p:sp>
      <p:grpSp>
        <p:nvGrpSpPr>
          <p:cNvPr id="13" name="Group 12">
            <a:extLst>
              <a:ext uri="{FF2B5EF4-FFF2-40B4-BE49-F238E27FC236}">
                <a16:creationId xmlns:a16="http://schemas.microsoft.com/office/drawing/2014/main" id="{420D73D1-9FAE-504A-8958-CC831211AF2A}"/>
              </a:ext>
            </a:extLst>
          </p:cNvPr>
          <p:cNvGrpSpPr/>
          <p:nvPr userDrawn="1"/>
        </p:nvGrpSpPr>
        <p:grpSpPr>
          <a:xfrm>
            <a:off x="3441079" y="5783342"/>
            <a:ext cx="2197347" cy="228600"/>
            <a:chOff x="3441079" y="5791538"/>
            <a:chExt cx="2197347" cy="228600"/>
          </a:xfrm>
        </p:grpSpPr>
        <p:pic>
          <p:nvPicPr>
            <p:cNvPr id="6" name="Shape 184" descr="C:\Users\kristina\Documents\GLOBE_All\NewsBrief\February_2018_NewsBrief\FB Logo.png">
              <a:hlinkClick r:id="rId5"/>
              <a:extLst>
                <a:ext uri="{FF2B5EF4-FFF2-40B4-BE49-F238E27FC236}">
                  <a16:creationId xmlns:a16="http://schemas.microsoft.com/office/drawing/2014/main" id="{9E21A6C7-9DD4-3B45-B80A-AE15C05AC0C5}"/>
                </a:ext>
              </a:extLst>
            </p:cNvPr>
            <p:cNvPicPr preferRelativeResize="0"/>
            <p:nvPr userDrawn="1"/>
          </p:nvPicPr>
          <p:blipFill rotWithShape="1">
            <a:blip r:embed="rId6">
              <a:alphaModFix/>
            </a:blip>
            <a:srcRect/>
            <a:stretch/>
          </p:blipFill>
          <p:spPr>
            <a:xfrm>
              <a:off x="3441079" y="5802333"/>
              <a:ext cx="207010" cy="207010"/>
            </a:xfrm>
            <a:prstGeom prst="rect">
              <a:avLst/>
            </a:prstGeom>
            <a:noFill/>
            <a:ln>
              <a:noFill/>
            </a:ln>
          </p:spPr>
        </p:pic>
        <p:pic>
          <p:nvPicPr>
            <p:cNvPr id="7" name="Shape 185" descr="C:\Users\kristina\Documents\GLOBE_All\NewsBrief\February_2018_NewsBrief\YouTube Logo.png">
              <a:hlinkClick r:id="rId7"/>
              <a:extLst>
                <a:ext uri="{FF2B5EF4-FFF2-40B4-BE49-F238E27FC236}">
                  <a16:creationId xmlns:a16="http://schemas.microsoft.com/office/drawing/2014/main" id="{652AD84A-2409-EE4D-9990-EC322988F7D3}"/>
                </a:ext>
              </a:extLst>
            </p:cNvPr>
            <p:cNvPicPr preferRelativeResize="0"/>
            <p:nvPr userDrawn="1"/>
          </p:nvPicPr>
          <p:blipFill rotWithShape="1">
            <a:blip r:embed="rId8">
              <a:alphaModFix/>
            </a:blip>
            <a:srcRect/>
            <a:stretch/>
          </p:blipFill>
          <p:spPr>
            <a:xfrm>
              <a:off x="3933266" y="5802333"/>
              <a:ext cx="207010" cy="207010"/>
            </a:xfrm>
            <a:prstGeom prst="rect">
              <a:avLst/>
            </a:prstGeom>
            <a:noFill/>
            <a:ln>
              <a:noFill/>
            </a:ln>
          </p:spPr>
        </p:pic>
        <p:pic>
          <p:nvPicPr>
            <p:cNvPr id="8" name="Shape 186" descr="C:\Users\kristina\Documents\GLOBE_All\NewsBrief\February_2018_NewsBrief\Pinterest Logo.png">
              <a:hlinkClick r:id="rId9"/>
              <a:extLst>
                <a:ext uri="{FF2B5EF4-FFF2-40B4-BE49-F238E27FC236}">
                  <a16:creationId xmlns:a16="http://schemas.microsoft.com/office/drawing/2014/main" id="{2A60DB09-F857-584E-963F-2A9E874DCE74}"/>
                </a:ext>
              </a:extLst>
            </p:cNvPr>
            <p:cNvPicPr preferRelativeResize="0"/>
            <p:nvPr userDrawn="1"/>
          </p:nvPicPr>
          <p:blipFill rotWithShape="1">
            <a:blip r:embed="rId10">
              <a:alphaModFix/>
            </a:blip>
            <a:srcRect/>
            <a:stretch/>
          </p:blipFill>
          <p:spPr>
            <a:xfrm>
              <a:off x="4425453" y="5802333"/>
              <a:ext cx="207010" cy="207010"/>
            </a:xfrm>
            <a:prstGeom prst="rect">
              <a:avLst/>
            </a:prstGeom>
            <a:noFill/>
            <a:ln>
              <a:noFill/>
            </a:ln>
          </p:spPr>
        </p:pic>
        <p:pic>
          <p:nvPicPr>
            <p:cNvPr id="9" name="Shape 187" descr="C:\Users\kristina\Documents\GLOBE_All\NewsBrief\February_2018_NewsBrief\Instagram logo.png">
              <a:hlinkClick r:id="rId11"/>
              <a:extLst>
                <a:ext uri="{FF2B5EF4-FFF2-40B4-BE49-F238E27FC236}">
                  <a16:creationId xmlns:a16="http://schemas.microsoft.com/office/drawing/2014/main" id="{6223619B-7993-314E-A6DB-B85E30F3B2FE}"/>
                </a:ext>
              </a:extLst>
            </p:cNvPr>
            <p:cNvPicPr preferRelativeResize="0"/>
            <p:nvPr userDrawn="1"/>
          </p:nvPicPr>
          <p:blipFill rotWithShape="1">
            <a:blip r:embed="rId12">
              <a:alphaModFix/>
            </a:blip>
            <a:srcRect/>
            <a:stretch/>
          </p:blipFill>
          <p:spPr>
            <a:xfrm>
              <a:off x="4917640" y="5791538"/>
              <a:ext cx="228600" cy="228600"/>
            </a:xfrm>
            <a:prstGeom prst="rect">
              <a:avLst/>
            </a:prstGeom>
            <a:noFill/>
            <a:ln>
              <a:noFill/>
            </a:ln>
          </p:spPr>
        </p:pic>
        <p:pic>
          <p:nvPicPr>
            <p:cNvPr id="10" name="Shape 188" descr="C:\Users\kristina\Documents\GLOBE_All\NewsBrief\February_2018_NewsBrief\Twitter Logo.png">
              <a:hlinkClick r:id="rId13"/>
              <a:extLst>
                <a:ext uri="{FF2B5EF4-FFF2-40B4-BE49-F238E27FC236}">
                  <a16:creationId xmlns:a16="http://schemas.microsoft.com/office/drawing/2014/main" id="{9232B11A-56BD-9946-93BA-677E19839704}"/>
                </a:ext>
              </a:extLst>
            </p:cNvPr>
            <p:cNvPicPr preferRelativeResize="0"/>
            <p:nvPr userDrawn="1"/>
          </p:nvPicPr>
          <p:blipFill rotWithShape="1">
            <a:blip r:embed="rId14">
              <a:alphaModFix/>
            </a:blip>
            <a:srcRect/>
            <a:stretch/>
          </p:blipFill>
          <p:spPr>
            <a:xfrm>
              <a:off x="5431416" y="5802333"/>
              <a:ext cx="207010" cy="207010"/>
            </a:xfrm>
            <a:prstGeom prst="rect">
              <a:avLst/>
            </a:prstGeom>
            <a:noFill/>
            <a:ln>
              <a:noFill/>
            </a:ln>
          </p:spPr>
        </p:pic>
      </p:grpSp>
    </p:spTree>
    <p:extLst>
      <p:ext uri="{BB962C8B-B14F-4D97-AF65-F5344CB8AC3E}">
        <p14:creationId xmlns:p14="http://schemas.microsoft.com/office/powerpoint/2010/main" val="2871304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3-CONTACT INFORMATION">
    <p:spTree>
      <p:nvGrpSpPr>
        <p:cNvPr id="1" name=""/>
        <p:cNvGrpSpPr/>
        <p:nvPr/>
      </p:nvGrpSpPr>
      <p:grpSpPr>
        <a:xfrm>
          <a:off x="0" y="0"/>
          <a:ext cx="0" cy="0"/>
          <a:chOff x="0" y="0"/>
          <a:chExt cx="0" cy="0"/>
        </a:xfrm>
      </p:grpSpPr>
      <p:pic>
        <p:nvPicPr>
          <p:cNvPr id="4" name="Shape 77" descr="left_globe.png">
            <a:extLst>
              <a:ext uri="{FF2B5EF4-FFF2-40B4-BE49-F238E27FC236}">
                <a16:creationId xmlns:a16="http://schemas.microsoft.com/office/drawing/2014/main" id="{69207EF1-B1B3-5647-9425-BE1735EC60BA}"/>
              </a:ext>
            </a:extLst>
          </p:cNvPr>
          <p:cNvPicPr preferRelativeResize="0"/>
          <p:nvPr userDrawn="1"/>
        </p:nvPicPr>
        <p:blipFill rotWithShape="1">
          <a:blip r:embed="rId2">
            <a:alphaModFix/>
          </a:blip>
          <a:srcRect/>
          <a:stretch/>
        </p:blipFill>
        <p:spPr>
          <a:xfrm>
            <a:off x="-60761" y="784889"/>
            <a:ext cx="2724839" cy="5201965"/>
          </a:xfrm>
          <a:prstGeom prst="rect">
            <a:avLst/>
          </a:prstGeom>
          <a:noFill/>
          <a:ln>
            <a:noFill/>
          </a:ln>
        </p:spPr>
      </p:pic>
      <p:sp>
        <p:nvSpPr>
          <p:cNvPr id="6" name="Shape 16">
            <a:extLst>
              <a:ext uri="{FF2B5EF4-FFF2-40B4-BE49-F238E27FC236}">
                <a16:creationId xmlns:a16="http://schemas.microsoft.com/office/drawing/2014/main" id="{049D465F-ACC5-4F41-9891-1DA80D3D1636}"/>
              </a:ext>
            </a:extLst>
          </p:cNvPr>
          <p:cNvSpPr txBox="1">
            <a:spLocks/>
          </p:cNvSpPr>
          <p:nvPr userDrawn="1"/>
        </p:nvSpPr>
        <p:spPr>
          <a:xfrm>
            <a:off x="2444208" y="1108128"/>
            <a:ext cx="5997756" cy="697424"/>
          </a:xfrm>
          <a:prstGeom prst="rect">
            <a:avLst/>
          </a:prstGeom>
          <a:noFill/>
          <a:ln>
            <a:noFill/>
          </a:ln>
        </p:spPr>
        <p:txBody>
          <a:bodyPr spcFirstLastPara="1" vert="horz" wrap="square" lIns="91425" tIns="91425" rIns="91425" bIns="91425" rtlCol="0" anchor="t" anchorCtr="0">
            <a:noAutofit/>
          </a:bodyPr>
          <a:lstStyle>
            <a:lvl1pPr marL="342900" marR="0" lvl="0" indent="-342900" algn="ctr" defTabSz="914400" rtl="0" eaLnBrk="1" latinLnBrk="0" hangingPunct="1">
              <a:lnSpc>
                <a:spcPct val="90000"/>
              </a:lnSpc>
              <a:spcBef>
                <a:spcPts val="1000"/>
              </a:spcBef>
              <a:spcAft>
                <a:spcPts val="0"/>
              </a:spcAft>
              <a:buClr>
                <a:srgbClr val="9B2600"/>
              </a:buClr>
              <a:buSzPts val="3000"/>
              <a:buFont typeface="Arial"/>
              <a:buNone/>
              <a:defRPr sz="2400" b="0" i="0" u="none" strike="noStrike" kern="1200" cap="none">
                <a:solidFill>
                  <a:srgbClr val="152C5E"/>
                </a:solidFill>
                <a:latin typeface="Arial"/>
                <a:ea typeface="Arial"/>
                <a:cs typeface="Arial"/>
                <a:sym typeface="Arial"/>
              </a:defRPr>
            </a:lvl1pPr>
            <a:lvl2pPr marL="685800" marR="0" lvl="1" indent="-228600" algn="ctr" defTabSz="914400" rtl="0" eaLnBrk="1" latinLnBrk="0" hangingPunct="1">
              <a:lnSpc>
                <a:spcPct val="90000"/>
              </a:lnSpc>
              <a:spcBef>
                <a:spcPts val="500"/>
              </a:spcBef>
              <a:spcAft>
                <a:spcPts val="0"/>
              </a:spcAft>
              <a:buClr>
                <a:srgbClr val="152C5E"/>
              </a:buClr>
              <a:buSzPts val="2700"/>
              <a:buFont typeface="Arial"/>
              <a:buNone/>
              <a:defRPr sz="2000" b="0" i="0" u="none" strike="noStrike" kern="1200" cap="none">
                <a:solidFill>
                  <a:srgbClr val="152C5E"/>
                </a:solidFill>
                <a:latin typeface="Arial"/>
                <a:ea typeface="Arial"/>
                <a:cs typeface="Arial"/>
                <a:sym typeface="Arial"/>
              </a:defRPr>
            </a:lvl2pPr>
            <a:lvl3pPr marL="1143000" marR="0" lvl="2" indent="-228600" algn="ctr" defTabSz="914400" rtl="0" eaLnBrk="1" latinLnBrk="0" hangingPunct="1">
              <a:lnSpc>
                <a:spcPct val="90000"/>
              </a:lnSpc>
              <a:spcBef>
                <a:spcPts val="500"/>
              </a:spcBef>
              <a:spcAft>
                <a:spcPts val="0"/>
              </a:spcAft>
              <a:buClr>
                <a:srgbClr val="2E75B5"/>
              </a:buClr>
              <a:buSzPts val="2430"/>
              <a:buFont typeface="Arial"/>
              <a:buNone/>
              <a:defRPr sz="1800" b="0" i="0" u="none" strike="noStrike" kern="1200" cap="none">
                <a:solidFill>
                  <a:srgbClr val="152C5E"/>
                </a:solidFill>
                <a:latin typeface="Arial"/>
                <a:ea typeface="Arial"/>
                <a:cs typeface="Arial"/>
                <a:sym typeface="Arial"/>
              </a:defRPr>
            </a:lvl3pPr>
            <a:lvl4pPr marL="1600200" marR="0" lvl="3" indent="-228600" algn="ctr" defTabSz="914400" rtl="0" eaLnBrk="1" latinLnBrk="0" hangingPunct="1">
              <a:lnSpc>
                <a:spcPct val="90000"/>
              </a:lnSpc>
              <a:spcBef>
                <a:spcPts val="500"/>
              </a:spcBef>
              <a:spcAft>
                <a:spcPts val="0"/>
              </a:spcAft>
              <a:buClr>
                <a:srgbClr val="9B2600"/>
              </a:buClr>
              <a:buSzPts val="2160"/>
              <a:buFont typeface="Arial"/>
              <a:buNone/>
              <a:defRPr sz="1600" b="0" i="0" u="none" strike="noStrike" kern="1200" cap="none">
                <a:solidFill>
                  <a:srgbClr val="152C5E"/>
                </a:solidFill>
                <a:latin typeface="Arial"/>
                <a:ea typeface="Arial"/>
                <a:cs typeface="Arial"/>
                <a:sym typeface="Arial"/>
              </a:defRPr>
            </a:lvl4pPr>
            <a:lvl5pPr marL="2057400" marR="0" lvl="4" indent="-228600" algn="ctr" defTabSz="914400" rtl="0" eaLnBrk="1" latinLnBrk="0" hangingPunct="1">
              <a:lnSpc>
                <a:spcPct val="90000"/>
              </a:lnSpc>
              <a:spcBef>
                <a:spcPts val="500"/>
              </a:spcBef>
              <a:spcAft>
                <a:spcPts val="0"/>
              </a:spcAft>
              <a:buClr>
                <a:srgbClr val="CE9618"/>
              </a:buClr>
              <a:buSzPts val="2160"/>
              <a:buFont typeface="Arial"/>
              <a:buNone/>
              <a:defRPr sz="1600" b="0" i="0" u="none" strike="noStrike" kern="1200" cap="none">
                <a:solidFill>
                  <a:srgbClr val="152C5E"/>
                </a:solidFill>
                <a:latin typeface="Arial"/>
                <a:ea typeface="Arial"/>
                <a:cs typeface="Arial"/>
                <a:sym typeface="Arial"/>
              </a:defRPr>
            </a:lvl5pPr>
            <a:lvl6pPr marL="2514600" marR="0" lvl="5"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6pPr>
            <a:lvl7pPr marL="2971800" marR="0" lvl="6"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7pPr>
            <a:lvl8pPr marL="3429000" marR="0" lvl="7"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8pPr>
            <a:lvl9pPr marL="3886200" marR="0" lvl="8" indent="-228600" algn="ctr" defTabSz="914400" rtl="0" eaLnBrk="1" latinLnBrk="0" hangingPunct="1">
              <a:lnSpc>
                <a:spcPct val="90000"/>
              </a:lnSpc>
              <a:spcBef>
                <a:spcPts val="500"/>
              </a:spcBef>
              <a:spcAft>
                <a:spcPts val="0"/>
              </a:spcAft>
              <a:buClr>
                <a:schemeClr val="dk1"/>
              </a:buClr>
              <a:buSzPts val="1600"/>
              <a:buFont typeface="Arial"/>
              <a:buNone/>
              <a:defRPr sz="1600" b="0" i="0" u="none" strike="noStrike" kern="1200" cap="none">
                <a:solidFill>
                  <a:schemeClr val="dk1"/>
                </a:solidFill>
                <a:latin typeface="Arial"/>
                <a:ea typeface="Arial"/>
                <a:cs typeface="Arial"/>
                <a:sym typeface="Arial"/>
              </a:defRPr>
            </a:lvl9pPr>
          </a:lstStyle>
          <a:p>
            <a:r>
              <a:rPr lang="en-US" sz="3600" dirty="0">
                <a:solidFill>
                  <a:srgbClr val="9B2600"/>
                </a:solidFill>
              </a:rPr>
              <a:t>CONTACT</a:t>
            </a:r>
            <a:r>
              <a:rPr lang="en-US" sz="3200" dirty="0">
                <a:solidFill>
                  <a:srgbClr val="9B2600"/>
                </a:solidFill>
              </a:rPr>
              <a:t> </a:t>
            </a:r>
            <a:r>
              <a:rPr lang="en-US" sz="3600" dirty="0">
                <a:solidFill>
                  <a:srgbClr val="9B2600"/>
                </a:solidFill>
              </a:rPr>
              <a:t>INFORMATION</a:t>
            </a:r>
          </a:p>
        </p:txBody>
      </p:sp>
      <p:sp>
        <p:nvSpPr>
          <p:cNvPr id="7" name="TextBox 6">
            <a:hlinkClick r:id="rId3"/>
            <a:extLst>
              <a:ext uri="{FF2B5EF4-FFF2-40B4-BE49-F238E27FC236}">
                <a16:creationId xmlns:a16="http://schemas.microsoft.com/office/drawing/2014/main" id="{0454D74B-76E7-A54F-B678-299E016F95EB}"/>
              </a:ext>
            </a:extLst>
          </p:cNvPr>
          <p:cNvSpPr txBox="1"/>
          <p:nvPr userDrawn="1"/>
        </p:nvSpPr>
        <p:spPr>
          <a:xfrm>
            <a:off x="4580713" y="5301464"/>
            <a:ext cx="1724747" cy="369332"/>
          </a:xfrm>
          <a:prstGeom prst="rect">
            <a:avLst/>
          </a:prstGeom>
          <a:noFill/>
        </p:spPr>
        <p:txBody>
          <a:bodyPr wrap="square" rtlCol="0">
            <a:spAutoFit/>
          </a:bodyPr>
          <a:lstStyle/>
          <a:p>
            <a:pPr algn="ctr"/>
            <a:r>
              <a:rPr lang="en-US" sz="1800" b="1" dirty="0">
                <a:solidFill>
                  <a:srgbClr val="1A2E5A"/>
                </a:solidFill>
              </a:rPr>
              <a:t>www.globe.gov</a:t>
            </a:r>
          </a:p>
        </p:txBody>
      </p:sp>
      <p:sp>
        <p:nvSpPr>
          <p:cNvPr id="14" name="Shape 75">
            <a:extLst>
              <a:ext uri="{FF2B5EF4-FFF2-40B4-BE49-F238E27FC236}">
                <a16:creationId xmlns:a16="http://schemas.microsoft.com/office/drawing/2014/main" id="{341A5114-A951-CF46-A034-3D8BD8FD8E09}"/>
              </a:ext>
            </a:extLst>
          </p:cNvPr>
          <p:cNvSpPr txBox="1">
            <a:spLocks noGrp="1"/>
          </p:cNvSpPr>
          <p:nvPr>
            <p:ph type="ctrTitle" hasCustomPrompt="1"/>
          </p:nvPr>
        </p:nvSpPr>
        <p:spPr>
          <a:xfrm>
            <a:off x="2752896" y="2163206"/>
            <a:ext cx="5689068" cy="1993157"/>
          </a:xfrm>
          <a:prstGeom prst="rect">
            <a:avLst/>
          </a:prstGeom>
          <a:noFill/>
          <a:ln>
            <a:noFill/>
          </a:ln>
        </p:spPr>
        <p:txBody>
          <a:bodyPr spcFirstLastPara="1" wrap="square" lIns="91425" tIns="91425" rIns="91425" bIns="91425" anchor="b" anchorCtr="0">
            <a:noAutofit/>
          </a:bodyPr>
          <a:lstStyle>
            <a:lvl1pPr marR="0" lvl="0" algn="ctr" rtl="0">
              <a:lnSpc>
                <a:spcPct val="90000"/>
              </a:lnSpc>
              <a:spcBef>
                <a:spcPts val="0"/>
              </a:spcBef>
              <a:spcAft>
                <a:spcPts val="600"/>
              </a:spcAft>
              <a:buClr>
                <a:srgbClr val="9B2600"/>
              </a:buClr>
              <a:buSzPts val="3600"/>
              <a:buFont typeface="Arial"/>
              <a:buNone/>
              <a:defRPr sz="1800" b="0" i="0" u="none" strike="noStrike" cap="none">
                <a:solidFill>
                  <a:srgbClr val="1A2E5A"/>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pPr>
              <a:spcAft>
                <a:spcPts val="0"/>
              </a:spcAft>
            </a:pPr>
            <a:r>
              <a:rPr lang="en-US" dirty="0"/>
              <a:t>YOUR NAME, TITLE</a:t>
            </a:r>
            <a:br>
              <a:rPr lang="en-US" dirty="0"/>
            </a:br>
            <a:r>
              <a:rPr lang="en-US" dirty="0"/>
              <a:t>Organization</a:t>
            </a:r>
            <a:br>
              <a:rPr lang="en-US" dirty="0"/>
            </a:br>
            <a:r>
              <a:rPr lang="en-US" dirty="0"/>
              <a:t>Website</a:t>
            </a:r>
            <a:br>
              <a:rPr lang="en-US" dirty="0"/>
            </a:br>
            <a:r>
              <a:rPr lang="en-US" dirty="0"/>
              <a:t>Email</a:t>
            </a:r>
            <a:br>
              <a:rPr lang="en-US" dirty="0"/>
            </a:br>
            <a:endParaRPr dirty="0"/>
          </a:p>
        </p:txBody>
      </p:sp>
    </p:spTree>
    <p:extLst>
      <p:ext uri="{BB962C8B-B14F-4D97-AF65-F5344CB8AC3E}">
        <p14:creationId xmlns:p14="http://schemas.microsoft.com/office/powerpoint/2010/main" val="30845145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7145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Header-One Content-cut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8554" y="847023"/>
            <a:ext cx="8221978" cy="552407"/>
          </a:xfrm>
          <a:prstGeom prst="rect">
            <a:avLst/>
          </a:prstGeom>
        </p:spPr>
        <p:txBody>
          <a:bodyPr/>
          <a:lstStyle/>
          <a:p>
            <a:r>
              <a:rPr lang="en-US" dirty="0"/>
              <a:t>Edit Header</a:t>
            </a:r>
          </a:p>
        </p:txBody>
      </p:sp>
      <p:sp>
        <p:nvSpPr>
          <p:cNvPr id="3" name="Content Placeholder 2"/>
          <p:cNvSpPr>
            <a:spLocks noGrp="1"/>
          </p:cNvSpPr>
          <p:nvPr>
            <p:ph idx="1" hasCustomPrompt="1"/>
          </p:nvPr>
        </p:nvSpPr>
        <p:spPr>
          <a:xfrm>
            <a:off x="501927" y="1399430"/>
            <a:ext cx="8221978" cy="3925156"/>
          </a:xfrm>
          <a:prstGeom prst="rect">
            <a:avLst/>
          </a:prstGeom>
        </p:spPr>
        <p:txBody>
          <a:bodyPr/>
          <a:lstStyle>
            <a:lvl1pPr marL="0" indent="0">
              <a:buNone/>
              <a:defRPr/>
            </a:lvl1pPr>
          </a:lstStyle>
          <a:p>
            <a:pPr lvl="0"/>
            <a:r>
              <a:rPr lang="en-US" dirty="0"/>
              <a:t>Click icon to add an object</a:t>
            </a:r>
          </a:p>
        </p:txBody>
      </p:sp>
      <p:sp>
        <p:nvSpPr>
          <p:cNvPr id="6" name="Shape 21">
            <a:extLst>
              <a:ext uri="{FF2B5EF4-FFF2-40B4-BE49-F238E27FC236}">
                <a16:creationId xmlns:a16="http://schemas.microsoft.com/office/drawing/2014/main" id="{6FAB94CB-2D2F-DE44-ACF4-AAE05C2B3B90}"/>
              </a:ext>
            </a:extLst>
          </p:cNvPr>
          <p:cNvSpPr txBox="1">
            <a:spLocks noGrp="1"/>
          </p:cNvSpPr>
          <p:nvPr>
            <p:ph type="body" idx="10"/>
          </p:nvPr>
        </p:nvSpPr>
        <p:spPr>
          <a:xfrm>
            <a:off x="495300" y="5416828"/>
            <a:ext cx="8235232" cy="479286"/>
          </a:xfrm>
          <a:prstGeom prst="rect">
            <a:avLst/>
          </a:prstGeom>
          <a:noFill/>
          <a:ln>
            <a:noFill/>
          </a:ln>
        </p:spPr>
        <p:txBody>
          <a:bodyPr spcFirstLastPara="1" wrap="none" lIns="91425" tIns="0" rIns="91425" bIns="274320" anchor="t" anchorCtr="0">
            <a:noAutofit/>
          </a:bodyPr>
          <a:lstStyle>
            <a:lvl1pPr marL="457200" marR="0" lvl="0" indent="-228600" algn="ctr" rtl="0">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rtl="0">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rtl="0">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Edit Master text styles</a:t>
            </a:r>
          </a:p>
        </p:txBody>
      </p:sp>
    </p:spTree>
    <p:extLst>
      <p:ext uri="{BB962C8B-B14F-4D97-AF65-F5344CB8AC3E}">
        <p14:creationId xmlns:p14="http://schemas.microsoft.com/office/powerpoint/2010/main" val="32047879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Full-page content-cutline below">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95300" y="1023730"/>
            <a:ext cx="7880904" cy="4313584"/>
          </a:xfrm>
          <a:prstGeom prst="rect">
            <a:avLst/>
          </a:prstGeom>
        </p:spPr>
        <p:txBody>
          <a:bodyPr/>
          <a:lstStyle>
            <a:lvl1pPr marL="0" indent="0">
              <a:buNone/>
              <a:defRPr/>
            </a:lvl1pPr>
          </a:lstStyle>
          <a:p>
            <a:pPr lvl="0"/>
            <a:r>
              <a:rPr lang="en-US" dirty="0"/>
              <a:t>Click icon to add an object</a:t>
            </a:r>
          </a:p>
        </p:txBody>
      </p:sp>
      <p:sp>
        <p:nvSpPr>
          <p:cNvPr id="5" name="Shape 21">
            <a:extLst>
              <a:ext uri="{FF2B5EF4-FFF2-40B4-BE49-F238E27FC236}">
                <a16:creationId xmlns:a16="http://schemas.microsoft.com/office/drawing/2014/main" id="{0FE32D8B-27B8-EE46-BCB6-355D07B5068A}"/>
              </a:ext>
            </a:extLst>
          </p:cNvPr>
          <p:cNvSpPr txBox="1">
            <a:spLocks noGrp="1"/>
          </p:cNvSpPr>
          <p:nvPr>
            <p:ph type="body" idx="10"/>
          </p:nvPr>
        </p:nvSpPr>
        <p:spPr>
          <a:xfrm>
            <a:off x="495300" y="5416828"/>
            <a:ext cx="7880903" cy="479286"/>
          </a:xfrm>
          <a:prstGeom prst="rect">
            <a:avLst/>
          </a:prstGeom>
          <a:noFill/>
          <a:ln>
            <a:noFill/>
          </a:ln>
        </p:spPr>
        <p:txBody>
          <a:bodyPr spcFirstLastPara="1" wrap="none" lIns="91425" tIns="0" rIns="91425" bIns="274320" anchor="t" anchorCtr="0">
            <a:noAutofit/>
          </a:bodyPr>
          <a:lstStyle>
            <a:lvl1pPr marL="457200" marR="0" lvl="0" indent="-228600" algn="ctr" rtl="0">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rtl="0">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rtl="0">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Edit Master text styles</a:t>
            </a:r>
          </a:p>
        </p:txBody>
      </p:sp>
    </p:spTree>
    <p:extLst>
      <p:ext uri="{BB962C8B-B14F-4D97-AF65-F5344CB8AC3E}">
        <p14:creationId xmlns:p14="http://schemas.microsoft.com/office/powerpoint/2010/main" val="3008424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Header-Bullets-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204201"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0" name="Content Placeholder 2">
            <a:extLst>
              <a:ext uri="{FF2B5EF4-FFF2-40B4-BE49-F238E27FC236}">
                <a16:creationId xmlns:a16="http://schemas.microsoft.com/office/drawing/2014/main" id="{38FC617E-0FF3-E443-B0A0-088639005669}"/>
              </a:ext>
            </a:extLst>
          </p:cNvPr>
          <p:cNvSpPr>
            <a:spLocks noGrp="1"/>
          </p:cNvSpPr>
          <p:nvPr>
            <p:ph sz="half" idx="10" hasCustomPrompt="1"/>
          </p:nvPr>
        </p:nvSpPr>
        <p:spPr>
          <a:xfrm>
            <a:off x="2558958"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1" name="Content Placeholder 2">
            <a:extLst>
              <a:ext uri="{FF2B5EF4-FFF2-40B4-BE49-F238E27FC236}">
                <a16:creationId xmlns:a16="http://schemas.microsoft.com/office/drawing/2014/main" id="{70D6359E-D8AA-F440-80A6-C9348BEF4A88}"/>
              </a:ext>
            </a:extLst>
          </p:cNvPr>
          <p:cNvSpPr>
            <a:spLocks noGrp="1"/>
          </p:cNvSpPr>
          <p:nvPr>
            <p:ph sz="half" idx="11" hasCustomPrompt="1"/>
          </p:nvPr>
        </p:nvSpPr>
        <p:spPr>
          <a:xfrm>
            <a:off x="4622615"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2" name="Content Placeholder 2">
            <a:extLst>
              <a:ext uri="{FF2B5EF4-FFF2-40B4-BE49-F238E27FC236}">
                <a16:creationId xmlns:a16="http://schemas.microsoft.com/office/drawing/2014/main" id="{2DDCD515-838D-2243-A767-2C95A5D7DD87}"/>
              </a:ext>
            </a:extLst>
          </p:cNvPr>
          <p:cNvSpPr>
            <a:spLocks noGrp="1"/>
          </p:cNvSpPr>
          <p:nvPr>
            <p:ph sz="half" idx="12" hasCustomPrompt="1"/>
          </p:nvPr>
        </p:nvSpPr>
        <p:spPr>
          <a:xfrm>
            <a:off x="6686271" y="1578288"/>
            <a:ext cx="2013229" cy="3302337"/>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8" name="Shape 21">
            <a:extLst>
              <a:ext uri="{FF2B5EF4-FFF2-40B4-BE49-F238E27FC236}">
                <a16:creationId xmlns:a16="http://schemas.microsoft.com/office/drawing/2014/main" id="{95F4A33A-BC5E-4942-987E-A1C1EE3AD81D}"/>
              </a:ext>
            </a:extLst>
          </p:cNvPr>
          <p:cNvSpPr txBox="1">
            <a:spLocks noGrp="1"/>
          </p:cNvSpPr>
          <p:nvPr>
            <p:ph type="body" idx="13"/>
          </p:nvPr>
        </p:nvSpPr>
        <p:spPr>
          <a:xfrm>
            <a:off x="495300" y="5003824"/>
            <a:ext cx="8204200" cy="479286"/>
          </a:xfrm>
          <a:prstGeom prst="rect">
            <a:avLst/>
          </a:prstGeom>
          <a:noFill/>
          <a:ln>
            <a:noFill/>
          </a:ln>
        </p:spPr>
        <p:txBody>
          <a:bodyPr spcFirstLastPara="1" wrap="none" lIns="91425" tIns="0" rIns="91425" bIns="274320" anchor="t" anchorCtr="0">
            <a:noAutofit/>
          </a:bodyPr>
          <a:lstStyle>
            <a:lvl1pPr marL="457200" marR="0" lvl="0" indent="-228600" algn="ctr" rtl="0">
              <a:lnSpc>
                <a:spcPct val="90000"/>
              </a:lnSpc>
              <a:spcBef>
                <a:spcPts val="1000"/>
              </a:spcBef>
              <a:spcAft>
                <a:spcPts val="0"/>
              </a:spcAft>
              <a:buClr>
                <a:srgbClr val="9B2600"/>
              </a:buClr>
              <a:buSzPts val="2000"/>
              <a:buFont typeface="Arial"/>
              <a:buNone/>
              <a:defRPr sz="1800" b="1" i="0" u="none" strike="noStrike" cap="none">
                <a:solidFill>
                  <a:srgbClr val="152C5E"/>
                </a:solidFill>
                <a:latin typeface="Arial"/>
                <a:ea typeface="Arial"/>
                <a:cs typeface="Arial"/>
                <a:sym typeface="Arial"/>
              </a:defRPr>
            </a:lvl1pPr>
            <a:lvl2pPr marL="914400" marR="0" lvl="1" indent="-228600" algn="l" rtl="0">
              <a:lnSpc>
                <a:spcPct val="90000"/>
              </a:lnSpc>
              <a:spcBef>
                <a:spcPts val="500"/>
              </a:spcBef>
              <a:spcAft>
                <a:spcPts val="0"/>
              </a:spcAft>
              <a:buClr>
                <a:srgbClr val="152C5E"/>
              </a:buClr>
              <a:buSzPts val="2000"/>
              <a:buFont typeface="Arial"/>
              <a:buNone/>
              <a:defRPr sz="2000" b="0" i="0" u="none" strike="noStrike" cap="none">
                <a:solidFill>
                  <a:srgbClr val="152C5E"/>
                </a:solidFill>
                <a:latin typeface="Arial"/>
                <a:ea typeface="Arial"/>
                <a:cs typeface="Arial"/>
                <a:sym typeface="Arial"/>
              </a:defRPr>
            </a:lvl2pPr>
            <a:lvl3pPr marL="1371600" marR="0" lvl="2" indent="-382905" algn="l" rtl="0">
              <a:lnSpc>
                <a:spcPct val="90000"/>
              </a:lnSpc>
              <a:spcBef>
                <a:spcPts val="500"/>
              </a:spcBef>
              <a:spcAft>
                <a:spcPts val="0"/>
              </a:spcAft>
              <a:buClr>
                <a:srgbClr val="2E75B5"/>
              </a:buClr>
              <a:buSzPts val="2430"/>
              <a:buFont typeface="Arial"/>
              <a:buChar char="•"/>
              <a:defRPr sz="1800" b="0" i="0" u="none" strike="noStrike" cap="none">
                <a:solidFill>
                  <a:srgbClr val="152C5E"/>
                </a:solidFill>
                <a:latin typeface="Arial"/>
                <a:ea typeface="Arial"/>
                <a:cs typeface="Arial"/>
                <a:sym typeface="Arial"/>
              </a:defRPr>
            </a:lvl3pPr>
            <a:lvl4pPr marL="1828800" marR="0" lvl="3" indent="-382905" algn="l" rtl="0">
              <a:lnSpc>
                <a:spcPct val="90000"/>
              </a:lnSpc>
              <a:spcBef>
                <a:spcPts val="500"/>
              </a:spcBef>
              <a:spcAft>
                <a:spcPts val="0"/>
              </a:spcAft>
              <a:buClr>
                <a:srgbClr val="9B2600"/>
              </a:buClr>
              <a:buSzPts val="2430"/>
              <a:buFont typeface="Arial"/>
              <a:buChar char="•"/>
              <a:defRPr sz="1800" b="0" i="0" u="none" strike="noStrike" cap="none">
                <a:solidFill>
                  <a:srgbClr val="152C5E"/>
                </a:solidFill>
                <a:latin typeface="Arial"/>
                <a:ea typeface="Arial"/>
                <a:cs typeface="Arial"/>
                <a:sym typeface="Arial"/>
              </a:defRPr>
            </a:lvl4pPr>
            <a:lvl5pPr marL="2286000" marR="0" lvl="4" indent="-382904" algn="l" rtl="0">
              <a:lnSpc>
                <a:spcPct val="90000"/>
              </a:lnSpc>
              <a:spcBef>
                <a:spcPts val="500"/>
              </a:spcBef>
              <a:spcAft>
                <a:spcPts val="0"/>
              </a:spcAft>
              <a:buClr>
                <a:srgbClr val="CE9618"/>
              </a:buClr>
              <a:buSzPts val="2430"/>
              <a:buFont typeface="Arial"/>
              <a:buChar char="•"/>
              <a:defRPr sz="1800" b="0" i="0" u="none" strike="noStrike" cap="none">
                <a:solidFill>
                  <a:srgbClr val="152C5E"/>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pPr lvl="0"/>
            <a:r>
              <a:rPr lang="en-US"/>
              <a:t>Edit Master text styles</a:t>
            </a:r>
          </a:p>
        </p:txBody>
      </p:sp>
    </p:spTree>
    <p:extLst>
      <p:ext uri="{BB962C8B-B14F-4D97-AF65-F5344CB8AC3E}">
        <p14:creationId xmlns:p14="http://schemas.microsoft.com/office/powerpoint/2010/main" val="1401164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Header-Four square Content-Text below">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204201"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78289"/>
            <a:ext cx="2013229" cy="1818962"/>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0" name="Content Placeholder 2">
            <a:extLst>
              <a:ext uri="{FF2B5EF4-FFF2-40B4-BE49-F238E27FC236}">
                <a16:creationId xmlns:a16="http://schemas.microsoft.com/office/drawing/2014/main" id="{38FC617E-0FF3-E443-B0A0-088639005669}"/>
              </a:ext>
            </a:extLst>
          </p:cNvPr>
          <p:cNvSpPr>
            <a:spLocks noGrp="1"/>
          </p:cNvSpPr>
          <p:nvPr>
            <p:ph sz="half" idx="10" hasCustomPrompt="1"/>
          </p:nvPr>
        </p:nvSpPr>
        <p:spPr>
          <a:xfrm>
            <a:off x="2558958" y="1578288"/>
            <a:ext cx="2013229" cy="181896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1" name="Content Placeholder 2">
            <a:extLst>
              <a:ext uri="{FF2B5EF4-FFF2-40B4-BE49-F238E27FC236}">
                <a16:creationId xmlns:a16="http://schemas.microsoft.com/office/drawing/2014/main" id="{70D6359E-D8AA-F440-80A6-C9348BEF4A88}"/>
              </a:ext>
            </a:extLst>
          </p:cNvPr>
          <p:cNvSpPr>
            <a:spLocks noGrp="1"/>
          </p:cNvSpPr>
          <p:nvPr>
            <p:ph sz="half" idx="11" hasCustomPrompt="1"/>
          </p:nvPr>
        </p:nvSpPr>
        <p:spPr>
          <a:xfrm>
            <a:off x="4622615" y="1578288"/>
            <a:ext cx="2013229" cy="181896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22" name="Content Placeholder 2">
            <a:extLst>
              <a:ext uri="{FF2B5EF4-FFF2-40B4-BE49-F238E27FC236}">
                <a16:creationId xmlns:a16="http://schemas.microsoft.com/office/drawing/2014/main" id="{2DDCD515-838D-2243-A767-2C95A5D7DD87}"/>
              </a:ext>
            </a:extLst>
          </p:cNvPr>
          <p:cNvSpPr>
            <a:spLocks noGrp="1"/>
          </p:cNvSpPr>
          <p:nvPr>
            <p:ph sz="half" idx="12" hasCustomPrompt="1"/>
          </p:nvPr>
        </p:nvSpPr>
        <p:spPr>
          <a:xfrm>
            <a:off x="6686271" y="1578288"/>
            <a:ext cx="2013229" cy="1818963"/>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4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7" name="Text Placeholder 6">
            <a:extLst>
              <a:ext uri="{FF2B5EF4-FFF2-40B4-BE49-F238E27FC236}">
                <a16:creationId xmlns:a16="http://schemas.microsoft.com/office/drawing/2014/main" id="{DE202CAC-584F-3F44-84D4-E11A8B820C34}"/>
              </a:ext>
            </a:extLst>
          </p:cNvPr>
          <p:cNvSpPr>
            <a:spLocks noGrp="1"/>
          </p:cNvSpPr>
          <p:nvPr>
            <p:ph type="body" sz="quarter" idx="13" hasCustomPrompt="1"/>
          </p:nvPr>
        </p:nvSpPr>
        <p:spPr>
          <a:xfrm>
            <a:off x="495299" y="3520451"/>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5" name="Text Placeholder 6">
            <a:extLst>
              <a:ext uri="{FF2B5EF4-FFF2-40B4-BE49-F238E27FC236}">
                <a16:creationId xmlns:a16="http://schemas.microsoft.com/office/drawing/2014/main" id="{8F4C3063-ED6C-344B-B123-A9C241ABE05E}"/>
              </a:ext>
            </a:extLst>
          </p:cNvPr>
          <p:cNvSpPr>
            <a:spLocks noGrp="1"/>
          </p:cNvSpPr>
          <p:nvPr>
            <p:ph type="body" sz="quarter" idx="14" hasCustomPrompt="1"/>
          </p:nvPr>
        </p:nvSpPr>
        <p:spPr>
          <a:xfrm>
            <a:off x="2558958" y="3520451"/>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6" name="Text Placeholder 6">
            <a:extLst>
              <a:ext uri="{FF2B5EF4-FFF2-40B4-BE49-F238E27FC236}">
                <a16:creationId xmlns:a16="http://schemas.microsoft.com/office/drawing/2014/main" id="{3FF73B85-2FE0-EB43-8AA0-4B1B2BA4181C}"/>
              </a:ext>
            </a:extLst>
          </p:cNvPr>
          <p:cNvSpPr>
            <a:spLocks noGrp="1"/>
          </p:cNvSpPr>
          <p:nvPr>
            <p:ph type="body" sz="quarter" idx="15" hasCustomPrompt="1"/>
          </p:nvPr>
        </p:nvSpPr>
        <p:spPr>
          <a:xfrm>
            <a:off x="4622615" y="3520450"/>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7" name="Text Placeholder 6">
            <a:extLst>
              <a:ext uri="{FF2B5EF4-FFF2-40B4-BE49-F238E27FC236}">
                <a16:creationId xmlns:a16="http://schemas.microsoft.com/office/drawing/2014/main" id="{FFABAD64-901E-4141-854F-E87B0F272433}"/>
              </a:ext>
            </a:extLst>
          </p:cNvPr>
          <p:cNvSpPr>
            <a:spLocks noGrp="1"/>
          </p:cNvSpPr>
          <p:nvPr>
            <p:ph type="body" sz="quarter" idx="16" hasCustomPrompt="1"/>
          </p:nvPr>
        </p:nvSpPr>
        <p:spPr>
          <a:xfrm>
            <a:off x="6686271" y="3520450"/>
            <a:ext cx="2013231" cy="1892300"/>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Tree>
    <p:extLst>
      <p:ext uri="{BB962C8B-B14F-4D97-AF65-F5344CB8AC3E}">
        <p14:creationId xmlns:p14="http://schemas.microsoft.com/office/powerpoint/2010/main" val="3936446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Left Title bullets-Right One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9DA13FE-A409-E947-8A9F-05789E3E1D49}"/>
              </a:ext>
            </a:extLst>
          </p:cNvPr>
          <p:cNvSpPr>
            <a:spLocks noGrp="1"/>
          </p:cNvSpPr>
          <p:nvPr>
            <p:ph type="title" hasCustomPrompt="1"/>
          </p:nvPr>
        </p:nvSpPr>
        <p:spPr>
          <a:xfrm>
            <a:off x="495301" y="1048202"/>
            <a:ext cx="4100554" cy="507325"/>
          </a:xfrm>
          <a:prstGeom prst="rect">
            <a:avLst/>
          </a:prstGeom>
        </p:spPr>
        <p:txBody>
          <a:bodyPr>
            <a:normAutofit/>
          </a:bodyPr>
          <a:lstStyle>
            <a:lvl1pPr algn="l">
              <a:defRPr sz="2800"/>
            </a:lvl1pPr>
          </a:lstStyle>
          <a:p>
            <a:r>
              <a:rPr lang="en-US" dirty="0"/>
              <a:t>Edit Header</a:t>
            </a:r>
          </a:p>
        </p:txBody>
      </p:sp>
      <p:sp>
        <p:nvSpPr>
          <p:cNvPr id="6" name="Text Placeholder 5">
            <a:extLst>
              <a:ext uri="{FF2B5EF4-FFF2-40B4-BE49-F238E27FC236}">
                <a16:creationId xmlns:a16="http://schemas.microsoft.com/office/drawing/2014/main" id="{B8A5242F-17C1-F54A-888E-890FB1501BB0}"/>
              </a:ext>
            </a:extLst>
          </p:cNvPr>
          <p:cNvSpPr>
            <a:spLocks noGrp="1"/>
          </p:cNvSpPr>
          <p:nvPr>
            <p:ph type="body" sz="quarter" idx="10" hasCustomPrompt="1"/>
          </p:nvPr>
        </p:nvSpPr>
        <p:spPr>
          <a:xfrm>
            <a:off x="498212" y="1936343"/>
            <a:ext cx="4097644" cy="944090"/>
          </a:xfrm>
          <a:prstGeom prst="rect">
            <a:avLst/>
          </a:prstGeom>
        </p:spPr>
        <p:txBody>
          <a:bodyPr>
            <a:noAutofit/>
          </a:bodyPr>
          <a:lstStyle>
            <a:lvl1pPr>
              <a:defRPr sz="1800" b="0">
                <a:solidFill>
                  <a:srgbClr val="29488D"/>
                </a:solidFill>
              </a:defRPr>
            </a:lvl1pPr>
            <a:lvl2pPr>
              <a:defRPr sz="2000"/>
            </a:lvl2pPr>
            <a:lvl3pPr marL="914400" indent="0">
              <a:buNone/>
              <a:defRPr sz="2000"/>
            </a:lvl3pPr>
            <a:lvl4pPr>
              <a:defRPr sz="2000"/>
            </a:lvl4pPr>
          </a:lstStyle>
          <a:p>
            <a:pPr lvl="0"/>
            <a:r>
              <a:rPr lang="en-US" dirty="0"/>
              <a:t>Bullet one</a:t>
            </a:r>
          </a:p>
          <a:p>
            <a:pPr lvl="0"/>
            <a:r>
              <a:rPr lang="en-US" dirty="0"/>
              <a:t>Bullet two</a:t>
            </a:r>
          </a:p>
        </p:txBody>
      </p:sp>
      <p:sp>
        <p:nvSpPr>
          <p:cNvPr id="4" name="Text Placeholder 3">
            <a:extLst>
              <a:ext uri="{FF2B5EF4-FFF2-40B4-BE49-F238E27FC236}">
                <a16:creationId xmlns:a16="http://schemas.microsoft.com/office/drawing/2014/main" id="{E7050A8C-4E3D-0E44-9867-C3406C9D9F69}"/>
              </a:ext>
            </a:extLst>
          </p:cNvPr>
          <p:cNvSpPr>
            <a:spLocks noGrp="1"/>
          </p:cNvSpPr>
          <p:nvPr>
            <p:ph type="body" sz="quarter" idx="11" hasCustomPrompt="1"/>
          </p:nvPr>
        </p:nvSpPr>
        <p:spPr>
          <a:xfrm>
            <a:off x="498213" y="1587331"/>
            <a:ext cx="4097644" cy="343109"/>
          </a:xfrm>
        </p:spPr>
        <p:txBody>
          <a:bodyPr>
            <a:noAutofit/>
          </a:bodyPr>
          <a:lstStyle>
            <a:lvl1pPr marL="0" indent="0">
              <a:buNone/>
              <a:defRPr sz="2000" b="1"/>
            </a:lvl1pPr>
          </a:lstStyle>
          <a:p>
            <a:pPr lvl="0"/>
            <a:r>
              <a:rPr lang="en-US" dirty="0"/>
              <a:t>Edit bullet header</a:t>
            </a:r>
          </a:p>
        </p:txBody>
      </p:sp>
      <p:sp>
        <p:nvSpPr>
          <p:cNvPr id="15" name="Content Placeholder 14">
            <a:extLst>
              <a:ext uri="{FF2B5EF4-FFF2-40B4-BE49-F238E27FC236}">
                <a16:creationId xmlns:a16="http://schemas.microsoft.com/office/drawing/2014/main" id="{BF755BC5-5A5C-5749-8747-107CB66EAFB5}"/>
              </a:ext>
            </a:extLst>
          </p:cNvPr>
          <p:cNvSpPr>
            <a:spLocks noGrp="1"/>
          </p:cNvSpPr>
          <p:nvPr>
            <p:ph sz="quarter" idx="16" hasCustomPrompt="1"/>
          </p:nvPr>
        </p:nvSpPr>
        <p:spPr>
          <a:xfrm>
            <a:off x="4813051" y="1048202"/>
            <a:ext cx="3909530" cy="4857298"/>
          </a:xfrm>
        </p:spPr>
        <p:txBody>
          <a:bodyPr/>
          <a:lstStyle>
            <a:lvl1pPr marL="0" indent="0">
              <a:buNone/>
              <a:defRPr/>
            </a:lvl1pPr>
          </a:lstStyle>
          <a:p>
            <a:pPr lvl="0"/>
            <a:r>
              <a:rPr lang="en-US" dirty="0"/>
              <a:t>Click icon to add content</a:t>
            </a:r>
          </a:p>
        </p:txBody>
      </p:sp>
      <p:sp>
        <p:nvSpPr>
          <p:cNvPr id="10" name="Text Placeholder 5">
            <a:extLst>
              <a:ext uri="{FF2B5EF4-FFF2-40B4-BE49-F238E27FC236}">
                <a16:creationId xmlns:a16="http://schemas.microsoft.com/office/drawing/2014/main" id="{ADDBBD07-F0C9-EB4A-90EA-172AADB3A9BB}"/>
              </a:ext>
            </a:extLst>
          </p:cNvPr>
          <p:cNvSpPr>
            <a:spLocks noGrp="1"/>
          </p:cNvSpPr>
          <p:nvPr>
            <p:ph type="body" sz="quarter" idx="17" hasCustomPrompt="1"/>
          </p:nvPr>
        </p:nvSpPr>
        <p:spPr>
          <a:xfrm>
            <a:off x="498211" y="3229445"/>
            <a:ext cx="4097644" cy="944090"/>
          </a:xfrm>
          <a:prstGeom prst="rect">
            <a:avLst/>
          </a:prstGeom>
        </p:spPr>
        <p:txBody>
          <a:bodyPr>
            <a:noAutofit/>
          </a:bodyPr>
          <a:lstStyle>
            <a:lvl1pPr>
              <a:defRPr sz="1800" b="0">
                <a:solidFill>
                  <a:srgbClr val="29488D"/>
                </a:solidFill>
              </a:defRPr>
            </a:lvl1pPr>
            <a:lvl2pPr>
              <a:defRPr sz="2000"/>
            </a:lvl2pPr>
            <a:lvl3pPr marL="914400" indent="0">
              <a:buNone/>
              <a:defRPr sz="2000"/>
            </a:lvl3pPr>
            <a:lvl4pPr>
              <a:defRPr sz="2000"/>
            </a:lvl4pPr>
          </a:lstStyle>
          <a:p>
            <a:pPr lvl="0"/>
            <a:r>
              <a:rPr lang="en-US" dirty="0"/>
              <a:t>Bullet one</a:t>
            </a:r>
          </a:p>
          <a:p>
            <a:pPr lvl="0"/>
            <a:r>
              <a:rPr lang="en-US" dirty="0"/>
              <a:t>Bullet two</a:t>
            </a:r>
          </a:p>
        </p:txBody>
      </p:sp>
      <p:sp>
        <p:nvSpPr>
          <p:cNvPr id="16" name="Text Placeholder 3">
            <a:extLst>
              <a:ext uri="{FF2B5EF4-FFF2-40B4-BE49-F238E27FC236}">
                <a16:creationId xmlns:a16="http://schemas.microsoft.com/office/drawing/2014/main" id="{7E3A4250-6AAF-2E42-B282-1CA4DDFD1E2B}"/>
              </a:ext>
            </a:extLst>
          </p:cNvPr>
          <p:cNvSpPr>
            <a:spLocks noGrp="1"/>
          </p:cNvSpPr>
          <p:nvPr>
            <p:ph type="body" sz="quarter" idx="18" hasCustomPrompt="1"/>
          </p:nvPr>
        </p:nvSpPr>
        <p:spPr>
          <a:xfrm>
            <a:off x="498212" y="2880433"/>
            <a:ext cx="4097644" cy="343109"/>
          </a:xfrm>
        </p:spPr>
        <p:txBody>
          <a:bodyPr>
            <a:noAutofit/>
          </a:bodyPr>
          <a:lstStyle>
            <a:lvl1pPr marL="0" indent="0">
              <a:buNone/>
              <a:defRPr sz="2000" b="1"/>
            </a:lvl1pPr>
          </a:lstStyle>
          <a:p>
            <a:pPr lvl="0"/>
            <a:r>
              <a:rPr lang="en-US" dirty="0"/>
              <a:t>Edit bullet header</a:t>
            </a:r>
          </a:p>
        </p:txBody>
      </p:sp>
      <p:sp>
        <p:nvSpPr>
          <p:cNvPr id="17" name="Text Placeholder 5">
            <a:extLst>
              <a:ext uri="{FF2B5EF4-FFF2-40B4-BE49-F238E27FC236}">
                <a16:creationId xmlns:a16="http://schemas.microsoft.com/office/drawing/2014/main" id="{A7E95A35-0C46-2B4B-B643-F750757E3000}"/>
              </a:ext>
            </a:extLst>
          </p:cNvPr>
          <p:cNvSpPr>
            <a:spLocks noGrp="1"/>
          </p:cNvSpPr>
          <p:nvPr>
            <p:ph type="body" sz="quarter" idx="19" hasCustomPrompt="1"/>
          </p:nvPr>
        </p:nvSpPr>
        <p:spPr>
          <a:xfrm>
            <a:off x="498210" y="4528450"/>
            <a:ext cx="4097644" cy="944090"/>
          </a:xfrm>
          <a:prstGeom prst="rect">
            <a:avLst/>
          </a:prstGeom>
        </p:spPr>
        <p:txBody>
          <a:bodyPr>
            <a:noAutofit/>
          </a:bodyPr>
          <a:lstStyle>
            <a:lvl1pPr>
              <a:defRPr sz="1800" b="0">
                <a:solidFill>
                  <a:srgbClr val="29488D"/>
                </a:solidFill>
              </a:defRPr>
            </a:lvl1pPr>
            <a:lvl2pPr>
              <a:defRPr sz="2000"/>
            </a:lvl2pPr>
            <a:lvl3pPr marL="914400" indent="0">
              <a:buNone/>
              <a:defRPr sz="2000"/>
            </a:lvl3pPr>
            <a:lvl4pPr>
              <a:defRPr sz="2000"/>
            </a:lvl4pPr>
          </a:lstStyle>
          <a:p>
            <a:pPr lvl="0"/>
            <a:r>
              <a:rPr lang="en-US" dirty="0"/>
              <a:t>Bullet one</a:t>
            </a:r>
          </a:p>
          <a:p>
            <a:pPr lvl="0"/>
            <a:r>
              <a:rPr lang="en-US" dirty="0"/>
              <a:t>Bullet two</a:t>
            </a:r>
          </a:p>
        </p:txBody>
      </p:sp>
      <p:sp>
        <p:nvSpPr>
          <p:cNvPr id="18" name="Text Placeholder 3">
            <a:extLst>
              <a:ext uri="{FF2B5EF4-FFF2-40B4-BE49-F238E27FC236}">
                <a16:creationId xmlns:a16="http://schemas.microsoft.com/office/drawing/2014/main" id="{EF20C62F-04E6-AE40-96AC-089C6269533F}"/>
              </a:ext>
            </a:extLst>
          </p:cNvPr>
          <p:cNvSpPr>
            <a:spLocks noGrp="1"/>
          </p:cNvSpPr>
          <p:nvPr>
            <p:ph type="body" sz="quarter" idx="20" hasCustomPrompt="1"/>
          </p:nvPr>
        </p:nvSpPr>
        <p:spPr>
          <a:xfrm>
            <a:off x="498211" y="4179438"/>
            <a:ext cx="4097644" cy="343109"/>
          </a:xfrm>
        </p:spPr>
        <p:txBody>
          <a:bodyPr>
            <a:noAutofit/>
          </a:bodyPr>
          <a:lstStyle>
            <a:lvl1pPr marL="0" indent="0">
              <a:buNone/>
              <a:defRPr sz="2000" b="1"/>
            </a:lvl1pPr>
          </a:lstStyle>
          <a:p>
            <a:pPr lvl="0"/>
            <a:r>
              <a:rPr lang="en-US" dirty="0"/>
              <a:t>Edit bullet header</a:t>
            </a:r>
          </a:p>
        </p:txBody>
      </p:sp>
    </p:spTree>
    <p:extLst>
      <p:ext uri="{BB962C8B-B14F-4D97-AF65-F5344CB8AC3E}">
        <p14:creationId xmlns:p14="http://schemas.microsoft.com/office/powerpoint/2010/main" val="1908313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Title Above-3 Contents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5299" y="1003121"/>
            <a:ext cx="8085483" cy="451968"/>
          </a:xfrm>
          <a:prstGeom prst="rect">
            <a:avLst/>
          </a:prstGeom>
        </p:spPr>
        <p:txBody>
          <a:bodyPr/>
          <a:lstStyle/>
          <a:p>
            <a:r>
              <a:rPr lang="en-US" dirty="0"/>
              <a:t>Edit Header</a:t>
            </a:r>
          </a:p>
        </p:txBody>
      </p:sp>
      <p:sp>
        <p:nvSpPr>
          <p:cNvPr id="3" name="Content Placeholder 2"/>
          <p:cNvSpPr>
            <a:spLocks noGrp="1"/>
          </p:cNvSpPr>
          <p:nvPr>
            <p:ph sz="half" idx="1" hasCustomPrompt="1"/>
          </p:nvPr>
        </p:nvSpPr>
        <p:spPr>
          <a:xfrm>
            <a:off x="495301" y="1564314"/>
            <a:ext cx="2589805" cy="2522656"/>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8" name="Content Placeholder 2">
            <a:extLst>
              <a:ext uri="{FF2B5EF4-FFF2-40B4-BE49-F238E27FC236}">
                <a16:creationId xmlns:a16="http://schemas.microsoft.com/office/drawing/2014/main" id="{CED170D1-0299-0F45-B77C-F90C87C8B19D}"/>
              </a:ext>
            </a:extLst>
          </p:cNvPr>
          <p:cNvSpPr>
            <a:spLocks noGrp="1"/>
          </p:cNvSpPr>
          <p:nvPr>
            <p:ph sz="half" idx="10" hasCustomPrompt="1"/>
          </p:nvPr>
        </p:nvSpPr>
        <p:spPr>
          <a:xfrm>
            <a:off x="3243137" y="1564314"/>
            <a:ext cx="2589805" cy="2522656"/>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11" name="Text Placeholder 3">
            <a:extLst>
              <a:ext uri="{FF2B5EF4-FFF2-40B4-BE49-F238E27FC236}">
                <a16:creationId xmlns:a16="http://schemas.microsoft.com/office/drawing/2014/main" id="{D09B7535-70B4-A94A-AE8A-2F60BE2A1BCC}"/>
              </a:ext>
            </a:extLst>
          </p:cNvPr>
          <p:cNvSpPr>
            <a:spLocks noGrp="1"/>
          </p:cNvSpPr>
          <p:nvPr>
            <p:ph type="body" sz="quarter" idx="13" hasCustomPrompt="1"/>
          </p:nvPr>
        </p:nvSpPr>
        <p:spPr>
          <a:xfrm>
            <a:off x="495298" y="4156926"/>
            <a:ext cx="2589807" cy="343109"/>
          </a:xfrm>
        </p:spPr>
        <p:txBody>
          <a:bodyPr>
            <a:noAutofit/>
          </a:bodyPr>
          <a:lstStyle>
            <a:lvl1pPr marL="0" indent="0">
              <a:buNone/>
              <a:defRPr sz="2000" b="1"/>
            </a:lvl1pPr>
          </a:lstStyle>
          <a:p>
            <a:pPr lvl="0"/>
            <a:r>
              <a:rPr lang="en-US" dirty="0"/>
              <a:t>Edit bullet header</a:t>
            </a:r>
          </a:p>
        </p:txBody>
      </p:sp>
      <p:sp>
        <p:nvSpPr>
          <p:cNvPr id="13" name="Text Placeholder 3">
            <a:extLst>
              <a:ext uri="{FF2B5EF4-FFF2-40B4-BE49-F238E27FC236}">
                <a16:creationId xmlns:a16="http://schemas.microsoft.com/office/drawing/2014/main" id="{5D999953-C41A-3540-ABEA-06F001A1EBF2}"/>
              </a:ext>
            </a:extLst>
          </p:cNvPr>
          <p:cNvSpPr>
            <a:spLocks noGrp="1"/>
          </p:cNvSpPr>
          <p:nvPr>
            <p:ph type="body" sz="quarter" idx="15" hasCustomPrompt="1"/>
          </p:nvPr>
        </p:nvSpPr>
        <p:spPr>
          <a:xfrm>
            <a:off x="3243138" y="4156927"/>
            <a:ext cx="2589805" cy="343109"/>
          </a:xfrm>
        </p:spPr>
        <p:txBody>
          <a:bodyPr>
            <a:noAutofit/>
          </a:bodyPr>
          <a:lstStyle>
            <a:lvl1pPr marL="0" indent="0">
              <a:buNone/>
              <a:defRPr sz="2000" b="1"/>
            </a:lvl1pPr>
          </a:lstStyle>
          <a:p>
            <a:pPr lvl="0"/>
            <a:r>
              <a:rPr lang="en-US" dirty="0"/>
              <a:t>Edit bullet header</a:t>
            </a:r>
          </a:p>
        </p:txBody>
      </p:sp>
      <p:sp>
        <p:nvSpPr>
          <p:cNvPr id="14" name="Content Placeholder 2">
            <a:extLst>
              <a:ext uri="{FF2B5EF4-FFF2-40B4-BE49-F238E27FC236}">
                <a16:creationId xmlns:a16="http://schemas.microsoft.com/office/drawing/2014/main" id="{D5F335E0-55B2-7A48-B28B-07C7537D5A74}"/>
              </a:ext>
            </a:extLst>
          </p:cNvPr>
          <p:cNvSpPr>
            <a:spLocks noGrp="1"/>
          </p:cNvSpPr>
          <p:nvPr>
            <p:ph sz="half" idx="16" hasCustomPrompt="1"/>
          </p:nvPr>
        </p:nvSpPr>
        <p:spPr>
          <a:xfrm>
            <a:off x="5990973" y="1564313"/>
            <a:ext cx="2589805" cy="2522656"/>
          </a:xfrm>
          <a:prstGeom prst="rect">
            <a:avLst/>
          </a:prstGeom>
        </p:spPr>
        <p:txBody>
          <a:bodyPr/>
          <a:lstStyle>
            <a:lvl1pPr marL="0" marR="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
                <a:srgbClr val="29488D"/>
              </a:buClr>
              <a:buSzPct val="125000"/>
              <a:buFont typeface="Arial" panose="020B0604020202020204" pitchFamily="34" charset="0"/>
              <a:buNone/>
              <a:tabLst/>
              <a:defRPr/>
            </a:pPr>
            <a:r>
              <a:rPr lang="en-US" dirty="0"/>
              <a:t>Click icon to add an object</a:t>
            </a:r>
          </a:p>
          <a:p>
            <a:pPr lvl="0"/>
            <a:endParaRPr lang="en-US" dirty="0"/>
          </a:p>
        </p:txBody>
      </p:sp>
      <p:sp>
        <p:nvSpPr>
          <p:cNvPr id="16" name="Text Placeholder 3">
            <a:extLst>
              <a:ext uri="{FF2B5EF4-FFF2-40B4-BE49-F238E27FC236}">
                <a16:creationId xmlns:a16="http://schemas.microsoft.com/office/drawing/2014/main" id="{F2A911A4-75C7-2141-A49A-9E72AEFFA378}"/>
              </a:ext>
            </a:extLst>
          </p:cNvPr>
          <p:cNvSpPr>
            <a:spLocks noGrp="1"/>
          </p:cNvSpPr>
          <p:nvPr>
            <p:ph type="body" sz="quarter" idx="18" hasCustomPrompt="1"/>
          </p:nvPr>
        </p:nvSpPr>
        <p:spPr>
          <a:xfrm>
            <a:off x="5990974" y="4156926"/>
            <a:ext cx="2589805" cy="343109"/>
          </a:xfrm>
        </p:spPr>
        <p:txBody>
          <a:bodyPr>
            <a:noAutofit/>
          </a:bodyPr>
          <a:lstStyle>
            <a:lvl1pPr marL="0" indent="0">
              <a:buNone/>
              <a:defRPr sz="2000" b="1"/>
            </a:lvl1pPr>
          </a:lstStyle>
          <a:p>
            <a:pPr lvl="0"/>
            <a:r>
              <a:rPr lang="en-US" dirty="0"/>
              <a:t>Edit bullet header</a:t>
            </a:r>
          </a:p>
        </p:txBody>
      </p:sp>
      <p:sp>
        <p:nvSpPr>
          <p:cNvPr id="17" name="Text Placeholder 6">
            <a:extLst>
              <a:ext uri="{FF2B5EF4-FFF2-40B4-BE49-F238E27FC236}">
                <a16:creationId xmlns:a16="http://schemas.microsoft.com/office/drawing/2014/main" id="{CB9F610D-A5E3-6541-93BA-16FD6FC21199}"/>
              </a:ext>
            </a:extLst>
          </p:cNvPr>
          <p:cNvSpPr>
            <a:spLocks noGrp="1"/>
          </p:cNvSpPr>
          <p:nvPr>
            <p:ph type="body" sz="quarter" idx="19" hasCustomPrompt="1"/>
          </p:nvPr>
        </p:nvSpPr>
        <p:spPr>
          <a:xfrm>
            <a:off x="495300" y="4569991"/>
            <a:ext cx="2598750" cy="1335509"/>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8" name="Text Placeholder 6">
            <a:extLst>
              <a:ext uri="{FF2B5EF4-FFF2-40B4-BE49-F238E27FC236}">
                <a16:creationId xmlns:a16="http://schemas.microsoft.com/office/drawing/2014/main" id="{EA57E971-FBB3-6343-B386-7497234A823C}"/>
              </a:ext>
            </a:extLst>
          </p:cNvPr>
          <p:cNvSpPr>
            <a:spLocks noGrp="1"/>
          </p:cNvSpPr>
          <p:nvPr>
            <p:ph type="body" sz="quarter" idx="20" hasCustomPrompt="1"/>
          </p:nvPr>
        </p:nvSpPr>
        <p:spPr>
          <a:xfrm>
            <a:off x="3234192" y="4569993"/>
            <a:ext cx="2598750" cy="1335507"/>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
        <p:nvSpPr>
          <p:cNvPr id="19" name="Text Placeholder 6">
            <a:extLst>
              <a:ext uri="{FF2B5EF4-FFF2-40B4-BE49-F238E27FC236}">
                <a16:creationId xmlns:a16="http://schemas.microsoft.com/office/drawing/2014/main" id="{642FD190-E198-0942-A63D-1EC3865024F0}"/>
              </a:ext>
            </a:extLst>
          </p:cNvPr>
          <p:cNvSpPr>
            <a:spLocks noGrp="1"/>
          </p:cNvSpPr>
          <p:nvPr>
            <p:ph type="body" sz="quarter" idx="21" hasCustomPrompt="1"/>
          </p:nvPr>
        </p:nvSpPr>
        <p:spPr>
          <a:xfrm>
            <a:off x="5973084" y="4569993"/>
            <a:ext cx="2598750" cy="1335507"/>
          </a:xfrm>
        </p:spPr>
        <p:txBody>
          <a:bodyPr/>
          <a:lstStyle>
            <a:lvl1pPr marL="346075" indent="-346075">
              <a:tabLst/>
              <a:defRPr sz="1800"/>
            </a:lvl1pPr>
            <a:lvl2pPr>
              <a:defRPr sz="1600">
                <a:solidFill>
                  <a:srgbClr val="29488D"/>
                </a:solidFill>
              </a:defRPr>
            </a:lvl2pPr>
            <a:lvl3pPr>
              <a:defRPr sz="1400">
                <a:solidFill>
                  <a:srgbClr val="29488D"/>
                </a:solidFill>
              </a:defRPr>
            </a:lvl3pPr>
            <a:lvl4pPr>
              <a:defRPr sz="1200">
                <a:solidFill>
                  <a:srgbClr val="29488D"/>
                </a:solidFill>
              </a:defRPr>
            </a:lvl4pPr>
          </a:lstStyle>
          <a:p>
            <a:pPr lvl="0"/>
            <a:r>
              <a:rPr lang="en-US" dirty="0"/>
              <a:t>Edit Bullet</a:t>
            </a:r>
          </a:p>
          <a:p>
            <a:pPr lvl="1"/>
            <a:r>
              <a:rPr lang="en-US" dirty="0"/>
              <a:t>Bullet</a:t>
            </a:r>
          </a:p>
          <a:p>
            <a:pPr lvl="2"/>
            <a:r>
              <a:rPr lang="en-US" dirty="0"/>
              <a:t>Bullet</a:t>
            </a:r>
          </a:p>
          <a:p>
            <a:pPr lvl="3"/>
            <a:r>
              <a:rPr lang="en-US" dirty="0"/>
              <a:t>Bullet</a:t>
            </a:r>
          </a:p>
        </p:txBody>
      </p:sp>
    </p:spTree>
    <p:extLst>
      <p:ext uri="{BB962C8B-B14F-4D97-AF65-F5344CB8AC3E}">
        <p14:creationId xmlns:p14="http://schemas.microsoft.com/office/powerpoint/2010/main" val="285032652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5300" y="859651"/>
            <a:ext cx="7886700" cy="8302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837B0ABC-D162-774F-AB22-C297552B85B0}"/>
              </a:ext>
            </a:extLst>
          </p:cNvPr>
          <p:cNvSpPr>
            <a:spLocks noGrp="1"/>
          </p:cNvSpPr>
          <p:nvPr>
            <p:ph type="body" idx="1"/>
          </p:nvPr>
        </p:nvSpPr>
        <p:spPr>
          <a:xfrm>
            <a:off x="495300" y="1825626"/>
            <a:ext cx="7886700" cy="407821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Shape 12">
            <a:extLst>
              <a:ext uri="{FF2B5EF4-FFF2-40B4-BE49-F238E27FC236}">
                <a16:creationId xmlns:a16="http://schemas.microsoft.com/office/drawing/2014/main" id="{1968F84D-0F22-2547-B41D-9E3C84D2CEEB}"/>
              </a:ext>
            </a:extLst>
          </p:cNvPr>
          <p:cNvPicPr preferRelativeResize="0"/>
          <p:nvPr userDrawn="1"/>
        </p:nvPicPr>
        <p:blipFill rotWithShape="1">
          <a:blip r:embed="rId37">
            <a:alphaModFix/>
          </a:blip>
          <a:srcRect l="1002" r="1050"/>
          <a:stretch/>
        </p:blipFill>
        <p:spPr>
          <a:xfrm>
            <a:off x="-1" y="6118916"/>
            <a:ext cx="9144001" cy="739084"/>
          </a:xfrm>
          <a:prstGeom prst="rect">
            <a:avLst/>
          </a:prstGeom>
          <a:noFill/>
          <a:ln>
            <a:noFill/>
          </a:ln>
        </p:spPr>
      </p:pic>
      <p:pic>
        <p:nvPicPr>
          <p:cNvPr id="5" name="Picture 4">
            <a:extLst>
              <a:ext uri="{FF2B5EF4-FFF2-40B4-BE49-F238E27FC236}">
                <a16:creationId xmlns:a16="http://schemas.microsoft.com/office/drawing/2014/main" id="{9C19E09D-92EB-1943-AF00-32B6297910B9}"/>
              </a:ext>
            </a:extLst>
          </p:cNvPr>
          <p:cNvPicPr>
            <a:picLocks noChangeAspect="1"/>
          </p:cNvPicPr>
          <p:nvPr userDrawn="1"/>
        </p:nvPicPr>
        <p:blipFill>
          <a:blip r:embed="rId38"/>
          <a:stretch>
            <a:fillRect/>
          </a:stretch>
        </p:blipFill>
        <p:spPr>
          <a:xfrm>
            <a:off x="0" y="0"/>
            <a:ext cx="9144000" cy="705768"/>
          </a:xfrm>
          <a:prstGeom prst="rect">
            <a:avLst/>
          </a:prstGeom>
        </p:spPr>
      </p:pic>
    </p:spTree>
    <p:extLst>
      <p:ext uri="{BB962C8B-B14F-4D97-AF65-F5344CB8AC3E}">
        <p14:creationId xmlns:p14="http://schemas.microsoft.com/office/powerpoint/2010/main" val="871698674"/>
      </p:ext>
    </p:extLst>
  </p:cSld>
  <p:clrMap bg1="lt1" tx1="dk1" bg2="lt2" tx2="dk2" accent1="accent1" accent2="accent2" accent3="accent3" accent4="accent4" accent5="accent5" accent6="accent6" hlink="hlink" folHlink="folHlink"/>
  <p:sldLayoutIdLst>
    <p:sldLayoutId id="2147483661" r:id="rId1"/>
    <p:sldLayoutId id="2147483709" r:id="rId2"/>
    <p:sldLayoutId id="2147483692" r:id="rId3"/>
    <p:sldLayoutId id="2147483662" r:id="rId4"/>
    <p:sldLayoutId id="2147483673" r:id="rId5"/>
    <p:sldLayoutId id="2147483706" r:id="rId6"/>
    <p:sldLayoutId id="2147483707" r:id="rId7"/>
    <p:sldLayoutId id="2147483672" r:id="rId8"/>
    <p:sldLayoutId id="2147483691" r:id="rId9"/>
    <p:sldLayoutId id="2147483708" r:id="rId10"/>
    <p:sldLayoutId id="2147483693" r:id="rId11"/>
    <p:sldLayoutId id="2147483694" r:id="rId12"/>
    <p:sldLayoutId id="2147483664" r:id="rId13"/>
    <p:sldLayoutId id="2147483679" r:id="rId14"/>
    <p:sldLayoutId id="2147483674" r:id="rId15"/>
    <p:sldLayoutId id="2147483676" r:id="rId16"/>
    <p:sldLayoutId id="2147483695" r:id="rId17"/>
    <p:sldLayoutId id="2147483683" r:id="rId18"/>
    <p:sldLayoutId id="2147483678" r:id="rId19"/>
    <p:sldLayoutId id="2147483697" r:id="rId20"/>
    <p:sldLayoutId id="2147483698" r:id="rId21"/>
    <p:sldLayoutId id="2147483696" r:id="rId22"/>
    <p:sldLayoutId id="2147483699" r:id="rId23"/>
    <p:sldLayoutId id="2147483700" r:id="rId24"/>
    <p:sldLayoutId id="2147483687" r:id="rId25"/>
    <p:sldLayoutId id="2147483711" r:id="rId26"/>
    <p:sldLayoutId id="2147483701" r:id="rId27"/>
    <p:sldLayoutId id="2147483702" r:id="rId28"/>
    <p:sldLayoutId id="2147483703" r:id="rId29"/>
    <p:sldLayoutId id="2147483704" r:id="rId30"/>
    <p:sldLayoutId id="2147483705" r:id="rId31"/>
    <p:sldLayoutId id="2147483690" r:id="rId32"/>
    <p:sldLayoutId id="2147483681" r:id="rId33"/>
    <p:sldLayoutId id="2147483710" r:id="rId34"/>
    <p:sldLayoutId id="2147483667" r:id="rId35"/>
  </p:sldLayoutIdLst>
  <p:txStyles>
    <p:titleStyle>
      <a:lvl1pPr algn="ctr" defTabSz="914400" rtl="0" eaLnBrk="1" latinLnBrk="0" hangingPunct="1">
        <a:lnSpc>
          <a:spcPct val="90000"/>
        </a:lnSpc>
        <a:spcBef>
          <a:spcPct val="0"/>
        </a:spcBef>
        <a:buNone/>
        <a:defRPr sz="3600" kern="1200">
          <a:solidFill>
            <a:srgbClr val="9B2600"/>
          </a:solidFill>
          <a:latin typeface="Arial" panose="020B0604020202020204" pitchFamily="34" charset="0"/>
          <a:ea typeface="+mj-ea"/>
          <a:cs typeface="Arial" panose="020B0604020202020204" pitchFamily="34" charset="0"/>
        </a:defRPr>
      </a:lvl1pPr>
    </p:titleStyle>
    <p:bodyStyle>
      <a:lvl1pPr marL="230188" indent="-230188" algn="l" defTabSz="914400" rtl="0" eaLnBrk="1" latinLnBrk="0" hangingPunct="1">
        <a:lnSpc>
          <a:spcPct val="90000"/>
        </a:lnSpc>
        <a:spcBef>
          <a:spcPts val="1000"/>
        </a:spcBef>
        <a:buClr>
          <a:srgbClr val="29488D"/>
        </a:buClr>
        <a:buSzPct val="125000"/>
        <a:buFont typeface="Arial" panose="020B0604020202020204" pitchFamily="34" charset="0"/>
        <a:buChar char="•"/>
        <a:tabLst/>
        <a:defRPr sz="2400" b="1" kern="1200">
          <a:solidFill>
            <a:srgbClr val="1A2E5A"/>
          </a:solidFill>
          <a:latin typeface="Arial" panose="020B0604020202020204" pitchFamily="34" charset="0"/>
          <a:ea typeface="+mn-ea"/>
          <a:cs typeface="Arial" panose="020B0604020202020204" pitchFamily="34" charset="0"/>
        </a:defRPr>
      </a:lvl1pPr>
      <a:lvl2pPr marL="519113" indent="-320675" algn="l" defTabSz="914400" rtl="0" eaLnBrk="1" latinLnBrk="0" hangingPunct="1">
        <a:lnSpc>
          <a:spcPct val="90000"/>
        </a:lnSpc>
        <a:spcBef>
          <a:spcPts val="500"/>
        </a:spcBef>
        <a:buClr>
          <a:srgbClr val="2A56B3"/>
        </a:buClr>
        <a:buSzPct val="125000"/>
        <a:buFont typeface="Arial" panose="020B0604020202020204" pitchFamily="34" charset="0"/>
        <a:buChar char="•"/>
        <a:tabLst/>
        <a:defRPr sz="2400" kern="1200">
          <a:solidFill>
            <a:srgbClr val="1A2E5A"/>
          </a:solidFill>
          <a:latin typeface="Arial" panose="020B0604020202020204" pitchFamily="34" charset="0"/>
          <a:ea typeface="+mn-ea"/>
          <a:cs typeface="Arial" panose="020B0604020202020204" pitchFamily="34" charset="0"/>
        </a:defRPr>
      </a:lvl2pPr>
      <a:lvl3pPr marL="635000" indent="-231775" algn="l" defTabSz="914400" rtl="0" eaLnBrk="1" latinLnBrk="0" hangingPunct="1">
        <a:lnSpc>
          <a:spcPct val="90000"/>
        </a:lnSpc>
        <a:spcBef>
          <a:spcPts val="500"/>
        </a:spcBef>
        <a:buClr>
          <a:srgbClr val="BE8E2D"/>
        </a:buClr>
        <a:buSzPct val="125000"/>
        <a:buFont typeface="Arial" panose="020B0604020202020204" pitchFamily="34" charset="0"/>
        <a:buChar char="•"/>
        <a:tabLst/>
        <a:defRPr sz="2000" kern="1200">
          <a:solidFill>
            <a:srgbClr val="1A2E5A"/>
          </a:solidFill>
          <a:latin typeface="Arial" panose="020B0604020202020204" pitchFamily="34" charset="0"/>
          <a:ea typeface="+mn-ea"/>
          <a:cs typeface="Arial" panose="020B0604020202020204" pitchFamily="34" charset="0"/>
        </a:defRPr>
      </a:lvl3pPr>
      <a:lvl4pPr marL="801688" indent="-174625" algn="l" defTabSz="914400" rtl="0" eaLnBrk="1" latinLnBrk="0" hangingPunct="1">
        <a:lnSpc>
          <a:spcPct val="90000"/>
        </a:lnSpc>
        <a:spcBef>
          <a:spcPts val="500"/>
        </a:spcBef>
        <a:buClr>
          <a:srgbClr val="D39F36"/>
        </a:buClr>
        <a:buSzPct val="125000"/>
        <a:buFont typeface="Arial" panose="020B0604020202020204" pitchFamily="34" charset="0"/>
        <a:buChar char="•"/>
        <a:tabLst/>
        <a:defRPr sz="1800" kern="1200">
          <a:solidFill>
            <a:srgbClr val="1A2E5A"/>
          </a:solidFill>
          <a:latin typeface="Arial" panose="020B0604020202020204" pitchFamily="34" charset="0"/>
          <a:ea typeface="+mn-ea"/>
          <a:cs typeface="Arial" panose="020B0604020202020204" pitchFamily="34" charset="0"/>
        </a:defRPr>
      </a:lvl4pPr>
      <a:lvl5pPr marL="1031875" indent="-166688" algn="l" defTabSz="914400" rtl="0" eaLnBrk="1" latinLnBrk="0" hangingPunct="1">
        <a:lnSpc>
          <a:spcPct val="90000"/>
        </a:lnSpc>
        <a:spcBef>
          <a:spcPts val="500"/>
        </a:spcBef>
        <a:buClr>
          <a:srgbClr val="DCA336"/>
        </a:buClr>
        <a:buSzPct val="125000"/>
        <a:buFont typeface="Arial" panose="020B0604020202020204" pitchFamily="34" charset="0"/>
        <a:buChar char="•"/>
        <a:tabLst/>
        <a:defRPr sz="1800" kern="1200">
          <a:solidFill>
            <a:srgbClr val="1A2E5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0" userDrawn="1">
          <p15:clr>
            <a:srgbClr val="F26B43"/>
          </p15:clr>
        </p15:guide>
        <p15:guide id="2" pos="31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9.png"/><Relationship Id="rId1" Type="http://schemas.openxmlformats.org/officeDocument/2006/relationships/slideLayout" Target="../slideLayouts/slideLayout4.xml"/><Relationship Id="rId4" Type="http://schemas.openxmlformats.org/officeDocument/2006/relationships/hyperlink" Target="https://www.globe.gov/es/web/globe-international-stem-network/overview/gisn-members/latin-america-and-caribbea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1.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mailto:anabeatrizprieto@gmail.com" TargetMode="External"/><Relationship Id="rId1" Type="http://schemas.openxmlformats.org/officeDocument/2006/relationships/slideLayout" Target="../slideLayouts/slideLayout24.xml"/><Relationship Id="rId6" Type="http://schemas.openxmlformats.org/officeDocument/2006/relationships/hyperlink" Target="mailto:claudiacarovera@gmail.com" TargetMode="External"/><Relationship Id="rId5" Type="http://schemas.openxmlformats.org/officeDocument/2006/relationships/image" Target="../media/image15.jpg"/><Relationship Id="rId4" Type="http://schemas.openxmlformats.org/officeDocument/2006/relationships/image" Target="../media/image14.jp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s://www.globe.gov/es/news-events/globe-events/virtual-conferences/2020-international-virtual-science-symposium/rubrics-and-badges" TargetMode="External"/><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hyperlink" Target="https://www.globe.gov/es/news-events/meetings_symposia/annual-meetings/24th-annual-meeti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3.png"/><Relationship Id="rId1" Type="http://schemas.openxmlformats.org/officeDocument/2006/relationships/slideLayout" Target="../slideLayouts/slideLayout35.xml"/><Relationship Id="rId4" Type="http://schemas.openxmlformats.org/officeDocument/2006/relationships/hyperlink" Target="https://bit.ly/34JnMpE"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hyperlink" Target="https://bit.ly/34JnMpE" TargetMode="External"/><Relationship Id="rId7" Type="http://schemas.openxmlformats.org/officeDocument/2006/relationships/image" Target="../media/image52.png"/><Relationship Id="rId2" Type="http://schemas.openxmlformats.org/officeDocument/2006/relationships/image" Target="../media/image13.png"/><Relationship Id="rId1" Type="http://schemas.openxmlformats.org/officeDocument/2006/relationships/slideLayout" Target="../slideLayouts/slideLayout3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hyperlink" Target="https://codap.concord.org/" TargetMode="External"/><Relationship Id="rId2" Type="http://schemas.openxmlformats.org/officeDocument/2006/relationships/image" Target="../media/image13.png"/><Relationship Id="rId1" Type="http://schemas.openxmlformats.org/officeDocument/2006/relationships/slideLayout" Target="../slideLayouts/slideLayout35.xml"/><Relationship Id="rId5" Type="http://schemas.openxmlformats.org/officeDocument/2006/relationships/image" Target="../media/image58.png"/><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8" Type="http://schemas.openxmlformats.org/officeDocument/2006/relationships/image" Target="../media/image64.tiff"/><Relationship Id="rId3" Type="http://schemas.openxmlformats.org/officeDocument/2006/relationships/image" Target="../media/image59.png"/><Relationship Id="rId7" Type="http://schemas.openxmlformats.org/officeDocument/2006/relationships/image" Target="../media/image63.tiff"/><Relationship Id="rId2" Type="http://schemas.openxmlformats.org/officeDocument/2006/relationships/image" Target="../media/image13.png"/><Relationship Id="rId1" Type="http://schemas.openxmlformats.org/officeDocument/2006/relationships/slideLayout" Target="../slideLayouts/slideLayout3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67.tiff"/></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69.jp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hyperlink" Target="https://www.youtube.com/watch?v=1RwJbhkCA58" TargetMode="External"/><Relationship Id="rId5" Type="http://schemas.openxmlformats.org/officeDocument/2006/relationships/image" Target="../media/image74.pn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bit.ly/2noOpjK" TargetMode="Externa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77.jpg"/></Relationships>
</file>

<file path=ppt/slides/_rels/slide5.xml.rels><?xml version="1.0" encoding="UTF-8" standalone="yes"?>
<Relationships xmlns="http://schemas.openxmlformats.org/package/2006/relationships"><Relationship Id="rId3" Type="http://schemas.openxmlformats.org/officeDocument/2006/relationships/hyperlink" Target="https://bit.ly/2X5bvcR" TargetMode="External"/><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hyperlink" Target="https://zoom.us/j/617363465?status=success" TargetMode="External"/><Relationship Id="rId5" Type="http://schemas.openxmlformats.org/officeDocument/2006/relationships/hyperlink" Target="https://bit.ly/2NrQvtu" TargetMode="External"/><Relationship Id="rId4" Type="http://schemas.openxmlformats.org/officeDocument/2006/relationships/hyperlink" Target="https://youtu.be/Sul1H2WbgnQ"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emf"/><Relationship Id="rId3" Type="http://schemas.openxmlformats.org/officeDocument/2006/relationships/image" Target="../media/image13.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8.emf"/><Relationship Id="rId16" Type="http://schemas.openxmlformats.org/officeDocument/2006/relationships/image" Target="../media/image31.png"/><Relationship Id="rId1" Type="http://schemas.openxmlformats.org/officeDocument/2006/relationships/slideLayout" Target="../slideLayouts/slideLayout35.xml"/><Relationship Id="rId6" Type="http://schemas.openxmlformats.org/officeDocument/2006/relationships/image" Target="../media/image21.png"/><Relationship Id="rId11" Type="http://schemas.openxmlformats.org/officeDocument/2006/relationships/image" Target="../media/image26.emf"/><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emf"/><Relationship Id="rId4" Type="http://schemas.openxmlformats.org/officeDocument/2006/relationships/image" Target="../media/image19.emf"/><Relationship Id="rId9" Type="http://schemas.openxmlformats.org/officeDocument/2006/relationships/image" Target="../media/image24.emf"/><Relationship Id="rId14" Type="http://schemas.openxmlformats.org/officeDocument/2006/relationships/image" Target="../media/image29.emf"/></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hyperlink" Target="https://www.globe.gov/support/media/media-release" TargetMode="External"/><Relationship Id="rId2" Type="http://schemas.openxmlformats.org/officeDocument/2006/relationships/image" Target="../media/image13.png"/><Relationship Id="rId1" Type="http://schemas.openxmlformats.org/officeDocument/2006/relationships/slideLayout" Target="../slideLayouts/slideLayout13.xml"/><Relationship Id="rId5" Type="http://schemas.openxmlformats.org/officeDocument/2006/relationships/hyperlink" Target="https://www.globe.gov/news-events/globe-events/virtual-conferences/2020-international-virtual-science-symposium/resources" TargetMode="External"/><Relationship Id="rId4" Type="http://schemas.openxmlformats.org/officeDocument/2006/relationships/hyperlink" Target="https://www.globe.gov/news-events/globe-events/virtual-conferences/2020-international-virtual-science-symposium/rubrics-and-badge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3.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1CD56-0A46-E944-9F1B-68D2CC19F6E0}"/>
              </a:ext>
            </a:extLst>
          </p:cNvPr>
          <p:cNvSpPr>
            <a:spLocks noGrp="1"/>
          </p:cNvSpPr>
          <p:nvPr>
            <p:ph type="ctrTitle"/>
          </p:nvPr>
        </p:nvSpPr>
        <p:spPr>
          <a:xfrm>
            <a:off x="2730500" y="1280160"/>
            <a:ext cx="5999252" cy="1142763"/>
          </a:xfrm>
        </p:spPr>
        <p:txBody>
          <a:bodyPr>
            <a:normAutofit/>
          </a:bodyPr>
          <a:lstStyle/>
          <a:p>
            <a:r>
              <a:rPr lang="es-AR" sz="2900" dirty="0" err="1"/>
              <a:t>Webinar</a:t>
            </a:r>
            <a:r>
              <a:rPr lang="es-AR" sz="2900" dirty="0"/>
              <a:t> 7 – Presentación de la investigación. </a:t>
            </a:r>
            <a:r>
              <a:rPr lang="es-AR" sz="2900" dirty="0" err="1"/>
              <a:t>Badges</a:t>
            </a:r>
            <a:r>
              <a:rPr lang="es-AR" sz="2900" dirty="0"/>
              <a:t>.</a:t>
            </a:r>
          </a:p>
        </p:txBody>
      </p:sp>
      <p:sp>
        <p:nvSpPr>
          <p:cNvPr id="3" name="Subtitle 2">
            <a:extLst>
              <a:ext uri="{FF2B5EF4-FFF2-40B4-BE49-F238E27FC236}">
                <a16:creationId xmlns:a16="http://schemas.microsoft.com/office/drawing/2014/main" id="{622DEC46-3C15-134B-A387-23244E1323B7}"/>
              </a:ext>
            </a:extLst>
          </p:cNvPr>
          <p:cNvSpPr>
            <a:spLocks noGrp="1"/>
          </p:cNvSpPr>
          <p:nvPr>
            <p:ph type="subTitle" idx="1"/>
          </p:nvPr>
        </p:nvSpPr>
        <p:spPr>
          <a:xfrm>
            <a:off x="3150656" y="2983493"/>
            <a:ext cx="5090235" cy="1309105"/>
          </a:xfrm>
        </p:spPr>
        <p:txBody>
          <a:bodyPr>
            <a:normAutofit fontScale="85000" lnSpcReduction="20000"/>
          </a:bodyPr>
          <a:lstStyle/>
          <a:p>
            <a:pPr>
              <a:lnSpc>
                <a:spcPct val="120000"/>
              </a:lnSpc>
            </a:pPr>
            <a:r>
              <a:rPr lang="es-AR" b="1" dirty="0"/>
              <a:t>Presentación con diapositivas, poster, video. Otros recursos CODAP. ¿Cómo aplicar a los </a:t>
            </a:r>
            <a:r>
              <a:rPr lang="es-AR" b="1" dirty="0" err="1"/>
              <a:t>Badges</a:t>
            </a:r>
            <a:r>
              <a:rPr lang="es-AR" b="1" dirty="0"/>
              <a:t>?</a:t>
            </a:r>
          </a:p>
        </p:txBody>
      </p:sp>
      <p:sp>
        <p:nvSpPr>
          <p:cNvPr id="4" name="Text Placeholder 3">
            <a:extLst>
              <a:ext uri="{FF2B5EF4-FFF2-40B4-BE49-F238E27FC236}">
                <a16:creationId xmlns:a16="http://schemas.microsoft.com/office/drawing/2014/main" id="{AB8E5D8E-FA12-8249-8BD3-08AB2E2D7BFE}"/>
              </a:ext>
            </a:extLst>
          </p:cNvPr>
          <p:cNvSpPr>
            <a:spLocks noGrp="1"/>
          </p:cNvSpPr>
          <p:nvPr>
            <p:ph type="body" sz="quarter" idx="10"/>
          </p:nvPr>
        </p:nvSpPr>
        <p:spPr>
          <a:xfrm>
            <a:off x="3520106" y="4630398"/>
            <a:ext cx="4351337" cy="809625"/>
          </a:xfrm>
        </p:spPr>
        <p:txBody>
          <a:bodyPr/>
          <a:lstStyle/>
          <a:p>
            <a:pPr lvl="0">
              <a:spcBef>
                <a:spcPts val="0"/>
              </a:spcBef>
              <a:buSzPts val="2500"/>
            </a:pPr>
            <a:r>
              <a:rPr lang="es-AR" dirty="0"/>
              <a:t>2019 - 2020</a:t>
            </a:r>
          </a:p>
        </p:txBody>
      </p:sp>
      <p:sp>
        <p:nvSpPr>
          <p:cNvPr id="5"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6"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Tree>
    <p:extLst>
      <p:ext uri="{BB962C8B-B14F-4D97-AF65-F5344CB8AC3E}">
        <p14:creationId xmlns:p14="http://schemas.microsoft.com/office/powerpoint/2010/main" val="4150532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F649ADD2-A7E4-4BC6-BCC7-74B4B0BE495A}"/>
              </a:ext>
            </a:extLst>
          </p:cNvPr>
          <p:cNvSpPr>
            <a:spLocks noGrp="1"/>
          </p:cNvSpPr>
          <p:nvPr>
            <p:ph type="title"/>
          </p:nvPr>
        </p:nvSpPr>
        <p:spPr>
          <a:xfrm>
            <a:off x="508554" y="847023"/>
            <a:ext cx="8221978" cy="788737"/>
          </a:xfrm>
        </p:spPr>
        <p:txBody>
          <a:bodyPr>
            <a:normAutofit/>
          </a:bodyPr>
          <a:lstStyle/>
          <a:p>
            <a:r>
              <a:rPr lang="es-AR" sz="2400" dirty="0"/>
              <a:t>2020 GLOBE IVSS </a:t>
            </a:r>
            <a:br>
              <a:rPr lang="es-AR" sz="2400" dirty="0"/>
            </a:br>
            <a:r>
              <a:rPr lang="es-AR" sz="2400" dirty="0"/>
              <a:t>¿Cómo subir nuestra investigación al sitio web de GLOBE?</a:t>
            </a:r>
          </a:p>
        </p:txBody>
      </p:sp>
      <p:sp>
        <p:nvSpPr>
          <p:cNvPr id="6" name="CuadroTexto 5">
            <a:extLst>
              <a:ext uri="{FF2B5EF4-FFF2-40B4-BE49-F238E27FC236}">
                <a16:creationId xmlns:a16="http://schemas.microsoft.com/office/drawing/2014/main" id="{27CAF46C-9711-48FF-B2EA-B99B06C221DC}"/>
              </a:ext>
            </a:extLst>
          </p:cNvPr>
          <p:cNvSpPr txBox="1"/>
          <p:nvPr/>
        </p:nvSpPr>
        <p:spPr>
          <a:xfrm>
            <a:off x="7184634" y="1919226"/>
            <a:ext cx="1880641" cy="646331"/>
          </a:xfrm>
          <a:prstGeom prst="rect">
            <a:avLst/>
          </a:prstGeom>
          <a:noFill/>
        </p:spPr>
        <p:txBody>
          <a:bodyPr wrap="square" rtlCol="0">
            <a:spAutoFit/>
          </a:bodyPr>
          <a:lstStyle/>
          <a:p>
            <a:r>
              <a:rPr lang="es-AR" dirty="0">
                <a:solidFill>
                  <a:srgbClr val="FF0000"/>
                </a:solidFill>
              </a:rPr>
              <a:t>2. Ir a Participación</a:t>
            </a:r>
          </a:p>
        </p:txBody>
      </p:sp>
      <p:pic>
        <p:nvPicPr>
          <p:cNvPr id="3" name="Imagen 2">
            <a:extLst>
              <a:ext uri="{FF2B5EF4-FFF2-40B4-BE49-F238E27FC236}">
                <a16:creationId xmlns:a16="http://schemas.microsoft.com/office/drawing/2014/main" id="{CBE591A6-61AF-4787-957C-111E294F411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47655" y="1757680"/>
            <a:ext cx="6664960" cy="4064000"/>
          </a:xfrm>
          <a:prstGeom prst="rect">
            <a:avLst/>
          </a:prstGeom>
        </p:spPr>
      </p:pic>
      <p:cxnSp>
        <p:nvCxnSpPr>
          <p:cNvPr id="10" name="Conector recto de flecha 9">
            <a:extLst>
              <a:ext uri="{FF2B5EF4-FFF2-40B4-BE49-F238E27FC236}">
                <a16:creationId xmlns:a16="http://schemas.microsoft.com/office/drawing/2014/main" id="{F2FC1834-50D4-459F-A3F6-6743B187268A}"/>
              </a:ext>
            </a:extLst>
          </p:cNvPr>
          <p:cNvCxnSpPr>
            <a:cxnSpLocks/>
            <a:stCxn id="6" idx="1"/>
          </p:cNvCxnSpPr>
          <p:nvPr/>
        </p:nvCxnSpPr>
        <p:spPr>
          <a:xfrm flipH="1">
            <a:off x="3680136" y="2242392"/>
            <a:ext cx="3504498" cy="3231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F6152DB6-FDA8-4FED-A1AA-80016674C18E}"/>
              </a:ext>
            </a:extLst>
          </p:cNvPr>
          <p:cNvSpPr txBox="1"/>
          <p:nvPr/>
        </p:nvSpPr>
        <p:spPr>
          <a:xfrm>
            <a:off x="7174474" y="2945386"/>
            <a:ext cx="1880641" cy="923330"/>
          </a:xfrm>
          <a:prstGeom prst="rect">
            <a:avLst/>
          </a:prstGeom>
          <a:noFill/>
        </p:spPr>
        <p:txBody>
          <a:bodyPr wrap="square" rtlCol="0">
            <a:spAutoFit/>
          </a:bodyPr>
          <a:lstStyle/>
          <a:p>
            <a:r>
              <a:rPr lang="es-AR" dirty="0">
                <a:solidFill>
                  <a:srgbClr val="FF0000"/>
                </a:solidFill>
              </a:rPr>
              <a:t>3. Clic en Informe de Investigación del Estudiante</a:t>
            </a:r>
          </a:p>
        </p:txBody>
      </p:sp>
      <p:cxnSp>
        <p:nvCxnSpPr>
          <p:cNvPr id="13" name="Conector recto de flecha 12">
            <a:extLst>
              <a:ext uri="{FF2B5EF4-FFF2-40B4-BE49-F238E27FC236}">
                <a16:creationId xmlns:a16="http://schemas.microsoft.com/office/drawing/2014/main" id="{5748868F-BF2C-4B92-9806-1FBEC3F462B6}"/>
              </a:ext>
            </a:extLst>
          </p:cNvPr>
          <p:cNvCxnSpPr>
            <a:cxnSpLocks/>
            <a:stCxn id="12" idx="1"/>
          </p:cNvCxnSpPr>
          <p:nvPr/>
        </p:nvCxnSpPr>
        <p:spPr>
          <a:xfrm flipH="1">
            <a:off x="3832536" y="3407051"/>
            <a:ext cx="3341938" cy="1083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000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3221F770-3EF5-4E44-9BC4-4BBF8D1AA90D}"/>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27335" y="1919226"/>
            <a:ext cx="6685280" cy="4053840"/>
          </a:xfrm>
          <a:prstGeom prst="rect">
            <a:avLst/>
          </a:prstGeom>
          <a:ln>
            <a:solidFill>
              <a:schemeClr val="bg1">
                <a:lumMod val="75000"/>
              </a:schemeClr>
            </a:solidFill>
          </a:ln>
        </p:spPr>
      </p:pic>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F649ADD2-A7E4-4BC6-BCC7-74B4B0BE495A}"/>
              </a:ext>
            </a:extLst>
          </p:cNvPr>
          <p:cNvSpPr>
            <a:spLocks noGrp="1"/>
          </p:cNvSpPr>
          <p:nvPr>
            <p:ph type="title"/>
          </p:nvPr>
        </p:nvSpPr>
        <p:spPr>
          <a:xfrm>
            <a:off x="508554" y="847023"/>
            <a:ext cx="8221978" cy="788737"/>
          </a:xfrm>
        </p:spPr>
        <p:txBody>
          <a:bodyPr>
            <a:normAutofit/>
          </a:bodyPr>
          <a:lstStyle/>
          <a:p>
            <a:r>
              <a:rPr lang="es-AR" sz="2400" dirty="0"/>
              <a:t>2020 GLOBE IVSS </a:t>
            </a:r>
            <a:br>
              <a:rPr lang="es-AR" sz="2400" dirty="0"/>
            </a:br>
            <a:r>
              <a:rPr lang="es-AR" sz="2400" dirty="0"/>
              <a:t>¿Cómo subir nuestra investigación al sitio web de GLOBE?</a:t>
            </a:r>
          </a:p>
        </p:txBody>
      </p:sp>
      <p:sp>
        <p:nvSpPr>
          <p:cNvPr id="12" name="CuadroTexto 11">
            <a:extLst>
              <a:ext uri="{FF2B5EF4-FFF2-40B4-BE49-F238E27FC236}">
                <a16:creationId xmlns:a16="http://schemas.microsoft.com/office/drawing/2014/main" id="{F6152DB6-FDA8-4FED-A1AA-80016674C18E}"/>
              </a:ext>
            </a:extLst>
          </p:cNvPr>
          <p:cNvSpPr txBox="1"/>
          <p:nvPr/>
        </p:nvSpPr>
        <p:spPr>
          <a:xfrm>
            <a:off x="7174474" y="2945386"/>
            <a:ext cx="1880641" cy="1477328"/>
          </a:xfrm>
          <a:prstGeom prst="rect">
            <a:avLst/>
          </a:prstGeom>
          <a:noFill/>
        </p:spPr>
        <p:txBody>
          <a:bodyPr wrap="square" rtlCol="0">
            <a:spAutoFit/>
          </a:bodyPr>
          <a:lstStyle/>
          <a:p>
            <a:r>
              <a:rPr lang="es-AR" dirty="0">
                <a:solidFill>
                  <a:srgbClr val="FF0000"/>
                </a:solidFill>
              </a:rPr>
              <a:t>4. Clic en el botón azul:</a:t>
            </a:r>
          </a:p>
          <a:p>
            <a:endParaRPr lang="es-AR" dirty="0">
              <a:solidFill>
                <a:srgbClr val="FF0000"/>
              </a:solidFill>
            </a:endParaRPr>
          </a:p>
          <a:p>
            <a:r>
              <a:rPr lang="es-AR" dirty="0" err="1">
                <a:solidFill>
                  <a:srgbClr val="FF0000"/>
                </a:solidFill>
              </a:rPr>
              <a:t>Upload</a:t>
            </a:r>
            <a:r>
              <a:rPr lang="es-AR" dirty="0">
                <a:solidFill>
                  <a:srgbClr val="FF0000"/>
                </a:solidFill>
              </a:rPr>
              <a:t> </a:t>
            </a:r>
            <a:r>
              <a:rPr lang="es-AR" dirty="0" err="1">
                <a:solidFill>
                  <a:srgbClr val="FF0000"/>
                </a:solidFill>
              </a:rPr>
              <a:t>Your</a:t>
            </a:r>
            <a:r>
              <a:rPr lang="es-AR" dirty="0">
                <a:solidFill>
                  <a:srgbClr val="FF0000"/>
                </a:solidFill>
              </a:rPr>
              <a:t> </a:t>
            </a:r>
            <a:r>
              <a:rPr lang="es-AR" dirty="0" err="1">
                <a:solidFill>
                  <a:srgbClr val="FF0000"/>
                </a:solidFill>
              </a:rPr>
              <a:t>Research</a:t>
            </a:r>
            <a:r>
              <a:rPr lang="es-AR" dirty="0">
                <a:solidFill>
                  <a:srgbClr val="FF0000"/>
                </a:solidFill>
              </a:rPr>
              <a:t> </a:t>
            </a:r>
            <a:r>
              <a:rPr lang="es-AR" dirty="0" err="1">
                <a:solidFill>
                  <a:srgbClr val="FF0000"/>
                </a:solidFill>
              </a:rPr>
              <a:t>Report</a:t>
            </a:r>
            <a:endParaRPr lang="es-AR" dirty="0">
              <a:solidFill>
                <a:srgbClr val="FF0000"/>
              </a:solidFill>
            </a:endParaRPr>
          </a:p>
        </p:txBody>
      </p:sp>
      <p:cxnSp>
        <p:nvCxnSpPr>
          <p:cNvPr id="13" name="Conector recto de flecha 12">
            <a:extLst>
              <a:ext uri="{FF2B5EF4-FFF2-40B4-BE49-F238E27FC236}">
                <a16:creationId xmlns:a16="http://schemas.microsoft.com/office/drawing/2014/main" id="{5748868F-BF2C-4B92-9806-1FBEC3F462B6}"/>
              </a:ext>
            </a:extLst>
          </p:cNvPr>
          <p:cNvCxnSpPr>
            <a:cxnSpLocks/>
            <a:stCxn id="12" idx="1"/>
          </p:cNvCxnSpPr>
          <p:nvPr/>
        </p:nvCxnSpPr>
        <p:spPr>
          <a:xfrm flipH="1">
            <a:off x="5618480" y="3684050"/>
            <a:ext cx="1555994" cy="2620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59972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8A27B47-1752-4C45-924C-1C05378C551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68300" y="1749389"/>
            <a:ext cx="6120000" cy="4261588"/>
          </a:xfrm>
          <a:prstGeom prst="rect">
            <a:avLst/>
          </a:prstGeom>
          <a:ln>
            <a:solidFill>
              <a:schemeClr val="bg1">
                <a:lumMod val="75000"/>
              </a:schemeClr>
            </a:solidFill>
          </a:ln>
        </p:spPr>
      </p:pic>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F649ADD2-A7E4-4BC6-BCC7-74B4B0BE495A}"/>
              </a:ext>
            </a:extLst>
          </p:cNvPr>
          <p:cNvSpPr>
            <a:spLocks noGrp="1"/>
          </p:cNvSpPr>
          <p:nvPr>
            <p:ph type="title"/>
          </p:nvPr>
        </p:nvSpPr>
        <p:spPr>
          <a:xfrm>
            <a:off x="508554" y="847023"/>
            <a:ext cx="8221978" cy="788737"/>
          </a:xfrm>
        </p:spPr>
        <p:txBody>
          <a:bodyPr>
            <a:normAutofit/>
          </a:bodyPr>
          <a:lstStyle/>
          <a:p>
            <a:r>
              <a:rPr lang="es-AR" sz="2400" dirty="0"/>
              <a:t>2020 GLOBE IVSS </a:t>
            </a:r>
            <a:br>
              <a:rPr lang="es-AR" sz="2400" dirty="0"/>
            </a:br>
            <a:r>
              <a:rPr lang="es-AR" sz="2400" dirty="0"/>
              <a:t>¿Cómo subir nuestra investigación al sitio web de GLOBE?</a:t>
            </a:r>
          </a:p>
        </p:txBody>
      </p:sp>
      <p:sp>
        <p:nvSpPr>
          <p:cNvPr id="6" name="CuadroTexto 5">
            <a:extLst>
              <a:ext uri="{FF2B5EF4-FFF2-40B4-BE49-F238E27FC236}">
                <a16:creationId xmlns:a16="http://schemas.microsoft.com/office/drawing/2014/main" id="{27CAF46C-9711-48FF-B2EA-B99B06C221DC}"/>
              </a:ext>
            </a:extLst>
          </p:cNvPr>
          <p:cNvSpPr txBox="1"/>
          <p:nvPr/>
        </p:nvSpPr>
        <p:spPr>
          <a:xfrm>
            <a:off x="6656314" y="2138692"/>
            <a:ext cx="2406406" cy="923330"/>
          </a:xfrm>
          <a:prstGeom prst="rect">
            <a:avLst/>
          </a:prstGeom>
          <a:noFill/>
        </p:spPr>
        <p:txBody>
          <a:bodyPr wrap="square" rtlCol="0">
            <a:spAutoFit/>
          </a:bodyPr>
          <a:lstStyle/>
          <a:p>
            <a:r>
              <a:rPr lang="es-AR" dirty="0">
                <a:solidFill>
                  <a:srgbClr val="FF0000"/>
                </a:solidFill>
              </a:rPr>
              <a:t>5. Clic para seleccionar la escuela (en caso de tener más de una)</a:t>
            </a:r>
          </a:p>
        </p:txBody>
      </p:sp>
      <p:cxnSp>
        <p:nvCxnSpPr>
          <p:cNvPr id="10" name="Conector recto de flecha 9">
            <a:extLst>
              <a:ext uri="{FF2B5EF4-FFF2-40B4-BE49-F238E27FC236}">
                <a16:creationId xmlns:a16="http://schemas.microsoft.com/office/drawing/2014/main" id="{F2FC1834-50D4-459F-A3F6-6743B187268A}"/>
              </a:ext>
            </a:extLst>
          </p:cNvPr>
          <p:cNvCxnSpPr>
            <a:cxnSpLocks/>
            <a:stCxn id="6" idx="1"/>
          </p:cNvCxnSpPr>
          <p:nvPr/>
        </p:nvCxnSpPr>
        <p:spPr>
          <a:xfrm flipH="1">
            <a:off x="2296160" y="2600357"/>
            <a:ext cx="4360154"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E28D7EE4-8648-478D-BB45-55453A425AD5}"/>
              </a:ext>
            </a:extLst>
          </p:cNvPr>
          <p:cNvSpPr txBox="1"/>
          <p:nvPr/>
        </p:nvSpPr>
        <p:spPr>
          <a:xfrm>
            <a:off x="6685768" y="3220736"/>
            <a:ext cx="2406406" cy="646331"/>
          </a:xfrm>
          <a:prstGeom prst="rect">
            <a:avLst/>
          </a:prstGeom>
          <a:noFill/>
        </p:spPr>
        <p:txBody>
          <a:bodyPr wrap="square" rtlCol="0">
            <a:spAutoFit/>
          </a:bodyPr>
          <a:lstStyle/>
          <a:p>
            <a:r>
              <a:rPr lang="es-AR" dirty="0">
                <a:solidFill>
                  <a:srgbClr val="FF0000"/>
                </a:solidFill>
              </a:rPr>
              <a:t>6. Clic para seleccionar un docente GLOBE</a:t>
            </a:r>
          </a:p>
        </p:txBody>
      </p:sp>
      <p:cxnSp>
        <p:nvCxnSpPr>
          <p:cNvPr id="17" name="Conector recto de flecha 16">
            <a:extLst>
              <a:ext uri="{FF2B5EF4-FFF2-40B4-BE49-F238E27FC236}">
                <a16:creationId xmlns:a16="http://schemas.microsoft.com/office/drawing/2014/main" id="{E5742D39-A43C-436B-A393-9E229D722053}"/>
              </a:ext>
            </a:extLst>
          </p:cNvPr>
          <p:cNvCxnSpPr>
            <a:cxnSpLocks/>
            <a:stCxn id="16" idx="1"/>
          </p:cNvCxnSpPr>
          <p:nvPr/>
        </p:nvCxnSpPr>
        <p:spPr>
          <a:xfrm flipH="1" flipV="1">
            <a:off x="2204720" y="2844800"/>
            <a:ext cx="4481048" cy="69910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9" name="Imagen 18">
            <a:extLst>
              <a:ext uri="{FF2B5EF4-FFF2-40B4-BE49-F238E27FC236}">
                <a16:creationId xmlns:a16="http://schemas.microsoft.com/office/drawing/2014/main" id="{5D7C6A28-B7F2-418F-AC13-C64A3A401253}"/>
              </a:ext>
            </a:extLst>
          </p:cNvPr>
          <p:cNvPicPr>
            <a:picLocks noChangeAspect="1"/>
          </p:cNvPicPr>
          <p:nvPr/>
        </p:nvPicPr>
        <p:blipFill rotWithShape="1">
          <a:blip r:embed="rId4"/>
          <a:srcRect l="2190" t="10198" r="55111" b="57135"/>
          <a:stretch/>
        </p:blipFill>
        <p:spPr>
          <a:xfrm>
            <a:off x="2751960" y="4157433"/>
            <a:ext cx="3904354" cy="1680262"/>
          </a:xfrm>
          <a:prstGeom prst="rect">
            <a:avLst/>
          </a:prstGeom>
          <a:ln>
            <a:solidFill>
              <a:schemeClr val="bg1">
                <a:lumMod val="75000"/>
              </a:schemeClr>
            </a:solidFill>
          </a:ln>
        </p:spPr>
      </p:pic>
      <p:sp>
        <p:nvSpPr>
          <p:cNvPr id="20" name="CuadroTexto 19">
            <a:extLst>
              <a:ext uri="{FF2B5EF4-FFF2-40B4-BE49-F238E27FC236}">
                <a16:creationId xmlns:a16="http://schemas.microsoft.com/office/drawing/2014/main" id="{8297700C-ABF3-4CBF-B9F3-E0BC94B615EF}"/>
              </a:ext>
            </a:extLst>
          </p:cNvPr>
          <p:cNvSpPr txBox="1"/>
          <p:nvPr/>
        </p:nvSpPr>
        <p:spPr>
          <a:xfrm>
            <a:off x="6685768" y="4813322"/>
            <a:ext cx="2406406" cy="369332"/>
          </a:xfrm>
          <a:prstGeom prst="rect">
            <a:avLst/>
          </a:prstGeom>
          <a:noFill/>
        </p:spPr>
        <p:txBody>
          <a:bodyPr wrap="square" rtlCol="0">
            <a:spAutoFit/>
          </a:bodyPr>
          <a:lstStyle/>
          <a:p>
            <a:r>
              <a:rPr lang="es-AR" dirty="0">
                <a:solidFill>
                  <a:srgbClr val="FF0000"/>
                </a:solidFill>
              </a:rPr>
              <a:t>7. Clic en el docente</a:t>
            </a:r>
          </a:p>
        </p:txBody>
      </p:sp>
      <p:cxnSp>
        <p:nvCxnSpPr>
          <p:cNvPr id="21" name="Conector recto de flecha 20">
            <a:extLst>
              <a:ext uri="{FF2B5EF4-FFF2-40B4-BE49-F238E27FC236}">
                <a16:creationId xmlns:a16="http://schemas.microsoft.com/office/drawing/2014/main" id="{DA2F4E04-AED1-4CA7-BA6F-8B76648D1835}"/>
              </a:ext>
            </a:extLst>
          </p:cNvPr>
          <p:cNvCxnSpPr>
            <a:cxnSpLocks/>
            <a:stCxn id="20" idx="1"/>
          </p:cNvCxnSpPr>
          <p:nvPr/>
        </p:nvCxnSpPr>
        <p:spPr>
          <a:xfrm flipH="1">
            <a:off x="3646414" y="4997988"/>
            <a:ext cx="3039354" cy="45019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868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4576542-E455-4FAF-BC87-9CB83CC53491}"/>
              </a:ext>
            </a:extLst>
          </p:cNvPr>
          <p:cNvPicPr>
            <a:picLocks noChangeAspect="1"/>
          </p:cNvPicPr>
          <p:nvPr/>
        </p:nvPicPr>
        <p:blipFill rotWithShape="1">
          <a:blip r:embed="rId2"/>
          <a:srcRect r="22334" b="10394"/>
          <a:stretch/>
        </p:blipFill>
        <p:spPr>
          <a:xfrm>
            <a:off x="1466925" y="1919226"/>
            <a:ext cx="6120000" cy="3971652"/>
          </a:xfrm>
          <a:prstGeom prst="rect">
            <a:avLst/>
          </a:prstGeom>
          <a:ln>
            <a:solidFill>
              <a:schemeClr val="bg1">
                <a:lumMod val="75000"/>
              </a:schemeClr>
            </a:solidFill>
          </a:ln>
        </p:spPr>
      </p:pic>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F649ADD2-A7E4-4BC6-BCC7-74B4B0BE495A}"/>
              </a:ext>
            </a:extLst>
          </p:cNvPr>
          <p:cNvSpPr>
            <a:spLocks noGrp="1"/>
          </p:cNvSpPr>
          <p:nvPr>
            <p:ph type="title"/>
          </p:nvPr>
        </p:nvSpPr>
        <p:spPr>
          <a:xfrm>
            <a:off x="508554" y="847023"/>
            <a:ext cx="8221978" cy="788737"/>
          </a:xfrm>
        </p:spPr>
        <p:txBody>
          <a:bodyPr>
            <a:normAutofit/>
          </a:bodyPr>
          <a:lstStyle/>
          <a:p>
            <a:r>
              <a:rPr lang="es-AR" sz="2400" dirty="0"/>
              <a:t>2020 GLOBE IVSS </a:t>
            </a:r>
            <a:br>
              <a:rPr lang="es-AR" sz="2400" dirty="0"/>
            </a:br>
            <a:r>
              <a:rPr lang="es-AR" sz="2400" dirty="0"/>
              <a:t>¿Cómo subir nuestra investigación al sitio web de GLOBE?</a:t>
            </a:r>
          </a:p>
        </p:txBody>
      </p:sp>
      <p:sp>
        <p:nvSpPr>
          <p:cNvPr id="6" name="CuadroTexto 5">
            <a:extLst>
              <a:ext uri="{FF2B5EF4-FFF2-40B4-BE49-F238E27FC236}">
                <a16:creationId xmlns:a16="http://schemas.microsoft.com/office/drawing/2014/main" id="{27CAF46C-9711-48FF-B2EA-B99B06C221DC}"/>
              </a:ext>
            </a:extLst>
          </p:cNvPr>
          <p:cNvSpPr txBox="1"/>
          <p:nvPr/>
        </p:nvSpPr>
        <p:spPr>
          <a:xfrm>
            <a:off x="105430" y="2691386"/>
            <a:ext cx="1242060" cy="1200329"/>
          </a:xfrm>
          <a:prstGeom prst="rect">
            <a:avLst/>
          </a:prstGeom>
          <a:noFill/>
        </p:spPr>
        <p:txBody>
          <a:bodyPr wrap="square" rtlCol="0">
            <a:spAutoFit/>
          </a:bodyPr>
          <a:lstStyle/>
          <a:p>
            <a:r>
              <a:rPr lang="es-AR" dirty="0">
                <a:solidFill>
                  <a:srgbClr val="FF0000"/>
                </a:solidFill>
              </a:rPr>
              <a:t>8. Verificar que esté cargado el docente</a:t>
            </a:r>
          </a:p>
        </p:txBody>
      </p:sp>
      <p:cxnSp>
        <p:nvCxnSpPr>
          <p:cNvPr id="10" name="Conector recto de flecha 9">
            <a:extLst>
              <a:ext uri="{FF2B5EF4-FFF2-40B4-BE49-F238E27FC236}">
                <a16:creationId xmlns:a16="http://schemas.microsoft.com/office/drawing/2014/main" id="{F2FC1834-50D4-459F-A3F6-6743B187268A}"/>
              </a:ext>
            </a:extLst>
          </p:cNvPr>
          <p:cNvCxnSpPr>
            <a:cxnSpLocks/>
            <a:stCxn id="6" idx="3"/>
          </p:cNvCxnSpPr>
          <p:nvPr/>
        </p:nvCxnSpPr>
        <p:spPr>
          <a:xfrm flipV="1">
            <a:off x="1347490" y="3129280"/>
            <a:ext cx="339070" cy="1622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F6152DB6-FDA8-4FED-A1AA-80016674C18E}"/>
              </a:ext>
            </a:extLst>
          </p:cNvPr>
          <p:cNvSpPr txBox="1"/>
          <p:nvPr/>
        </p:nvSpPr>
        <p:spPr>
          <a:xfrm>
            <a:off x="7706359" y="2945386"/>
            <a:ext cx="1348755" cy="1477328"/>
          </a:xfrm>
          <a:prstGeom prst="rect">
            <a:avLst/>
          </a:prstGeom>
          <a:noFill/>
        </p:spPr>
        <p:txBody>
          <a:bodyPr wrap="square" rtlCol="0">
            <a:spAutoFit/>
          </a:bodyPr>
          <a:lstStyle/>
          <a:p>
            <a:r>
              <a:rPr lang="es-AR" dirty="0">
                <a:solidFill>
                  <a:srgbClr val="FF0000"/>
                </a:solidFill>
              </a:rPr>
              <a:t>9. Clic en el botón verde para agregar otro docente</a:t>
            </a:r>
          </a:p>
        </p:txBody>
      </p:sp>
      <p:cxnSp>
        <p:nvCxnSpPr>
          <p:cNvPr id="13" name="Conector recto de flecha 12">
            <a:extLst>
              <a:ext uri="{FF2B5EF4-FFF2-40B4-BE49-F238E27FC236}">
                <a16:creationId xmlns:a16="http://schemas.microsoft.com/office/drawing/2014/main" id="{5748868F-BF2C-4B92-9806-1FBEC3F462B6}"/>
              </a:ext>
            </a:extLst>
          </p:cNvPr>
          <p:cNvCxnSpPr>
            <a:cxnSpLocks/>
            <a:stCxn id="12" idx="1"/>
          </p:cNvCxnSpPr>
          <p:nvPr/>
        </p:nvCxnSpPr>
        <p:spPr>
          <a:xfrm flipH="1" flipV="1">
            <a:off x="2733041" y="2945388"/>
            <a:ext cx="4973318" cy="73866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17553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5D835B1-9F14-406E-99D7-3D4184B104EA}"/>
              </a:ext>
            </a:extLst>
          </p:cNvPr>
          <p:cNvPicPr>
            <a:picLocks noChangeAspect="1"/>
          </p:cNvPicPr>
          <p:nvPr/>
        </p:nvPicPr>
        <p:blipFill rotWithShape="1">
          <a:blip r:embed="rId2"/>
          <a:srcRect r="22334" b="10394"/>
          <a:stretch/>
        </p:blipFill>
        <p:spPr>
          <a:xfrm>
            <a:off x="368300" y="1760970"/>
            <a:ext cx="6120000" cy="3971652"/>
          </a:xfrm>
          <a:prstGeom prst="rect">
            <a:avLst/>
          </a:prstGeom>
          <a:ln>
            <a:solidFill>
              <a:schemeClr val="bg1">
                <a:lumMod val="75000"/>
              </a:schemeClr>
            </a:solidFill>
          </a:ln>
        </p:spPr>
      </p:pic>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F649ADD2-A7E4-4BC6-BCC7-74B4B0BE495A}"/>
              </a:ext>
            </a:extLst>
          </p:cNvPr>
          <p:cNvSpPr>
            <a:spLocks noGrp="1"/>
          </p:cNvSpPr>
          <p:nvPr>
            <p:ph type="title"/>
          </p:nvPr>
        </p:nvSpPr>
        <p:spPr>
          <a:xfrm>
            <a:off x="508554" y="847023"/>
            <a:ext cx="8221978" cy="788737"/>
          </a:xfrm>
        </p:spPr>
        <p:txBody>
          <a:bodyPr>
            <a:normAutofit/>
          </a:bodyPr>
          <a:lstStyle/>
          <a:p>
            <a:r>
              <a:rPr lang="es-AR" sz="2400" dirty="0"/>
              <a:t>2020 GLOBE IVSS </a:t>
            </a:r>
            <a:br>
              <a:rPr lang="es-AR" sz="2400" dirty="0"/>
            </a:br>
            <a:r>
              <a:rPr lang="es-AR" sz="2400" dirty="0"/>
              <a:t>¿Cómo subir nuestra investigación al sitio web de GLOBE?</a:t>
            </a:r>
          </a:p>
        </p:txBody>
      </p:sp>
      <p:sp>
        <p:nvSpPr>
          <p:cNvPr id="6" name="CuadroTexto 5">
            <a:extLst>
              <a:ext uri="{FF2B5EF4-FFF2-40B4-BE49-F238E27FC236}">
                <a16:creationId xmlns:a16="http://schemas.microsoft.com/office/drawing/2014/main" id="{27CAF46C-9711-48FF-B2EA-B99B06C221DC}"/>
              </a:ext>
            </a:extLst>
          </p:cNvPr>
          <p:cNvSpPr txBox="1"/>
          <p:nvPr/>
        </p:nvSpPr>
        <p:spPr>
          <a:xfrm>
            <a:off x="6635994" y="3067306"/>
            <a:ext cx="2294646" cy="923330"/>
          </a:xfrm>
          <a:prstGeom prst="rect">
            <a:avLst/>
          </a:prstGeom>
          <a:noFill/>
        </p:spPr>
        <p:txBody>
          <a:bodyPr wrap="square" rtlCol="0">
            <a:spAutoFit/>
          </a:bodyPr>
          <a:lstStyle/>
          <a:p>
            <a:r>
              <a:rPr lang="es-AR" dirty="0">
                <a:solidFill>
                  <a:srgbClr val="FF0000"/>
                </a:solidFill>
              </a:rPr>
              <a:t>10 Completar con Apellido y Nombre de los estudiantes</a:t>
            </a:r>
          </a:p>
        </p:txBody>
      </p:sp>
      <p:cxnSp>
        <p:nvCxnSpPr>
          <p:cNvPr id="10" name="Conector recto de flecha 9">
            <a:extLst>
              <a:ext uri="{FF2B5EF4-FFF2-40B4-BE49-F238E27FC236}">
                <a16:creationId xmlns:a16="http://schemas.microsoft.com/office/drawing/2014/main" id="{F2FC1834-50D4-459F-A3F6-6743B187268A}"/>
              </a:ext>
            </a:extLst>
          </p:cNvPr>
          <p:cNvCxnSpPr>
            <a:cxnSpLocks/>
            <a:stCxn id="6" idx="1"/>
          </p:cNvCxnSpPr>
          <p:nvPr/>
        </p:nvCxnSpPr>
        <p:spPr>
          <a:xfrm flipH="1" flipV="1">
            <a:off x="1137920" y="3291840"/>
            <a:ext cx="5498074" cy="2371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F6152DB6-FDA8-4FED-A1AA-80016674C18E}"/>
              </a:ext>
            </a:extLst>
          </p:cNvPr>
          <p:cNvSpPr txBox="1"/>
          <p:nvPr/>
        </p:nvSpPr>
        <p:spPr>
          <a:xfrm>
            <a:off x="6625834" y="4093466"/>
            <a:ext cx="2294646" cy="2031325"/>
          </a:xfrm>
          <a:prstGeom prst="rect">
            <a:avLst/>
          </a:prstGeom>
          <a:noFill/>
        </p:spPr>
        <p:txBody>
          <a:bodyPr wrap="square" rtlCol="0">
            <a:spAutoFit/>
          </a:bodyPr>
          <a:lstStyle/>
          <a:p>
            <a:r>
              <a:rPr lang="es-AR" dirty="0">
                <a:solidFill>
                  <a:srgbClr val="FF0000"/>
                </a:solidFill>
              </a:rPr>
              <a:t>11. Completar con Apellido y Nombre de un mentor (que los haya ayudado en la investigación</a:t>
            </a:r>
          </a:p>
          <a:p>
            <a:r>
              <a:rPr lang="es-AR" dirty="0">
                <a:solidFill>
                  <a:srgbClr val="FF0000"/>
                </a:solidFill>
                <a:hlinkClick r:id="rId4"/>
              </a:rPr>
              <a:t>Mentores disponibles en GLOBE</a:t>
            </a:r>
            <a:endParaRPr lang="es-AR" dirty="0">
              <a:solidFill>
                <a:srgbClr val="FF0000"/>
              </a:solidFill>
            </a:endParaRPr>
          </a:p>
        </p:txBody>
      </p:sp>
      <p:cxnSp>
        <p:nvCxnSpPr>
          <p:cNvPr id="13" name="Conector recto de flecha 12">
            <a:extLst>
              <a:ext uri="{FF2B5EF4-FFF2-40B4-BE49-F238E27FC236}">
                <a16:creationId xmlns:a16="http://schemas.microsoft.com/office/drawing/2014/main" id="{5748868F-BF2C-4B92-9806-1FBEC3F462B6}"/>
              </a:ext>
            </a:extLst>
          </p:cNvPr>
          <p:cNvCxnSpPr>
            <a:cxnSpLocks/>
            <a:stCxn id="12" idx="1"/>
          </p:cNvCxnSpPr>
          <p:nvPr/>
        </p:nvCxnSpPr>
        <p:spPr>
          <a:xfrm flipH="1" flipV="1">
            <a:off x="965200" y="3746797"/>
            <a:ext cx="5660634" cy="136233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989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0E90CF6-7835-4144-836F-D22B5F278C13}"/>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3520" y="1852931"/>
            <a:ext cx="6120000" cy="4070893"/>
          </a:xfrm>
          <a:prstGeom prst="rect">
            <a:avLst/>
          </a:prstGeom>
          <a:ln>
            <a:solidFill>
              <a:schemeClr val="bg1">
                <a:lumMod val="75000"/>
              </a:schemeClr>
            </a:solidFill>
          </a:ln>
        </p:spPr>
      </p:pic>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F649ADD2-A7E4-4BC6-BCC7-74B4B0BE495A}"/>
              </a:ext>
            </a:extLst>
          </p:cNvPr>
          <p:cNvSpPr>
            <a:spLocks noGrp="1"/>
          </p:cNvSpPr>
          <p:nvPr>
            <p:ph type="title"/>
          </p:nvPr>
        </p:nvSpPr>
        <p:spPr>
          <a:xfrm>
            <a:off x="508554" y="847023"/>
            <a:ext cx="8221978" cy="788737"/>
          </a:xfrm>
        </p:spPr>
        <p:txBody>
          <a:bodyPr>
            <a:normAutofit/>
          </a:bodyPr>
          <a:lstStyle/>
          <a:p>
            <a:r>
              <a:rPr lang="es-AR" sz="2400" dirty="0"/>
              <a:t>2020 GLOBE IVSS </a:t>
            </a:r>
            <a:br>
              <a:rPr lang="es-AR" sz="2400" dirty="0"/>
            </a:br>
            <a:r>
              <a:rPr lang="es-AR" sz="2400" dirty="0"/>
              <a:t>¿Cómo subir nuestra investigación al sitio web de GLOBE?</a:t>
            </a:r>
          </a:p>
        </p:txBody>
      </p:sp>
      <p:sp>
        <p:nvSpPr>
          <p:cNvPr id="6" name="CuadroTexto 5">
            <a:extLst>
              <a:ext uri="{FF2B5EF4-FFF2-40B4-BE49-F238E27FC236}">
                <a16:creationId xmlns:a16="http://schemas.microsoft.com/office/drawing/2014/main" id="{27CAF46C-9711-48FF-B2EA-B99B06C221DC}"/>
              </a:ext>
            </a:extLst>
          </p:cNvPr>
          <p:cNvSpPr txBox="1"/>
          <p:nvPr/>
        </p:nvSpPr>
        <p:spPr>
          <a:xfrm>
            <a:off x="6625834" y="2470750"/>
            <a:ext cx="2294646" cy="923330"/>
          </a:xfrm>
          <a:prstGeom prst="rect">
            <a:avLst/>
          </a:prstGeom>
          <a:noFill/>
        </p:spPr>
        <p:txBody>
          <a:bodyPr wrap="square" rtlCol="0">
            <a:spAutoFit/>
          </a:bodyPr>
          <a:lstStyle/>
          <a:p>
            <a:r>
              <a:rPr lang="es-AR" dirty="0">
                <a:solidFill>
                  <a:srgbClr val="FF0000"/>
                </a:solidFill>
              </a:rPr>
              <a:t>12. Seleccionar el nivel de los estudiantes</a:t>
            </a:r>
          </a:p>
        </p:txBody>
      </p:sp>
      <p:cxnSp>
        <p:nvCxnSpPr>
          <p:cNvPr id="10" name="Conector recto de flecha 9">
            <a:extLst>
              <a:ext uri="{FF2B5EF4-FFF2-40B4-BE49-F238E27FC236}">
                <a16:creationId xmlns:a16="http://schemas.microsoft.com/office/drawing/2014/main" id="{F2FC1834-50D4-459F-A3F6-6743B187268A}"/>
              </a:ext>
            </a:extLst>
          </p:cNvPr>
          <p:cNvCxnSpPr>
            <a:cxnSpLocks/>
            <a:stCxn id="6" idx="1"/>
          </p:cNvCxnSpPr>
          <p:nvPr/>
        </p:nvCxnSpPr>
        <p:spPr>
          <a:xfrm flipH="1">
            <a:off x="1635760" y="2932415"/>
            <a:ext cx="4990074" cy="17878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34312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B301402-9999-4C43-B5DD-84FC56AE664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59543" y="1880390"/>
            <a:ext cx="6120000" cy="4079636"/>
          </a:xfrm>
          <a:prstGeom prst="rect">
            <a:avLst/>
          </a:prstGeom>
          <a:ln>
            <a:solidFill>
              <a:schemeClr val="bg1">
                <a:lumMod val="75000"/>
              </a:schemeClr>
            </a:solidFill>
          </a:ln>
        </p:spPr>
      </p:pic>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F649ADD2-A7E4-4BC6-BCC7-74B4B0BE495A}"/>
              </a:ext>
            </a:extLst>
          </p:cNvPr>
          <p:cNvSpPr>
            <a:spLocks noGrp="1"/>
          </p:cNvSpPr>
          <p:nvPr>
            <p:ph type="title"/>
          </p:nvPr>
        </p:nvSpPr>
        <p:spPr>
          <a:xfrm>
            <a:off x="508554" y="847023"/>
            <a:ext cx="8221978" cy="788737"/>
          </a:xfrm>
        </p:spPr>
        <p:txBody>
          <a:bodyPr>
            <a:normAutofit/>
          </a:bodyPr>
          <a:lstStyle/>
          <a:p>
            <a:r>
              <a:rPr lang="es-AR" sz="2400" dirty="0"/>
              <a:t>2020 GLOBE IVSS </a:t>
            </a:r>
            <a:br>
              <a:rPr lang="es-AR" sz="2400" dirty="0"/>
            </a:br>
            <a:r>
              <a:rPr lang="es-AR" sz="2400" dirty="0"/>
              <a:t>¿Cómo subir nuestra investigación al sitio web de GLOBE?</a:t>
            </a:r>
          </a:p>
        </p:txBody>
      </p:sp>
      <p:sp>
        <p:nvSpPr>
          <p:cNvPr id="6" name="CuadroTexto 5">
            <a:extLst>
              <a:ext uri="{FF2B5EF4-FFF2-40B4-BE49-F238E27FC236}">
                <a16:creationId xmlns:a16="http://schemas.microsoft.com/office/drawing/2014/main" id="{27CAF46C-9711-48FF-B2EA-B99B06C221DC}"/>
              </a:ext>
            </a:extLst>
          </p:cNvPr>
          <p:cNvSpPr txBox="1"/>
          <p:nvPr/>
        </p:nvSpPr>
        <p:spPr>
          <a:xfrm>
            <a:off x="28875" y="2535636"/>
            <a:ext cx="1400957" cy="646331"/>
          </a:xfrm>
          <a:prstGeom prst="rect">
            <a:avLst/>
          </a:prstGeom>
          <a:noFill/>
        </p:spPr>
        <p:txBody>
          <a:bodyPr wrap="square" rtlCol="0">
            <a:spAutoFit/>
          </a:bodyPr>
          <a:lstStyle/>
          <a:p>
            <a:r>
              <a:rPr lang="es-AR" dirty="0">
                <a:solidFill>
                  <a:srgbClr val="FF0000"/>
                </a:solidFill>
              </a:rPr>
              <a:t>13. Título del informe</a:t>
            </a:r>
          </a:p>
        </p:txBody>
      </p:sp>
      <p:cxnSp>
        <p:nvCxnSpPr>
          <p:cNvPr id="10" name="Conector recto de flecha 9">
            <a:extLst>
              <a:ext uri="{FF2B5EF4-FFF2-40B4-BE49-F238E27FC236}">
                <a16:creationId xmlns:a16="http://schemas.microsoft.com/office/drawing/2014/main" id="{F2FC1834-50D4-459F-A3F6-6743B187268A}"/>
              </a:ext>
            </a:extLst>
          </p:cNvPr>
          <p:cNvCxnSpPr>
            <a:cxnSpLocks/>
            <a:stCxn id="6" idx="3"/>
          </p:cNvCxnSpPr>
          <p:nvPr/>
        </p:nvCxnSpPr>
        <p:spPr>
          <a:xfrm>
            <a:off x="1429832" y="2858802"/>
            <a:ext cx="26688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F6152DB6-FDA8-4FED-A1AA-80016674C18E}"/>
              </a:ext>
            </a:extLst>
          </p:cNvPr>
          <p:cNvSpPr txBox="1"/>
          <p:nvPr/>
        </p:nvSpPr>
        <p:spPr>
          <a:xfrm>
            <a:off x="63500" y="3266584"/>
            <a:ext cx="1400957" cy="1200329"/>
          </a:xfrm>
          <a:prstGeom prst="rect">
            <a:avLst/>
          </a:prstGeom>
          <a:solidFill>
            <a:schemeClr val="bg1"/>
          </a:solidFill>
        </p:spPr>
        <p:txBody>
          <a:bodyPr wrap="square" rtlCol="0">
            <a:spAutoFit/>
          </a:bodyPr>
          <a:lstStyle/>
          <a:p>
            <a:r>
              <a:rPr lang="es-AR" dirty="0">
                <a:solidFill>
                  <a:srgbClr val="FF0000"/>
                </a:solidFill>
              </a:rPr>
              <a:t>14. Descripción breve de la investigación </a:t>
            </a:r>
          </a:p>
        </p:txBody>
      </p:sp>
      <p:cxnSp>
        <p:nvCxnSpPr>
          <p:cNvPr id="13" name="Conector recto de flecha 12">
            <a:extLst>
              <a:ext uri="{FF2B5EF4-FFF2-40B4-BE49-F238E27FC236}">
                <a16:creationId xmlns:a16="http://schemas.microsoft.com/office/drawing/2014/main" id="{5748868F-BF2C-4B92-9806-1FBEC3F462B6}"/>
              </a:ext>
            </a:extLst>
          </p:cNvPr>
          <p:cNvCxnSpPr>
            <a:cxnSpLocks/>
            <a:stCxn id="12" idx="3"/>
          </p:cNvCxnSpPr>
          <p:nvPr/>
        </p:nvCxnSpPr>
        <p:spPr>
          <a:xfrm flipV="1">
            <a:off x="1464457" y="3266584"/>
            <a:ext cx="344023" cy="6001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1" name="Imagen 20">
            <a:extLst>
              <a:ext uri="{FF2B5EF4-FFF2-40B4-BE49-F238E27FC236}">
                <a16:creationId xmlns:a16="http://schemas.microsoft.com/office/drawing/2014/main" id="{DED9AC1F-4C06-40B2-B7D8-CED53C357FF9}"/>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3517003" y="2872215"/>
            <a:ext cx="1696720" cy="788738"/>
          </a:xfrm>
          <a:prstGeom prst="rect">
            <a:avLst/>
          </a:prstGeom>
          <a:ln>
            <a:solidFill>
              <a:srgbClr val="FF0000"/>
            </a:solidFill>
          </a:ln>
        </p:spPr>
      </p:pic>
      <p:sp>
        <p:nvSpPr>
          <p:cNvPr id="25" name="CuadroTexto 24">
            <a:extLst>
              <a:ext uri="{FF2B5EF4-FFF2-40B4-BE49-F238E27FC236}">
                <a16:creationId xmlns:a16="http://schemas.microsoft.com/office/drawing/2014/main" id="{A3D321F0-CE78-4C1B-BA2C-C1AFF1C32515}"/>
              </a:ext>
            </a:extLst>
          </p:cNvPr>
          <p:cNvSpPr txBox="1"/>
          <p:nvPr/>
        </p:nvSpPr>
        <p:spPr>
          <a:xfrm>
            <a:off x="6211046" y="2858801"/>
            <a:ext cx="2250417" cy="923330"/>
          </a:xfrm>
          <a:prstGeom prst="rect">
            <a:avLst/>
          </a:prstGeom>
          <a:solidFill>
            <a:schemeClr val="bg1"/>
          </a:solidFill>
        </p:spPr>
        <p:txBody>
          <a:bodyPr wrap="square" rtlCol="0">
            <a:spAutoFit/>
          </a:bodyPr>
          <a:lstStyle/>
          <a:p>
            <a:r>
              <a:rPr lang="es-AR" dirty="0">
                <a:solidFill>
                  <a:srgbClr val="FF0000"/>
                </a:solidFill>
              </a:rPr>
              <a:t>14.1. Solo 1 o dos oraciones. Límite 1000 palabras</a:t>
            </a:r>
          </a:p>
        </p:txBody>
      </p:sp>
      <p:cxnSp>
        <p:nvCxnSpPr>
          <p:cNvPr id="26" name="Conector recto de flecha 25">
            <a:extLst>
              <a:ext uri="{FF2B5EF4-FFF2-40B4-BE49-F238E27FC236}">
                <a16:creationId xmlns:a16="http://schemas.microsoft.com/office/drawing/2014/main" id="{EEA686DD-AAE6-4223-BC13-444D0AC0694D}"/>
              </a:ext>
            </a:extLst>
          </p:cNvPr>
          <p:cNvCxnSpPr>
            <a:cxnSpLocks/>
            <a:stCxn id="25" idx="1"/>
            <a:endCxn id="21" idx="3"/>
          </p:cNvCxnSpPr>
          <p:nvPr/>
        </p:nvCxnSpPr>
        <p:spPr>
          <a:xfrm flipH="1" flipV="1">
            <a:off x="5213723" y="3266584"/>
            <a:ext cx="997323" cy="538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81653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274AE47-8DD4-4B2F-A399-0EC383712396}"/>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23520" y="1859281"/>
            <a:ext cx="6120000" cy="4145280"/>
          </a:xfrm>
          <a:prstGeom prst="rect">
            <a:avLst/>
          </a:prstGeom>
          <a:ln>
            <a:solidFill>
              <a:schemeClr val="bg1">
                <a:lumMod val="75000"/>
              </a:schemeClr>
            </a:solidFill>
          </a:ln>
        </p:spPr>
      </p:pic>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F649ADD2-A7E4-4BC6-BCC7-74B4B0BE495A}"/>
              </a:ext>
            </a:extLst>
          </p:cNvPr>
          <p:cNvSpPr>
            <a:spLocks noGrp="1"/>
          </p:cNvSpPr>
          <p:nvPr>
            <p:ph type="title"/>
          </p:nvPr>
        </p:nvSpPr>
        <p:spPr>
          <a:xfrm>
            <a:off x="508554" y="847023"/>
            <a:ext cx="8221978" cy="788737"/>
          </a:xfrm>
        </p:spPr>
        <p:txBody>
          <a:bodyPr>
            <a:normAutofit/>
          </a:bodyPr>
          <a:lstStyle/>
          <a:p>
            <a:r>
              <a:rPr lang="es-AR" sz="2400" dirty="0"/>
              <a:t>2020 GLOBE IVSS </a:t>
            </a:r>
            <a:br>
              <a:rPr lang="es-AR" sz="2400" dirty="0"/>
            </a:br>
            <a:r>
              <a:rPr lang="es-AR" sz="2400" dirty="0"/>
              <a:t>¿Cómo subir nuestra investigación al sitio web de GLOBE?</a:t>
            </a:r>
          </a:p>
        </p:txBody>
      </p:sp>
      <p:sp>
        <p:nvSpPr>
          <p:cNvPr id="6" name="CuadroTexto 5">
            <a:extLst>
              <a:ext uri="{FF2B5EF4-FFF2-40B4-BE49-F238E27FC236}">
                <a16:creationId xmlns:a16="http://schemas.microsoft.com/office/drawing/2014/main" id="{27CAF46C-9711-48FF-B2EA-B99B06C221DC}"/>
              </a:ext>
            </a:extLst>
          </p:cNvPr>
          <p:cNvSpPr txBox="1"/>
          <p:nvPr/>
        </p:nvSpPr>
        <p:spPr>
          <a:xfrm>
            <a:off x="6464574" y="2075844"/>
            <a:ext cx="2294646" cy="369332"/>
          </a:xfrm>
          <a:prstGeom prst="rect">
            <a:avLst/>
          </a:prstGeom>
          <a:noFill/>
        </p:spPr>
        <p:txBody>
          <a:bodyPr wrap="square" rtlCol="0">
            <a:spAutoFit/>
          </a:bodyPr>
          <a:lstStyle/>
          <a:p>
            <a:r>
              <a:rPr lang="es-AR" dirty="0">
                <a:solidFill>
                  <a:srgbClr val="FF0000"/>
                </a:solidFill>
              </a:rPr>
              <a:t>15. Fecha del informe</a:t>
            </a:r>
          </a:p>
        </p:txBody>
      </p:sp>
      <p:cxnSp>
        <p:nvCxnSpPr>
          <p:cNvPr id="10" name="Conector recto de flecha 9">
            <a:extLst>
              <a:ext uri="{FF2B5EF4-FFF2-40B4-BE49-F238E27FC236}">
                <a16:creationId xmlns:a16="http://schemas.microsoft.com/office/drawing/2014/main" id="{F2FC1834-50D4-459F-A3F6-6743B187268A}"/>
              </a:ext>
            </a:extLst>
          </p:cNvPr>
          <p:cNvCxnSpPr>
            <a:cxnSpLocks/>
            <a:stCxn id="6" idx="1"/>
          </p:cNvCxnSpPr>
          <p:nvPr/>
        </p:nvCxnSpPr>
        <p:spPr>
          <a:xfrm flipH="1">
            <a:off x="884572" y="2260510"/>
            <a:ext cx="5580002" cy="2281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F6152DB6-FDA8-4FED-A1AA-80016674C18E}"/>
              </a:ext>
            </a:extLst>
          </p:cNvPr>
          <p:cNvSpPr txBox="1"/>
          <p:nvPr/>
        </p:nvSpPr>
        <p:spPr>
          <a:xfrm>
            <a:off x="6464574" y="2627967"/>
            <a:ext cx="2616035" cy="923330"/>
          </a:xfrm>
          <a:prstGeom prst="rect">
            <a:avLst/>
          </a:prstGeom>
          <a:noFill/>
        </p:spPr>
        <p:txBody>
          <a:bodyPr wrap="square" rtlCol="0">
            <a:spAutoFit/>
          </a:bodyPr>
          <a:lstStyle/>
          <a:p>
            <a:r>
              <a:rPr lang="es-AR" dirty="0">
                <a:solidFill>
                  <a:srgbClr val="FF0000"/>
                </a:solidFill>
              </a:rPr>
              <a:t>16. Resumen del informe de investigación. (Máximo 200 palabras)</a:t>
            </a:r>
          </a:p>
        </p:txBody>
      </p:sp>
      <p:cxnSp>
        <p:nvCxnSpPr>
          <p:cNvPr id="13" name="Conector recto de flecha 12">
            <a:extLst>
              <a:ext uri="{FF2B5EF4-FFF2-40B4-BE49-F238E27FC236}">
                <a16:creationId xmlns:a16="http://schemas.microsoft.com/office/drawing/2014/main" id="{5748868F-BF2C-4B92-9806-1FBEC3F462B6}"/>
              </a:ext>
            </a:extLst>
          </p:cNvPr>
          <p:cNvCxnSpPr>
            <a:cxnSpLocks/>
            <a:stCxn id="12" idx="1"/>
          </p:cNvCxnSpPr>
          <p:nvPr/>
        </p:nvCxnSpPr>
        <p:spPr>
          <a:xfrm flipH="1" flipV="1">
            <a:off x="966282" y="2889928"/>
            <a:ext cx="5498292" cy="19970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CuadroTexto 17">
            <a:extLst>
              <a:ext uri="{FF2B5EF4-FFF2-40B4-BE49-F238E27FC236}">
                <a16:creationId xmlns:a16="http://schemas.microsoft.com/office/drawing/2014/main" id="{4383803E-3D1B-4669-B70B-D35280E21B82}"/>
              </a:ext>
            </a:extLst>
          </p:cNvPr>
          <p:cNvSpPr txBox="1"/>
          <p:nvPr/>
        </p:nvSpPr>
        <p:spPr>
          <a:xfrm>
            <a:off x="6464574" y="3650667"/>
            <a:ext cx="2616035" cy="923330"/>
          </a:xfrm>
          <a:prstGeom prst="rect">
            <a:avLst/>
          </a:prstGeom>
          <a:noFill/>
        </p:spPr>
        <p:txBody>
          <a:bodyPr wrap="square" rtlCol="0">
            <a:spAutoFit/>
          </a:bodyPr>
          <a:lstStyle/>
          <a:p>
            <a:r>
              <a:rPr lang="es-AR" dirty="0">
                <a:solidFill>
                  <a:srgbClr val="FF0000"/>
                </a:solidFill>
              </a:rPr>
              <a:t>17. </a:t>
            </a:r>
            <a:r>
              <a:rPr lang="es-AR" dirty="0" err="1">
                <a:solidFill>
                  <a:srgbClr val="FF0000"/>
                </a:solidFill>
              </a:rPr>
              <a:t>Procolos</a:t>
            </a:r>
            <a:r>
              <a:rPr lang="es-AR" dirty="0">
                <a:solidFill>
                  <a:srgbClr val="FF0000"/>
                </a:solidFill>
              </a:rPr>
              <a:t> que utilizamos (pueden ser varios)</a:t>
            </a:r>
          </a:p>
        </p:txBody>
      </p:sp>
      <p:cxnSp>
        <p:nvCxnSpPr>
          <p:cNvPr id="19" name="Conector recto de flecha 18">
            <a:extLst>
              <a:ext uri="{FF2B5EF4-FFF2-40B4-BE49-F238E27FC236}">
                <a16:creationId xmlns:a16="http://schemas.microsoft.com/office/drawing/2014/main" id="{96D1EDF2-BC84-4938-9207-F87717AEABBE}"/>
              </a:ext>
            </a:extLst>
          </p:cNvPr>
          <p:cNvCxnSpPr>
            <a:cxnSpLocks/>
            <a:stCxn id="18" idx="1"/>
          </p:cNvCxnSpPr>
          <p:nvPr/>
        </p:nvCxnSpPr>
        <p:spPr>
          <a:xfrm flipH="1" flipV="1">
            <a:off x="667966" y="3730171"/>
            <a:ext cx="5796608" cy="38216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ECF8099C-31A0-4AA7-9D77-728F10EA5D82}"/>
              </a:ext>
            </a:extLst>
          </p:cNvPr>
          <p:cNvSpPr txBox="1"/>
          <p:nvPr/>
        </p:nvSpPr>
        <p:spPr>
          <a:xfrm>
            <a:off x="6464574" y="4673367"/>
            <a:ext cx="2616035" cy="646331"/>
          </a:xfrm>
          <a:prstGeom prst="rect">
            <a:avLst/>
          </a:prstGeom>
          <a:noFill/>
        </p:spPr>
        <p:txBody>
          <a:bodyPr wrap="square" rtlCol="0">
            <a:spAutoFit/>
          </a:bodyPr>
          <a:lstStyle/>
          <a:p>
            <a:r>
              <a:rPr lang="es-AR" dirty="0">
                <a:solidFill>
                  <a:srgbClr val="FF0000"/>
                </a:solidFill>
              </a:rPr>
              <a:t>18. Subir el archivo con el informe completo </a:t>
            </a:r>
          </a:p>
        </p:txBody>
      </p:sp>
      <p:cxnSp>
        <p:nvCxnSpPr>
          <p:cNvPr id="23" name="Conector recto de flecha 22">
            <a:extLst>
              <a:ext uri="{FF2B5EF4-FFF2-40B4-BE49-F238E27FC236}">
                <a16:creationId xmlns:a16="http://schemas.microsoft.com/office/drawing/2014/main" id="{BF3EF57D-B9A7-436B-AB35-D5C08D59DAAB}"/>
              </a:ext>
            </a:extLst>
          </p:cNvPr>
          <p:cNvCxnSpPr>
            <a:stCxn id="21" idx="1"/>
          </p:cNvCxnSpPr>
          <p:nvPr/>
        </p:nvCxnSpPr>
        <p:spPr>
          <a:xfrm flipH="1">
            <a:off x="778213" y="4996533"/>
            <a:ext cx="5686361" cy="3572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8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71C4E5C-AD4D-4EF6-83E7-CB01A9F7F39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13360" y="1919901"/>
            <a:ext cx="6120000" cy="4141469"/>
          </a:xfrm>
          <a:prstGeom prst="rect">
            <a:avLst/>
          </a:prstGeom>
          <a:ln>
            <a:solidFill>
              <a:schemeClr val="bg1">
                <a:lumMod val="75000"/>
              </a:schemeClr>
            </a:solidFill>
          </a:ln>
        </p:spPr>
      </p:pic>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F649ADD2-A7E4-4BC6-BCC7-74B4B0BE495A}"/>
              </a:ext>
            </a:extLst>
          </p:cNvPr>
          <p:cNvSpPr>
            <a:spLocks noGrp="1"/>
          </p:cNvSpPr>
          <p:nvPr>
            <p:ph type="title"/>
          </p:nvPr>
        </p:nvSpPr>
        <p:spPr>
          <a:xfrm>
            <a:off x="508554" y="847023"/>
            <a:ext cx="8221978" cy="788737"/>
          </a:xfrm>
        </p:spPr>
        <p:txBody>
          <a:bodyPr>
            <a:normAutofit/>
          </a:bodyPr>
          <a:lstStyle/>
          <a:p>
            <a:r>
              <a:rPr lang="es-AR" sz="2400" dirty="0"/>
              <a:t>2020 GLOBE IVSS </a:t>
            </a:r>
            <a:br>
              <a:rPr lang="es-AR" sz="2400" dirty="0"/>
            </a:br>
            <a:r>
              <a:rPr lang="es-AR" sz="2400" dirty="0"/>
              <a:t>¿Cómo subir nuestra investigación al sitio web de GLOBE?</a:t>
            </a:r>
          </a:p>
        </p:txBody>
      </p:sp>
      <p:sp>
        <p:nvSpPr>
          <p:cNvPr id="6" name="CuadroTexto 5">
            <a:extLst>
              <a:ext uri="{FF2B5EF4-FFF2-40B4-BE49-F238E27FC236}">
                <a16:creationId xmlns:a16="http://schemas.microsoft.com/office/drawing/2014/main" id="{27CAF46C-9711-48FF-B2EA-B99B06C221DC}"/>
              </a:ext>
            </a:extLst>
          </p:cNvPr>
          <p:cNvSpPr txBox="1"/>
          <p:nvPr/>
        </p:nvSpPr>
        <p:spPr>
          <a:xfrm>
            <a:off x="6431280" y="1982429"/>
            <a:ext cx="2641599" cy="646331"/>
          </a:xfrm>
          <a:prstGeom prst="rect">
            <a:avLst/>
          </a:prstGeom>
          <a:noFill/>
        </p:spPr>
        <p:txBody>
          <a:bodyPr wrap="square" rtlCol="0">
            <a:spAutoFit/>
          </a:bodyPr>
          <a:lstStyle/>
          <a:p>
            <a:r>
              <a:rPr lang="es-AR" dirty="0">
                <a:solidFill>
                  <a:srgbClr val="FF0000"/>
                </a:solidFill>
              </a:rPr>
              <a:t>19. Subir una imagen pequeña </a:t>
            </a:r>
            <a:r>
              <a:rPr lang="es-AR" sz="1400" dirty="0">
                <a:solidFill>
                  <a:srgbClr val="FF0000"/>
                </a:solidFill>
              </a:rPr>
              <a:t>(logo, dibujo, foto)</a:t>
            </a:r>
          </a:p>
        </p:txBody>
      </p:sp>
      <p:cxnSp>
        <p:nvCxnSpPr>
          <p:cNvPr id="10" name="Conector recto de flecha 9">
            <a:extLst>
              <a:ext uri="{FF2B5EF4-FFF2-40B4-BE49-F238E27FC236}">
                <a16:creationId xmlns:a16="http://schemas.microsoft.com/office/drawing/2014/main" id="{F2FC1834-50D4-459F-A3F6-6743B187268A}"/>
              </a:ext>
            </a:extLst>
          </p:cNvPr>
          <p:cNvCxnSpPr>
            <a:cxnSpLocks/>
            <a:stCxn id="6" idx="1"/>
          </p:cNvCxnSpPr>
          <p:nvPr/>
        </p:nvCxnSpPr>
        <p:spPr>
          <a:xfrm flipH="1">
            <a:off x="1706880" y="2305595"/>
            <a:ext cx="4724400" cy="2242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F6152DB6-FDA8-4FED-A1AA-80016674C18E}"/>
              </a:ext>
            </a:extLst>
          </p:cNvPr>
          <p:cNvSpPr txBox="1"/>
          <p:nvPr/>
        </p:nvSpPr>
        <p:spPr>
          <a:xfrm>
            <a:off x="6431281" y="3005871"/>
            <a:ext cx="2641598" cy="1631216"/>
          </a:xfrm>
          <a:prstGeom prst="rect">
            <a:avLst/>
          </a:prstGeom>
          <a:noFill/>
        </p:spPr>
        <p:txBody>
          <a:bodyPr wrap="square" rtlCol="0">
            <a:spAutoFit/>
          </a:bodyPr>
          <a:lstStyle/>
          <a:p>
            <a:r>
              <a:rPr lang="es-AR" dirty="0">
                <a:solidFill>
                  <a:srgbClr val="FF0000"/>
                </a:solidFill>
              </a:rPr>
              <a:t>20. Tildar la casilla </a:t>
            </a:r>
            <a:r>
              <a:rPr lang="es-AR" dirty="0">
                <a:solidFill>
                  <a:srgbClr val="1A2E5A"/>
                </a:solidFill>
              </a:rPr>
              <a:t>International Virtual </a:t>
            </a:r>
            <a:r>
              <a:rPr lang="es-AR" dirty="0" err="1">
                <a:solidFill>
                  <a:srgbClr val="1A2E5A"/>
                </a:solidFill>
              </a:rPr>
              <a:t>Science</a:t>
            </a:r>
            <a:r>
              <a:rPr lang="es-AR" dirty="0">
                <a:solidFill>
                  <a:srgbClr val="1A2E5A"/>
                </a:solidFill>
              </a:rPr>
              <a:t> </a:t>
            </a:r>
            <a:r>
              <a:rPr lang="es-AR" dirty="0" err="1">
                <a:solidFill>
                  <a:srgbClr val="1A2E5A"/>
                </a:solidFill>
              </a:rPr>
              <a:t>Symposium</a:t>
            </a:r>
            <a:r>
              <a:rPr lang="es-AR" dirty="0">
                <a:solidFill>
                  <a:srgbClr val="1A2E5A"/>
                </a:solidFill>
              </a:rPr>
              <a:t> </a:t>
            </a:r>
            <a:r>
              <a:rPr lang="es-AR" dirty="0" err="1">
                <a:solidFill>
                  <a:srgbClr val="1A2E5A"/>
                </a:solidFill>
              </a:rPr>
              <a:t>Report</a:t>
            </a:r>
            <a:endParaRPr lang="es-AR" dirty="0">
              <a:solidFill>
                <a:srgbClr val="1A2E5A"/>
              </a:solidFill>
            </a:endParaRPr>
          </a:p>
          <a:p>
            <a:r>
              <a:rPr lang="es-AR" sz="1400" dirty="0">
                <a:solidFill>
                  <a:srgbClr val="FF0000"/>
                </a:solidFill>
              </a:rPr>
              <a:t>(Se desplegarán nuevos menús hacia abajo)</a:t>
            </a:r>
          </a:p>
        </p:txBody>
      </p:sp>
      <p:cxnSp>
        <p:nvCxnSpPr>
          <p:cNvPr id="13" name="Conector recto de flecha 12">
            <a:extLst>
              <a:ext uri="{FF2B5EF4-FFF2-40B4-BE49-F238E27FC236}">
                <a16:creationId xmlns:a16="http://schemas.microsoft.com/office/drawing/2014/main" id="{5748868F-BF2C-4B92-9806-1FBEC3F462B6}"/>
              </a:ext>
            </a:extLst>
          </p:cNvPr>
          <p:cNvCxnSpPr>
            <a:cxnSpLocks/>
            <a:stCxn id="12" idx="1"/>
          </p:cNvCxnSpPr>
          <p:nvPr/>
        </p:nvCxnSpPr>
        <p:spPr>
          <a:xfrm flipH="1">
            <a:off x="1848679" y="3821479"/>
            <a:ext cx="4582602" cy="547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2AA58784-763A-45F8-A52F-4C2B8056BD37}"/>
              </a:ext>
            </a:extLst>
          </p:cNvPr>
          <p:cNvSpPr txBox="1"/>
          <p:nvPr/>
        </p:nvSpPr>
        <p:spPr>
          <a:xfrm>
            <a:off x="6431281" y="4763813"/>
            <a:ext cx="2641599" cy="1354217"/>
          </a:xfrm>
          <a:prstGeom prst="rect">
            <a:avLst/>
          </a:prstGeom>
          <a:noFill/>
        </p:spPr>
        <p:txBody>
          <a:bodyPr wrap="square" rtlCol="0">
            <a:spAutoFit/>
          </a:bodyPr>
          <a:lstStyle/>
          <a:p>
            <a:r>
              <a:rPr lang="es-AR" dirty="0">
                <a:solidFill>
                  <a:srgbClr val="FF0000"/>
                </a:solidFill>
              </a:rPr>
              <a:t>21. En presentación se requiere solamente un video o un poster. </a:t>
            </a:r>
          </a:p>
          <a:p>
            <a:r>
              <a:rPr lang="es-AR" sz="1400" dirty="0">
                <a:solidFill>
                  <a:srgbClr val="FF0000"/>
                </a:solidFill>
              </a:rPr>
              <a:t>(Si lo desea puede presentar ambos)</a:t>
            </a:r>
          </a:p>
        </p:txBody>
      </p:sp>
      <p:cxnSp>
        <p:nvCxnSpPr>
          <p:cNvPr id="20" name="Conector recto de flecha 19">
            <a:extLst>
              <a:ext uri="{FF2B5EF4-FFF2-40B4-BE49-F238E27FC236}">
                <a16:creationId xmlns:a16="http://schemas.microsoft.com/office/drawing/2014/main" id="{7EB158C6-ADC9-4FF2-8FE8-E0B5C36052E3}"/>
              </a:ext>
            </a:extLst>
          </p:cNvPr>
          <p:cNvCxnSpPr>
            <a:cxnSpLocks/>
            <a:stCxn id="19" idx="1"/>
          </p:cNvCxnSpPr>
          <p:nvPr/>
        </p:nvCxnSpPr>
        <p:spPr>
          <a:xfrm flipH="1" flipV="1">
            <a:off x="1053548" y="4731026"/>
            <a:ext cx="5377733" cy="7098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9285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27C4A461-D32A-4131-B731-8422555BF4CD}"/>
              </a:ext>
            </a:extLst>
          </p:cNvPr>
          <p:cNvPicPr>
            <a:picLocks noChangeAspect="1"/>
          </p:cNvPicPr>
          <p:nvPr/>
        </p:nvPicPr>
        <p:blipFill rotWithShape="1">
          <a:blip r:embed="rId2"/>
          <a:srcRect r="22445" b="6444"/>
          <a:stretch/>
        </p:blipFill>
        <p:spPr>
          <a:xfrm>
            <a:off x="71120" y="1799911"/>
            <a:ext cx="6120000" cy="4152701"/>
          </a:xfrm>
          <a:prstGeom prst="rect">
            <a:avLst/>
          </a:prstGeom>
          <a:ln>
            <a:solidFill>
              <a:schemeClr val="bg1">
                <a:lumMod val="75000"/>
              </a:schemeClr>
            </a:solidFill>
          </a:ln>
        </p:spPr>
      </p:pic>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F649ADD2-A7E4-4BC6-BCC7-74B4B0BE495A}"/>
              </a:ext>
            </a:extLst>
          </p:cNvPr>
          <p:cNvSpPr>
            <a:spLocks noGrp="1"/>
          </p:cNvSpPr>
          <p:nvPr>
            <p:ph type="title"/>
          </p:nvPr>
        </p:nvSpPr>
        <p:spPr>
          <a:xfrm>
            <a:off x="508554" y="847023"/>
            <a:ext cx="8221978" cy="788737"/>
          </a:xfrm>
        </p:spPr>
        <p:txBody>
          <a:bodyPr>
            <a:normAutofit/>
          </a:bodyPr>
          <a:lstStyle/>
          <a:p>
            <a:r>
              <a:rPr lang="es-AR" sz="2400" dirty="0"/>
              <a:t>2020 GLOBE IVSS </a:t>
            </a:r>
            <a:br>
              <a:rPr lang="es-AR" sz="2400" dirty="0"/>
            </a:br>
            <a:r>
              <a:rPr lang="es-AR" sz="2400" dirty="0"/>
              <a:t>¿Cómo subir nuestra investigación al sitio web de GLOBE?</a:t>
            </a:r>
          </a:p>
        </p:txBody>
      </p:sp>
      <p:sp>
        <p:nvSpPr>
          <p:cNvPr id="6" name="CuadroTexto 5">
            <a:extLst>
              <a:ext uri="{FF2B5EF4-FFF2-40B4-BE49-F238E27FC236}">
                <a16:creationId xmlns:a16="http://schemas.microsoft.com/office/drawing/2014/main" id="{27CAF46C-9711-48FF-B2EA-B99B06C221DC}"/>
              </a:ext>
            </a:extLst>
          </p:cNvPr>
          <p:cNvSpPr txBox="1"/>
          <p:nvPr/>
        </p:nvSpPr>
        <p:spPr>
          <a:xfrm>
            <a:off x="6431280" y="1982429"/>
            <a:ext cx="2641599" cy="646331"/>
          </a:xfrm>
          <a:prstGeom prst="rect">
            <a:avLst/>
          </a:prstGeom>
          <a:noFill/>
        </p:spPr>
        <p:txBody>
          <a:bodyPr wrap="square" rtlCol="0">
            <a:spAutoFit/>
          </a:bodyPr>
          <a:lstStyle/>
          <a:p>
            <a:r>
              <a:rPr lang="es-AR" dirty="0">
                <a:solidFill>
                  <a:srgbClr val="FF0000"/>
                </a:solidFill>
              </a:rPr>
              <a:t>22. Link al video (alojado en </a:t>
            </a:r>
            <a:r>
              <a:rPr lang="es-AR" dirty="0" err="1">
                <a:solidFill>
                  <a:srgbClr val="FF0000"/>
                </a:solidFill>
              </a:rPr>
              <a:t>youtube</a:t>
            </a:r>
            <a:r>
              <a:rPr lang="es-AR" dirty="0">
                <a:solidFill>
                  <a:srgbClr val="FF0000"/>
                </a:solidFill>
              </a:rPr>
              <a:t>, </a:t>
            </a:r>
            <a:r>
              <a:rPr lang="es-AR" dirty="0" err="1">
                <a:solidFill>
                  <a:srgbClr val="FF0000"/>
                </a:solidFill>
              </a:rPr>
              <a:t>vimeo</a:t>
            </a:r>
            <a:r>
              <a:rPr lang="es-AR" dirty="0">
                <a:solidFill>
                  <a:srgbClr val="FF0000"/>
                </a:solidFill>
              </a:rPr>
              <a:t>, </a:t>
            </a:r>
            <a:r>
              <a:rPr lang="es-AR" dirty="0" err="1">
                <a:solidFill>
                  <a:srgbClr val="FF0000"/>
                </a:solidFill>
              </a:rPr>
              <a:t>etc</a:t>
            </a:r>
            <a:r>
              <a:rPr lang="es-AR" dirty="0">
                <a:solidFill>
                  <a:srgbClr val="FF0000"/>
                </a:solidFill>
              </a:rPr>
              <a:t>)</a:t>
            </a:r>
            <a:endParaRPr lang="es-AR" sz="1400" dirty="0">
              <a:solidFill>
                <a:srgbClr val="FF0000"/>
              </a:solidFill>
            </a:endParaRPr>
          </a:p>
        </p:txBody>
      </p:sp>
      <p:cxnSp>
        <p:nvCxnSpPr>
          <p:cNvPr id="10" name="Conector recto de flecha 9">
            <a:extLst>
              <a:ext uri="{FF2B5EF4-FFF2-40B4-BE49-F238E27FC236}">
                <a16:creationId xmlns:a16="http://schemas.microsoft.com/office/drawing/2014/main" id="{F2FC1834-50D4-459F-A3F6-6743B187268A}"/>
              </a:ext>
            </a:extLst>
          </p:cNvPr>
          <p:cNvCxnSpPr>
            <a:cxnSpLocks/>
            <a:stCxn id="6" idx="1"/>
          </p:cNvCxnSpPr>
          <p:nvPr/>
        </p:nvCxnSpPr>
        <p:spPr>
          <a:xfrm flipH="1">
            <a:off x="1706880" y="2305595"/>
            <a:ext cx="4724400" cy="2242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F6152DB6-FDA8-4FED-A1AA-80016674C18E}"/>
              </a:ext>
            </a:extLst>
          </p:cNvPr>
          <p:cNvSpPr txBox="1"/>
          <p:nvPr/>
        </p:nvSpPr>
        <p:spPr>
          <a:xfrm>
            <a:off x="6431281" y="3005871"/>
            <a:ext cx="2641598" cy="646331"/>
          </a:xfrm>
          <a:prstGeom prst="rect">
            <a:avLst/>
          </a:prstGeom>
          <a:noFill/>
        </p:spPr>
        <p:txBody>
          <a:bodyPr wrap="square" rtlCol="0">
            <a:spAutoFit/>
          </a:bodyPr>
          <a:lstStyle/>
          <a:p>
            <a:r>
              <a:rPr lang="es-AR" dirty="0">
                <a:solidFill>
                  <a:srgbClr val="FF0000"/>
                </a:solidFill>
              </a:rPr>
              <a:t>23. Subir el archivo del poster</a:t>
            </a:r>
            <a:endParaRPr lang="es-AR" sz="1400" dirty="0">
              <a:solidFill>
                <a:srgbClr val="FF0000"/>
              </a:solidFill>
            </a:endParaRPr>
          </a:p>
        </p:txBody>
      </p:sp>
      <p:cxnSp>
        <p:nvCxnSpPr>
          <p:cNvPr id="13" name="Conector recto de flecha 12">
            <a:extLst>
              <a:ext uri="{FF2B5EF4-FFF2-40B4-BE49-F238E27FC236}">
                <a16:creationId xmlns:a16="http://schemas.microsoft.com/office/drawing/2014/main" id="{5748868F-BF2C-4B92-9806-1FBEC3F462B6}"/>
              </a:ext>
            </a:extLst>
          </p:cNvPr>
          <p:cNvCxnSpPr>
            <a:cxnSpLocks/>
            <a:stCxn id="12" idx="1"/>
          </p:cNvCxnSpPr>
          <p:nvPr/>
        </p:nvCxnSpPr>
        <p:spPr>
          <a:xfrm flipH="1">
            <a:off x="822960" y="3329037"/>
            <a:ext cx="5608321" cy="277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12970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7"/>
          <p:cNvSpPr>
            <a:spLocks noGrp="1"/>
          </p:cNvSpPr>
          <p:nvPr>
            <p:ph type="title"/>
          </p:nvPr>
        </p:nvSpPr>
        <p:spPr>
          <a:xfrm>
            <a:off x="3092722" y="1334907"/>
            <a:ext cx="4679675" cy="465608"/>
          </a:xfrm>
        </p:spPr>
        <p:txBody>
          <a:bodyPr/>
          <a:lstStyle/>
          <a:p>
            <a:r>
              <a:rPr lang="es-AR" dirty="0"/>
              <a:t>Ana B. Prieto, </a:t>
            </a:r>
            <a:r>
              <a:rPr lang="es-AR" dirty="0" err="1"/>
              <a:t>MSc</a:t>
            </a:r>
            <a:r>
              <a:rPr lang="es-AR" dirty="0"/>
              <a:t>.</a:t>
            </a:r>
          </a:p>
        </p:txBody>
      </p:sp>
      <p:sp>
        <p:nvSpPr>
          <p:cNvPr id="12" name="Marcador de texto 11"/>
          <p:cNvSpPr>
            <a:spLocks noGrp="1"/>
          </p:cNvSpPr>
          <p:nvPr>
            <p:ph type="body" sz="quarter" idx="12"/>
          </p:nvPr>
        </p:nvSpPr>
        <p:spPr>
          <a:xfrm>
            <a:off x="3092446" y="1988088"/>
            <a:ext cx="5746753" cy="1102775"/>
          </a:xfrm>
        </p:spPr>
        <p:txBody>
          <a:bodyPr>
            <a:noAutofit/>
          </a:bodyPr>
          <a:lstStyle/>
          <a:p>
            <a:pPr marL="0" lvl="0" indent="0">
              <a:lnSpc>
                <a:spcPct val="80000"/>
              </a:lnSpc>
              <a:spcBef>
                <a:spcPts val="0"/>
              </a:spcBef>
              <a:buSzPts val="2550"/>
              <a:buNone/>
            </a:pPr>
            <a:r>
              <a:rPr lang="en-US" sz="2000" u="sng" dirty="0">
                <a:latin typeface="Arial"/>
                <a:ea typeface="Arial"/>
                <a:cs typeface="Arial"/>
                <a:sym typeface="Arial"/>
                <a:hlinkClick r:id="rId2"/>
              </a:rPr>
              <a:t>anabeatrizprieto@gmail.com</a:t>
            </a:r>
            <a:endParaRPr lang="en-US" sz="2000" dirty="0">
              <a:latin typeface="Arial"/>
              <a:ea typeface="Arial"/>
              <a:cs typeface="Arial"/>
              <a:sym typeface="Arial"/>
            </a:endParaRPr>
          </a:p>
          <a:p>
            <a:pPr marL="0" lvl="0" indent="0">
              <a:lnSpc>
                <a:spcPct val="80000"/>
              </a:lnSpc>
              <a:buSzPts val="2550"/>
              <a:buNone/>
            </a:pPr>
            <a:r>
              <a:rPr lang="en-US" sz="2000" dirty="0">
                <a:latin typeface="Arial"/>
                <a:ea typeface="Arial"/>
                <a:cs typeface="Arial"/>
                <a:sym typeface="Arial"/>
              </a:rPr>
              <a:t>Master Trainer - Argentina</a:t>
            </a:r>
            <a:endParaRPr lang="en-US" sz="2000" dirty="0">
              <a:solidFill>
                <a:srgbClr val="000000"/>
              </a:solidFill>
              <a:latin typeface="Arial"/>
              <a:ea typeface="Arial"/>
              <a:cs typeface="Arial"/>
              <a:sym typeface="Arial"/>
            </a:endParaRPr>
          </a:p>
          <a:p>
            <a:pPr marL="0" lvl="0" indent="0">
              <a:lnSpc>
                <a:spcPct val="80000"/>
              </a:lnSpc>
              <a:buSzPts val="2550"/>
              <a:buNone/>
            </a:pPr>
            <a:r>
              <a:rPr lang="en-US" sz="2000" dirty="0">
                <a:latin typeface="Arial"/>
                <a:ea typeface="Arial"/>
                <a:cs typeface="Arial"/>
                <a:sym typeface="Arial"/>
              </a:rPr>
              <a:t>GLOBE Working Groups -Technology</a:t>
            </a:r>
            <a:endParaRPr lang="es-AR" sz="2000" dirty="0"/>
          </a:p>
        </p:txBody>
      </p:sp>
      <p:sp>
        <p:nvSpPr>
          <p:cNvPr id="6"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7"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pic>
        <p:nvPicPr>
          <p:cNvPr id="13" name="Google Shape;222;p2"/>
          <p:cNvPicPr preferRelativeResize="0">
            <a:picLocks noGrp="1"/>
          </p:cNvPicPr>
          <p:nvPr>
            <p:ph sz="half" idx="1"/>
          </p:nvPr>
        </p:nvPicPr>
        <p:blipFill rotWithShape="1">
          <a:blip r:embed="rId4">
            <a:alphaModFix/>
          </a:blip>
          <a:srcRect l="18916" t="8769" r="7486" b="19256"/>
          <a:stretch/>
        </p:blipFill>
        <p:spPr>
          <a:xfrm>
            <a:off x="556335" y="1446212"/>
            <a:ext cx="2354430" cy="1765073"/>
          </a:xfrm>
          <a:prstGeom prst="rect">
            <a:avLst/>
          </a:prstGeom>
          <a:noFill/>
          <a:ln>
            <a:noFill/>
          </a:ln>
        </p:spPr>
      </p:pic>
      <p:pic>
        <p:nvPicPr>
          <p:cNvPr id="14" name="Google Shape;223;p2"/>
          <p:cNvPicPr preferRelativeResize="0">
            <a:picLocks noGrp="1"/>
          </p:cNvPicPr>
          <p:nvPr>
            <p:ph sz="half" idx="10"/>
          </p:nvPr>
        </p:nvPicPr>
        <p:blipFill rotWithShape="1">
          <a:blip r:embed="rId5">
            <a:alphaModFix/>
          </a:blip>
          <a:srcRect/>
          <a:stretch/>
        </p:blipFill>
        <p:spPr>
          <a:xfrm>
            <a:off x="582504" y="3836988"/>
            <a:ext cx="2302092" cy="1644650"/>
          </a:xfrm>
          <a:prstGeom prst="rect">
            <a:avLst/>
          </a:prstGeom>
          <a:noFill/>
          <a:ln>
            <a:noFill/>
          </a:ln>
        </p:spPr>
      </p:pic>
      <p:sp>
        <p:nvSpPr>
          <p:cNvPr id="15" name="Título 7"/>
          <p:cNvSpPr txBox="1">
            <a:spLocks/>
          </p:cNvSpPr>
          <p:nvPr/>
        </p:nvSpPr>
        <p:spPr>
          <a:xfrm>
            <a:off x="3092998" y="3725682"/>
            <a:ext cx="4679675" cy="46560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BE8E2D"/>
                </a:solidFill>
                <a:latin typeface="Arial" panose="020B0604020202020204" pitchFamily="34" charset="0"/>
                <a:ea typeface="+mj-ea"/>
                <a:cs typeface="Arial" panose="020B0604020202020204" pitchFamily="34" charset="0"/>
              </a:defRPr>
            </a:lvl1pPr>
          </a:lstStyle>
          <a:p>
            <a:r>
              <a:rPr lang="es-AR" dirty="0">
                <a:latin typeface="Arial"/>
                <a:ea typeface="Arial"/>
                <a:cs typeface="Arial"/>
                <a:sym typeface="Arial"/>
              </a:rPr>
              <a:t>Claudia Caro Vera, </a:t>
            </a:r>
            <a:r>
              <a:rPr lang="es-AR" dirty="0" err="1">
                <a:latin typeface="Arial"/>
                <a:ea typeface="Arial"/>
                <a:cs typeface="Arial"/>
                <a:sym typeface="Arial"/>
              </a:rPr>
              <a:t>MSc</a:t>
            </a:r>
            <a:r>
              <a:rPr lang="es-AR" dirty="0">
                <a:latin typeface="Arial"/>
                <a:ea typeface="Arial"/>
                <a:cs typeface="Arial"/>
                <a:sym typeface="Arial"/>
              </a:rPr>
              <a:t>.</a:t>
            </a:r>
          </a:p>
        </p:txBody>
      </p:sp>
      <p:sp>
        <p:nvSpPr>
          <p:cNvPr id="16" name="Marcador de texto 11"/>
          <p:cNvSpPr txBox="1">
            <a:spLocks/>
          </p:cNvSpPr>
          <p:nvPr/>
        </p:nvSpPr>
        <p:spPr>
          <a:xfrm>
            <a:off x="3092722" y="4378863"/>
            <a:ext cx="5746753" cy="1102775"/>
          </a:xfrm>
          <a:prstGeom prst="rect">
            <a:avLst/>
          </a:prstGeom>
        </p:spPr>
        <p:txBody>
          <a:bodyPr vert="horz" lIns="91440" tIns="45720" rIns="91440" bIns="45720" rtlCol="0">
            <a:noAutofit/>
          </a:bodyPr>
          <a:lstStyle>
            <a:lvl1pPr marL="230188" indent="-230188" algn="l" defTabSz="914400" rtl="0" eaLnBrk="1" latinLnBrk="0" hangingPunct="1">
              <a:lnSpc>
                <a:spcPct val="90000"/>
              </a:lnSpc>
              <a:spcBef>
                <a:spcPts val="1000"/>
              </a:spcBef>
              <a:buClr>
                <a:srgbClr val="29488D"/>
              </a:buClr>
              <a:buSzPct val="125000"/>
              <a:buFont typeface="Arial" panose="020B0604020202020204" pitchFamily="34" charset="0"/>
              <a:buChar char="•"/>
              <a:tabLst/>
              <a:defRPr sz="2400" b="0" kern="1200">
                <a:solidFill>
                  <a:srgbClr val="29488D"/>
                </a:solidFill>
                <a:latin typeface="Arial" panose="020B0604020202020204" pitchFamily="34" charset="0"/>
                <a:ea typeface="+mn-ea"/>
                <a:cs typeface="Arial" panose="020B0604020202020204" pitchFamily="34" charset="0"/>
              </a:defRPr>
            </a:lvl1pPr>
            <a:lvl2pPr marL="519113" indent="-320675" algn="l" defTabSz="914400" rtl="0" eaLnBrk="1" latinLnBrk="0" hangingPunct="1">
              <a:lnSpc>
                <a:spcPct val="90000"/>
              </a:lnSpc>
              <a:spcBef>
                <a:spcPts val="500"/>
              </a:spcBef>
              <a:buClr>
                <a:srgbClr val="2A56B3"/>
              </a:buClr>
              <a:buSzPct val="125000"/>
              <a:buFont typeface="Arial" panose="020B0604020202020204" pitchFamily="34" charset="0"/>
              <a:buChar char="•"/>
              <a:tabLst/>
              <a:defRPr sz="1800" b="0" kern="1200">
                <a:solidFill>
                  <a:srgbClr val="29488D"/>
                </a:solidFill>
                <a:latin typeface="Arial" panose="020B0604020202020204" pitchFamily="34" charset="0"/>
                <a:ea typeface="+mn-ea"/>
                <a:cs typeface="Arial" panose="020B0604020202020204" pitchFamily="34" charset="0"/>
              </a:defRPr>
            </a:lvl2pPr>
            <a:lvl3pPr marL="635000" indent="-231775" algn="l" defTabSz="914400" rtl="0" eaLnBrk="1" latinLnBrk="0" hangingPunct="1">
              <a:lnSpc>
                <a:spcPct val="90000"/>
              </a:lnSpc>
              <a:spcBef>
                <a:spcPts val="500"/>
              </a:spcBef>
              <a:buClr>
                <a:srgbClr val="BE8E2D"/>
              </a:buClr>
              <a:buSzPct val="125000"/>
              <a:buFont typeface="Arial" panose="020B0604020202020204" pitchFamily="34" charset="0"/>
              <a:buChar char="•"/>
              <a:tabLst/>
              <a:defRPr sz="1400" kern="1200">
                <a:solidFill>
                  <a:srgbClr val="29488D"/>
                </a:solidFill>
                <a:latin typeface="Arial" panose="020B0604020202020204" pitchFamily="34" charset="0"/>
                <a:ea typeface="+mn-ea"/>
                <a:cs typeface="Arial" panose="020B0604020202020204" pitchFamily="34" charset="0"/>
              </a:defRPr>
            </a:lvl3pPr>
            <a:lvl4pPr marL="801688" indent="-174625" algn="l" defTabSz="914400" rtl="0" eaLnBrk="1" latinLnBrk="0" hangingPunct="1">
              <a:lnSpc>
                <a:spcPct val="90000"/>
              </a:lnSpc>
              <a:spcBef>
                <a:spcPts val="500"/>
              </a:spcBef>
              <a:buClr>
                <a:srgbClr val="D39F36"/>
              </a:buClr>
              <a:buSzPct val="125000"/>
              <a:buFont typeface="Arial" panose="020B0604020202020204" pitchFamily="34" charset="0"/>
              <a:buChar char="•"/>
              <a:tabLst/>
              <a:defRPr sz="1800" kern="1200">
                <a:solidFill>
                  <a:srgbClr val="1A2E5A"/>
                </a:solidFill>
                <a:latin typeface="Arial" panose="020B0604020202020204" pitchFamily="34" charset="0"/>
                <a:ea typeface="+mn-ea"/>
                <a:cs typeface="Arial" panose="020B0604020202020204" pitchFamily="34" charset="0"/>
              </a:defRPr>
            </a:lvl4pPr>
            <a:lvl5pPr marL="1031875" indent="-166688" algn="l" defTabSz="914400" rtl="0" eaLnBrk="1" latinLnBrk="0" hangingPunct="1">
              <a:lnSpc>
                <a:spcPct val="90000"/>
              </a:lnSpc>
              <a:spcBef>
                <a:spcPts val="500"/>
              </a:spcBef>
              <a:buClr>
                <a:srgbClr val="DCA336"/>
              </a:buClr>
              <a:buSzPct val="125000"/>
              <a:buFont typeface="Arial" panose="020B0604020202020204" pitchFamily="34" charset="0"/>
              <a:buChar char="•"/>
              <a:tabLst/>
              <a:defRPr sz="1800" kern="1200">
                <a:solidFill>
                  <a:srgbClr val="1A2E5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spcBef>
                <a:spcPts val="0"/>
              </a:spcBef>
              <a:buSzPts val="2500"/>
              <a:buNone/>
            </a:pPr>
            <a:r>
              <a:rPr lang="en-US" sz="2000" u="sng" dirty="0">
                <a:solidFill>
                  <a:schemeClr val="hlink"/>
                </a:solidFill>
                <a:hlinkClick r:id="rId6"/>
              </a:rPr>
              <a:t>claudiacarovera@gmail.com</a:t>
            </a:r>
            <a:endParaRPr lang="en-US" sz="2000" dirty="0"/>
          </a:p>
          <a:p>
            <a:pPr marL="0" lvl="0" indent="0">
              <a:buSzPts val="2500"/>
              <a:buNone/>
            </a:pPr>
            <a:r>
              <a:rPr lang="en-US" sz="2000" dirty="0"/>
              <a:t>Master Trainer - </a:t>
            </a:r>
            <a:r>
              <a:rPr lang="en-US" sz="2000" dirty="0" err="1"/>
              <a:t>Perú</a:t>
            </a:r>
            <a:endParaRPr lang="en-US" sz="2000" dirty="0"/>
          </a:p>
          <a:p>
            <a:pPr marL="0" lvl="0" indent="0">
              <a:buSzPts val="2500"/>
              <a:buNone/>
            </a:pPr>
            <a:r>
              <a:rPr lang="en-US" sz="2000" dirty="0"/>
              <a:t>GLOBE Working Groups - Science</a:t>
            </a:r>
          </a:p>
        </p:txBody>
      </p:sp>
    </p:spTree>
    <p:extLst>
      <p:ext uri="{BB962C8B-B14F-4D97-AF65-F5344CB8AC3E}">
        <p14:creationId xmlns:p14="http://schemas.microsoft.com/office/powerpoint/2010/main" val="3333465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FF17DA1B-32DB-42BC-8253-CB6290E2B618}"/>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68781" y="1811685"/>
            <a:ext cx="6120000" cy="4199292"/>
          </a:xfrm>
          <a:prstGeom prst="rect">
            <a:avLst/>
          </a:prstGeom>
        </p:spPr>
      </p:pic>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F649ADD2-A7E4-4BC6-BCC7-74B4B0BE495A}"/>
              </a:ext>
            </a:extLst>
          </p:cNvPr>
          <p:cNvSpPr>
            <a:spLocks noGrp="1"/>
          </p:cNvSpPr>
          <p:nvPr>
            <p:ph type="title"/>
          </p:nvPr>
        </p:nvSpPr>
        <p:spPr>
          <a:xfrm>
            <a:off x="508554" y="847023"/>
            <a:ext cx="8221978" cy="788737"/>
          </a:xfrm>
        </p:spPr>
        <p:txBody>
          <a:bodyPr>
            <a:normAutofit/>
          </a:bodyPr>
          <a:lstStyle/>
          <a:p>
            <a:r>
              <a:rPr lang="es-AR" sz="2400" dirty="0"/>
              <a:t>2020 GLOBE IVSS </a:t>
            </a:r>
            <a:br>
              <a:rPr lang="es-AR" sz="2400" dirty="0"/>
            </a:br>
            <a:r>
              <a:rPr lang="es-AR" sz="2400" dirty="0"/>
              <a:t>¿Cómo subir nuestra investigación al sitio web de GLOBE?</a:t>
            </a:r>
          </a:p>
        </p:txBody>
      </p:sp>
      <p:sp>
        <p:nvSpPr>
          <p:cNvPr id="6" name="CuadroTexto 5">
            <a:extLst>
              <a:ext uri="{FF2B5EF4-FFF2-40B4-BE49-F238E27FC236}">
                <a16:creationId xmlns:a16="http://schemas.microsoft.com/office/drawing/2014/main" id="{27CAF46C-9711-48FF-B2EA-B99B06C221DC}"/>
              </a:ext>
            </a:extLst>
          </p:cNvPr>
          <p:cNvSpPr txBox="1"/>
          <p:nvPr/>
        </p:nvSpPr>
        <p:spPr>
          <a:xfrm>
            <a:off x="6431280" y="3267835"/>
            <a:ext cx="2641599" cy="646331"/>
          </a:xfrm>
          <a:prstGeom prst="rect">
            <a:avLst/>
          </a:prstGeom>
          <a:noFill/>
        </p:spPr>
        <p:txBody>
          <a:bodyPr wrap="square" rtlCol="0">
            <a:spAutoFit/>
          </a:bodyPr>
          <a:lstStyle/>
          <a:p>
            <a:r>
              <a:rPr lang="es-AR" dirty="0">
                <a:solidFill>
                  <a:srgbClr val="FF0000"/>
                </a:solidFill>
              </a:rPr>
              <a:t>24. Tildar los </a:t>
            </a:r>
            <a:r>
              <a:rPr lang="es-AR" dirty="0" err="1">
                <a:solidFill>
                  <a:srgbClr val="FF0000"/>
                </a:solidFill>
              </a:rPr>
              <a:t>badges</a:t>
            </a:r>
            <a:r>
              <a:rPr lang="es-AR" dirty="0">
                <a:solidFill>
                  <a:srgbClr val="FF0000"/>
                </a:solidFill>
              </a:rPr>
              <a:t> (insignias) seleccionadas</a:t>
            </a:r>
            <a:endParaRPr lang="es-AR" sz="1400" dirty="0">
              <a:solidFill>
                <a:srgbClr val="FF0000"/>
              </a:solidFill>
            </a:endParaRPr>
          </a:p>
        </p:txBody>
      </p:sp>
      <p:cxnSp>
        <p:nvCxnSpPr>
          <p:cNvPr id="10" name="Conector recto de flecha 9">
            <a:extLst>
              <a:ext uri="{FF2B5EF4-FFF2-40B4-BE49-F238E27FC236}">
                <a16:creationId xmlns:a16="http://schemas.microsoft.com/office/drawing/2014/main" id="{F2FC1834-50D4-459F-A3F6-6743B187268A}"/>
              </a:ext>
            </a:extLst>
          </p:cNvPr>
          <p:cNvCxnSpPr>
            <a:cxnSpLocks/>
            <a:stCxn id="6" idx="1"/>
          </p:cNvCxnSpPr>
          <p:nvPr/>
        </p:nvCxnSpPr>
        <p:spPr>
          <a:xfrm flipH="1">
            <a:off x="1706880" y="3591001"/>
            <a:ext cx="4724400" cy="22424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2AA58784-763A-45F8-A52F-4C2B8056BD37}"/>
              </a:ext>
            </a:extLst>
          </p:cNvPr>
          <p:cNvSpPr txBox="1"/>
          <p:nvPr/>
        </p:nvSpPr>
        <p:spPr>
          <a:xfrm>
            <a:off x="6431280" y="4996991"/>
            <a:ext cx="2641599" cy="923330"/>
          </a:xfrm>
          <a:prstGeom prst="rect">
            <a:avLst/>
          </a:prstGeom>
          <a:noFill/>
        </p:spPr>
        <p:txBody>
          <a:bodyPr wrap="square" rtlCol="0">
            <a:spAutoFit/>
          </a:bodyPr>
          <a:lstStyle/>
          <a:p>
            <a:r>
              <a:rPr lang="es-AR" dirty="0">
                <a:solidFill>
                  <a:srgbClr val="FF0000"/>
                </a:solidFill>
              </a:rPr>
              <a:t>25. Clic en </a:t>
            </a:r>
            <a:r>
              <a:rPr lang="es-AR" dirty="0" err="1">
                <a:solidFill>
                  <a:srgbClr val="1A2E5A"/>
                </a:solidFill>
              </a:rPr>
              <a:t>Submit</a:t>
            </a:r>
            <a:r>
              <a:rPr lang="es-AR" dirty="0">
                <a:solidFill>
                  <a:srgbClr val="1A2E5A"/>
                </a:solidFill>
              </a:rPr>
              <a:t> </a:t>
            </a:r>
            <a:r>
              <a:rPr lang="es-AR" dirty="0" err="1">
                <a:solidFill>
                  <a:srgbClr val="1A2E5A"/>
                </a:solidFill>
              </a:rPr>
              <a:t>Report</a:t>
            </a:r>
            <a:r>
              <a:rPr lang="es-AR" dirty="0">
                <a:solidFill>
                  <a:srgbClr val="1A2E5A"/>
                </a:solidFill>
              </a:rPr>
              <a:t> </a:t>
            </a:r>
            <a:r>
              <a:rPr lang="es-AR" dirty="0">
                <a:solidFill>
                  <a:srgbClr val="FF0000"/>
                </a:solidFill>
              </a:rPr>
              <a:t>para subirlo al sitio web de GLOBE</a:t>
            </a:r>
            <a:endParaRPr lang="es-AR" sz="1400" dirty="0">
              <a:solidFill>
                <a:srgbClr val="FF0000"/>
              </a:solidFill>
            </a:endParaRPr>
          </a:p>
        </p:txBody>
      </p:sp>
      <p:cxnSp>
        <p:nvCxnSpPr>
          <p:cNvPr id="20" name="Conector recto de flecha 19">
            <a:extLst>
              <a:ext uri="{FF2B5EF4-FFF2-40B4-BE49-F238E27FC236}">
                <a16:creationId xmlns:a16="http://schemas.microsoft.com/office/drawing/2014/main" id="{7EB158C6-ADC9-4FF2-8FE8-E0B5C36052E3}"/>
              </a:ext>
            </a:extLst>
          </p:cNvPr>
          <p:cNvCxnSpPr>
            <a:cxnSpLocks/>
            <a:stCxn id="19" idx="1"/>
          </p:cNvCxnSpPr>
          <p:nvPr/>
        </p:nvCxnSpPr>
        <p:spPr>
          <a:xfrm flipH="1">
            <a:off x="650240" y="5458656"/>
            <a:ext cx="5781040" cy="2348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4359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F649ADD2-A7E4-4BC6-BCC7-74B4B0BE495A}"/>
              </a:ext>
            </a:extLst>
          </p:cNvPr>
          <p:cNvSpPr>
            <a:spLocks noGrp="1"/>
          </p:cNvSpPr>
          <p:nvPr>
            <p:ph type="title"/>
          </p:nvPr>
        </p:nvSpPr>
        <p:spPr>
          <a:xfrm>
            <a:off x="495299" y="1003121"/>
            <a:ext cx="8085483" cy="603028"/>
          </a:xfrm>
        </p:spPr>
        <p:txBody>
          <a:bodyPr>
            <a:normAutofit fontScale="90000"/>
          </a:bodyPr>
          <a:lstStyle/>
          <a:p>
            <a:r>
              <a:rPr lang="es-AR" sz="2400" dirty="0"/>
              <a:t>2020 GLOBE IVSS </a:t>
            </a:r>
            <a:br>
              <a:rPr lang="es-AR" sz="2400" dirty="0"/>
            </a:br>
            <a:r>
              <a:rPr lang="es-AR" sz="2400" dirty="0"/>
              <a:t>¿Cómo subir nuestra investigación al sitio web de GLOBE?</a:t>
            </a:r>
          </a:p>
        </p:txBody>
      </p:sp>
      <p:sp>
        <p:nvSpPr>
          <p:cNvPr id="7" name="Marcador de contenido 6">
            <a:extLst>
              <a:ext uri="{FF2B5EF4-FFF2-40B4-BE49-F238E27FC236}">
                <a16:creationId xmlns:a16="http://schemas.microsoft.com/office/drawing/2014/main" id="{5B4BA832-0AFC-45ED-915A-F48A617854FF}"/>
              </a:ext>
            </a:extLst>
          </p:cNvPr>
          <p:cNvSpPr>
            <a:spLocks noGrp="1"/>
          </p:cNvSpPr>
          <p:nvPr>
            <p:ph sz="half" idx="10"/>
          </p:nvPr>
        </p:nvSpPr>
        <p:spPr>
          <a:xfrm>
            <a:off x="6207759" y="2205432"/>
            <a:ext cx="2641601" cy="3493334"/>
          </a:xfrm>
        </p:spPr>
        <p:txBody>
          <a:bodyPr/>
          <a:lstStyle/>
          <a:p>
            <a:r>
              <a:rPr lang="es-AR" b="0" dirty="0"/>
              <a:t>Verificar que reciban un e-mail de confirmación, para asegurarse que su informe se subió al sitio web de GLOBE </a:t>
            </a:r>
          </a:p>
        </p:txBody>
      </p:sp>
      <p:pic>
        <p:nvPicPr>
          <p:cNvPr id="21" name="Marcador de contenido 20">
            <a:extLst>
              <a:ext uri="{FF2B5EF4-FFF2-40B4-BE49-F238E27FC236}">
                <a16:creationId xmlns:a16="http://schemas.microsoft.com/office/drawing/2014/main" id="{4CD86CD7-3C81-4646-8943-08973816C5F9}"/>
              </a:ext>
            </a:extLst>
          </p:cNvPr>
          <p:cNvPicPr>
            <a:picLocks noGrp="1" noChangeAspect="1"/>
          </p:cNvPicPr>
          <p:nvPr>
            <p:ph sz="half" idx="1"/>
          </p:nvPr>
        </p:nvPicPr>
        <p:blipFill>
          <a:blip r:embed="rId3"/>
          <a:stretch>
            <a:fillRect/>
          </a:stretch>
        </p:blipFill>
        <p:spPr>
          <a:xfrm>
            <a:off x="179314" y="2205432"/>
            <a:ext cx="6028445" cy="2818826"/>
          </a:xfrm>
          <a:prstGeom prst="rect">
            <a:avLst/>
          </a:prstGeom>
        </p:spPr>
      </p:pic>
    </p:spTree>
    <p:extLst>
      <p:ext uri="{BB962C8B-B14F-4D97-AF65-F5344CB8AC3E}">
        <p14:creationId xmlns:p14="http://schemas.microsoft.com/office/powerpoint/2010/main" val="3946968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3" name="Título 2">
            <a:extLst>
              <a:ext uri="{FF2B5EF4-FFF2-40B4-BE49-F238E27FC236}">
                <a16:creationId xmlns:a16="http://schemas.microsoft.com/office/drawing/2014/main" id="{A37698F0-E402-4010-ABAB-2950B8CA9F80}"/>
              </a:ext>
            </a:extLst>
          </p:cNvPr>
          <p:cNvSpPr>
            <a:spLocks noGrp="1"/>
          </p:cNvSpPr>
          <p:nvPr>
            <p:ph type="title"/>
          </p:nvPr>
        </p:nvSpPr>
        <p:spPr>
          <a:xfrm>
            <a:off x="508554" y="847023"/>
            <a:ext cx="8221978" cy="966746"/>
          </a:xfrm>
        </p:spPr>
        <p:txBody>
          <a:bodyPr>
            <a:noAutofit/>
          </a:bodyPr>
          <a:lstStyle/>
          <a:p>
            <a:r>
              <a:rPr lang="es-AR" sz="2400" dirty="0"/>
              <a:t>2020 GLOBE IVSS </a:t>
            </a:r>
            <a:br>
              <a:rPr lang="es-AR" sz="2400" dirty="0"/>
            </a:br>
            <a:r>
              <a:rPr lang="es-AR" sz="2400" dirty="0"/>
              <a:t>¿Qué ocurrirá después que subimos la investigación a GLOBE?</a:t>
            </a:r>
          </a:p>
        </p:txBody>
      </p:sp>
      <p:sp>
        <p:nvSpPr>
          <p:cNvPr id="14" name="Marcador de contenido 13">
            <a:extLst>
              <a:ext uri="{FF2B5EF4-FFF2-40B4-BE49-F238E27FC236}">
                <a16:creationId xmlns:a16="http://schemas.microsoft.com/office/drawing/2014/main" id="{FA0B2BCE-507F-4B28-A78C-A902E3ED5DD8}"/>
              </a:ext>
            </a:extLst>
          </p:cNvPr>
          <p:cNvSpPr>
            <a:spLocks noGrp="1"/>
          </p:cNvSpPr>
          <p:nvPr>
            <p:ph idx="1"/>
          </p:nvPr>
        </p:nvSpPr>
        <p:spPr>
          <a:xfrm>
            <a:off x="508554" y="2093331"/>
            <a:ext cx="8221978" cy="3925156"/>
          </a:xfrm>
        </p:spPr>
        <p:txBody>
          <a:bodyPr>
            <a:normAutofit fontScale="85000" lnSpcReduction="20000"/>
          </a:bodyPr>
          <a:lstStyle/>
          <a:p>
            <a:pPr marL="342900" indent="-342900">
              <a:lnSpc>
                <a:spcPct val="120000"/>
              </a:lnSpc>
              <a:buFont typeface="Arial" panose="020B0604020202020204" pitchFamily="34" charset="0"/>
              <a:buChar char="•"/>
            </a:pPr>
            <a:r>
              <a:rPr lang="es-AR" b="0" dirty="0"/>
              <a:t>Cada trabajo será </a:t>
            </a:r>
            <a:r>
              <a:rPr lang="es-AR" dirty="0"/>
              <a:t>evaluado por un jurado </a:t>
            </a:r>
            <a:r>
              <a:rPr lang="es-AR" b="0" dirty="0"/>
              <a:t>(compuesto por 3 jueces)</a:t>
            </a:r>
          </a:p>
          <a:p>
            <a:pPr marL="342900" indent="-342900">
              <a:lnSpc>
                <a:spcPct val="120000"/>
              </a:lnSpc>
              <a:buFont typeface="Arial" panose="020B0604020202020204" pitchFamily="34" charset="0"/>
              <a:buChar char="•"/>
            </a:pPr>
            <a:r>
              <a:rPr lang="es-AR" b="0" dirty="0"/>
              <a:t>Los miembros del jurado son voluntarios y nos </a:t>
            </a:r>
            <a:r>
              <a:rPr lang="es-AR" dirty="0"/>
              <a:t>asignan </a:t>
            </a:r>
            <a:r>
              <a:rPr lang="es-AR" dirty="0">
                <a:sym typeface="Wingdings 2" panose="05020102010507070707" pitchFamily="18" charset="2"/>
              </a:rPr>
              <a:t>   </a:t>
            </a:r>
            <a:r>
              <a:rPr lang="es-AR" b="0" dirty="0">
                <a:sym typeface="Wingdings 2" panose="05020102010507070707" pitchFamily="18" charset="2"/>
              </a:rPr>
              <a:t> guiándose por las </a:t>
            </a:r>
            <a:r>
              <a:rPr lang="es-AR" b="0" dirty="0">
                <a:sym typeface="Wingdings 2" panose="05020102010507070707" pitchFamily="18" charset="2"/>
                <a:hlinkClick r:id="rId3"/>
              </a:rPr>
              <a:t>rúbricas</a:t>
            </a:r>
            <a:r>
              <a:rPr lang="es-AR" b="0" dirty="0">
                <a:sym typeface="Wingdings 2" panose="05020102010507070707" pitchFamily="18" charset="2"/>
              </a:rPr>
              <a:t> (según las edades de los estudiantes)</a:t>
            </a:r>
          </a:p>
          <a:p>
            <a:pPr marL="342900" indent="-342900">
              <a:lnSpc>
                <a:spcPct val="120000"/>
              </a:lnSpc>
              <a:buFont typeface="Arial" panose="020B0604020202020204" pitchFamily="34" charset="0"/>
              <a:buChar char="•"/>
            </a:pPr>
            <a:r>
              <a:rPr lang="es-AR" b="0" dirty="0"/>
              <a:t>Los jueces hacen devoluciones del trabajo y preguntas a los estudiantes. (Recuerden que deben responder los estudiantes).</a:t>
            </a:r>
          </a:p>
          <a:p>
            <a:pPr marL="342900" indent="-342900">
              <a:lnSpc>
                <a:spcPct val="120000"/>
              </a:lnSpc>
              <a:buFont typeface="Arial" panose="020B0604020202020204" pitchFamily="34" charset="0"/>
              <a:buChar char="•"/>
            </a:pPr>
            <a:r>
              <a:rPr lang="es-AR" b="0" dirty="0"/>
              <a:t>Según el trabajo los jueces asignan los </a:t>
            </a:r>
            <a:r>
              <a:rPr lang="es-AR" b="0" dirty="0" err="1"/>
              <a:t>badges</a:t>
            </a:r>
            <a:r>
              <a:rPr lang="es-AR" b="0" dirty="0"/>
              <a:t> (insignias)</a:t>
            </a:r>
          </a:p>
          <a:p>
            <a:pPr marL="342900" indent="-342900">
              <a:lnSpc>
                <a:spcPct val="120000"/>
              </a:lnSpc>
              <a:buFont typeface="Arial" panose="020B0604020202020204" pitchFamily="34" charset="0"/>
              <a:buChar char="•"/>
            </a:pPr>
            <a:r>
              <a:rPr lang="es-AR" b="0" dirty="0"/>
              <a:t>Se eligen los trabajos que recibirán un monto de dinero como ayuda para viajar a </a:t>
            </a:r>
            <a:r>
              <a:rPr lang="en-US" b="0" dirty="0">
                <a:hlinkClick r:id="rId4"/>
              </a:rPr>
              <a:t>25th Anniversary GLOBE Annual Meeting</a:t>
            </a:r>
            <a:r>
              <a:rPr lang="en-US" b="0" dirty="0"/>
              <a:t>, 12 - 16 Julio de 2020, Washington a </a:t>
            </a:r>
            <a:r>
              <a:rPr lang="es-AR" b="0" dirty="0"/>
              <a:t>presentar</a:t>
            </a:r>
            <a:r>
              <a:rPr lang="en-US" b="0" dirty="0"/>
              <a:t> </a:t>
            </a:r>
            <a:r>
              <a:rPr lang="es-AR" b="0" dirty="0"/>
              <a:t>su investigación. </a:t>
            </a:r>
          </a:p>
        </p:txBody>
      </p:sp>
    </p:spTree>
    <p:extLst>
      <p:ext uri="{BB962C8B-B14F-4D97-AF65-F5344CB8AC3E}">
        <p14:creationId xmlns:p14="http://schemas.microsoft.com/office/powerpoint/2010/main" val="33133637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2" name="Imagen 1">
            <a:extLst>
              <a:ext uri="{FF2B5EF4-FFF2-40B4-BE49-F238E27FC236}">
                <a16:creationId xmlns:a16="http://schemas.microsoft.com/office/drawing/2014/main" id="{554F2977-FE78-4DDC-91E9-ACC7FEB4F4AC}"/>
              </a:ext>
            </a:extLst>
          </p:cNvPr>
          <p:cNvPicPr>
            <a:picLocks noChangeAspect="1"/>
          </p:cNvPicPr>
          <p:nvPr/>
        </p:nvPicPr>
        <p:blipFill rotWithShape="1">
          <a:blip r:embed="rId3"/>
          <a:srcRect l="23444" t="14742" r="23309" b="5654"/>
          <a:stretch/>
        </p:blipFill>
        <p:spPr>
          <a:xfrm>
            <a:off x="1452880" y="1076665"/>
            <a:ext cx="5974080" cy="5023923"/>
          </a:xfrm>
          <a:prstGeom prst="rect">
            <a:avLst/>
          </a:prstGeom>
          <a:ln>
            <a:solidFill>
              <a:schemeClr val="bg1">
                <a:lumMod val="75000"/>
              </a:schemeClr>
            </a:solidFill>
          </a:ln>
        </p:spPr>
      </p:pic>
      <p:sp>
        <p:nvSpPr>
          <p:cNvPr id="3" name="Rectángulo 2">
            <a:extLst>
              <a:ext uri="{FF2B5EF4-FFF2-40B4-BE49-F238E27FC236}">
                <a16:creationId xmlns:a16="http://schemas.microsoft.com/office/drawing/2014/main" id="{DCE49C3A-5464-40D5-9293-3A1CF19897D4}"/>
              </a:ext>
            </a:extLst>
          </p:cNvPr>
          <p:cNvSpPr/>
          <p:nvPr/>
        </p:nvSpPr>
        <p:spPr>
          <a:xfrm>
            <a:off x="6696432" y="3561346"/>
            <a:ext cx="529453" cy="1856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5" name="Rectángulo 4">
            <a:extLst>
              <a:ext uri="{FF2B5EF4-FFF2-40B4-BE49-F238E27FC236}">
                <a16:creationId xmlns:a16="http://schemas.microsoft.com/office/drawing/2014/main" id="{1708C6CC-0E36-4F16-A3ED-0759E737F17C}"/>
              </a:ext>
            </a:extLst>
          </p:cNvPr>
          <p:cNvSpPr/>
          <p:nvPr/>
        </p:nvSpPr>
        <p:spPr>
          <a:xfrm>
            <a:off x="3251197" y="707333"/>
            <a:ext cx="2377446" cy="369332"/>
          </a:xfrm>
          <a:prstGeom prst="rect">
            <a:avLst/>
          </a:prstGeom>
        </p:spPr>
        <p:txBody>
          <a:bodyPr wrap="square">
            <a:spAutoFit/>
          </a:bodyPr>
          <a:lstStyle/>
          <a:p>
            <a:r>
              <a:rPr lang="es-AR" dirty="0">
                <a:hlinkClick r:id="rId4"/>
              </a:rPr>
              <a:t>https://bit.ly/34JnMpE</a:t>
            </a:r>
            <a:r>
              <a:rPr lang="es-AR" dirty="0"/>
              <a:t> </a:t>
            </a:r>
          </a:p>
        </p:txBody>
      </p:sp>
    </p:spTree>
    <p:extLst>
      <p:ext uri="{BB962C8B-B14F-4D97-AF65-F5344CB8AC3E}">
        <p14:creationId xmlns:p14="http://schemas.microsoft.com/office/powerpoint/2010/main" val="2049891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5" name="Rectángulo 4">
            <a:extLst>
              <a:ext uri="{FF2B5EF4-FFF2-40B4-BE49-F238E27FC236}">
                <a16:creationId xmlns:a16="http://schemas.microsoft.com/office/drawing/2014/main" id="{1708C6CC-0E36-4F16-A3ED-0759E737F17C}"/>
              </a:ext>
            </a:extLst>
          </p:cNvPr>
          <p:cNvSpPr/>
          <p:nvPr/>
        </p:nvSpPr>
        <p:spPr>
          <a:xfrm>
            <a:off x="3251197" y="707333"/>
            <a:ext cx="2377446" cy="369332"/>
          </a:xfrm>
          <a:prstGeom prst="rect">
            <a:avLst/>
          </a:prstGeom>
        </p:spPr>
        <p:txBody>
          <a:bodyPr wrap="square">
            <a:spAutoFit/>
          </a:bodyPr>
          <a:lstStyle/>
          <a:p>
            <a:r>
              <a:rPr lang="es-AR" dirty="0">
                <a:hlinkClick r:id="rId3"/>
              </a:rPr>
              <a:t>https://bit.ly/34JnMpE</a:t>
            </a:r>
            <a:r>
              <a:rPr lang="es-AR" dirty="0"/>
              <a:t> </a:t>
            </a:r>
          </a:p>
        </p:txBody>
      </p:sp>
      <p:pic>
        <p:nvPicPr>
          <p:cNvPr id="4" name="Imagen 3">
            <a:extLst>
              <a:ext uri="{FF2B5EF4-FFF2-40B4-BE49-F238E27FC236}">
                <a16:creationId xmlns:a16="http://schemas.microsoft.com/office/drawing/2014/main" id="{14000362-DD3B-42AA-9601-26B0DCCD00C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51356" y="1076666"/>
            <a:ext cx="2880000" cy="2413305"/>
          </a:xfrm>
          <a:prstGeom prst="rect">
            <a:avLst/>
          </a:prstGeom>
          <a:ln>
            <a:solidFill>
              <a:schemeClr val="bg1">
                <a:lumMod val="65000"/>
              </a:schemeClr>
            </a:solidFill>
          </a:ln>
        </p:spPr>
      </p:pic>
      <p:pic>
        <p:nvPicPr>
          <p:cNvPr id="6" name="Imagen 5">
            <a:extLst>
              <a:ext uri="{FF2B5EF4-FFF2-40B4-BE49-F238E27FC236}">
                <a16:creationId xmlns:a16="http://schemas.microsoft.com/office/drawing/2014/main" id="{6C3DE344-4263-4E5E-9E23-266954A9CB3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143808" y="2443863"/>
            <a:ext cx="2880000" cy="2351898"/>
          </a:xfrm>
          <a:prstGeom prst="rect">
            <a:avLst/>
          </a:prstGeom>
          <a:ln>
            <a:solidFill>
              <a:schemeClr val="bg1">
                <a:lumMod val="65000"/>
              </a:schemeClr>
            </a:solidFill>
          </a:ln>
        </p:spPr>
      </p:pic>
      <p:pic>
        <p:nvPicPr>
          <p:cNvPr id="7" name="Imagen 6">
            <a:extLst>
              <a:ext uri="{FF2B5EF4-FFF2-40B4-BE49-F238E27FC236}">
                <a16:creationId xmlns:a16="http://schemas.microsoft.com/office/drawing/2014/main" id="{9CAE251C-8E2A-4B5D-B9EF-D2D9D856B70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2179217" y="3834188"/>
            <a:ext cx="2880000" cy="2290490"/>
          </a:xfrm>
          <a:prstGeom prst="rect">
            <a:avLst/>
          </a:prstGeom>
          <a:ln>
            <a:solidFill>
              <a:schemeClr val="bg1">
                <a:lumMod val="65000"/>
              </a:schemeClr>
            </a:solidFill>
          </a:ln>
        </p:spPr>
      </p:pic>
      <p:pic>
        <p:nvPicPr>
          <p:cNvPr id="11" name="Imagen 10">
            <a:extLst>
              <a:ext uri="{FF2B5EF4-FFF2-40B4-BE49-F238E27FC236}">
                <a16:creationId xmlns:a16="http://schemas.microsoft.com/office/drawing/2014/main" id="{DDB15623-E503-4F31-B6BC-253B44FAE9E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5220284" y="1512994"/>
            <a:ext cx="2880000" cy="2321194"/>
          </a:xfrm>
          <a:prstGeom prst="rect">
            <a:avLst/>
          </a:prstGeom>
          <a:ln>
            <a:solidFill>
              <a:schemeClr val="bg1">
                <a:lumMod val="65000"/>
              </a:schemeClr>
            </a:solidFill>
          </a:ln>
        </p:spPr>
      </p:pic>
      <p:pic>
        <p:nvPicPr>
          <p:cNvPr id="12" name="Imagen 11">
            <a:extLst>
              <a:ext uri="{FF2B5EF4-FFF2-40B4-BE49-F238E27FC236}">
                <a16:creationId xmlns:a16="http://schemas.microsoft.com/office/drawing/2014/main" id="{C014E2FF-DC99-437D-BF2E-F47388ADF511}"/>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5904702" y="3619812"/>
            <a:ext cx="2880000" cy="2290490"/>
          </a:xfrm>
          <a:prstGeom prst="rect">
            <a:avLst/>
          </a:prstGeom>
          <a:ln>
            <a:solidFill>
              <a:schemeClr val="bg1">
                <a:lumMod val="65000"/>
              </a:schemeClr>
            </a:solidFill>
          </a:ln>
        </p:spPr>
      </p:pic>
      <p:sp>
        <p:nvSpPr>
          <p:cNvPr id="14" name="Rectángulo 13">
            <a:extLst>
              <a:ext uri="{FF2B5EF4-FFF2-40B4-BE49-F238E27FC236}">
                <a16:creationId xmlns:a16="http://schemas.microsoft.com/office/drawing/2014/main" id="{AFFD4992-F524-4D94-B66B-3B70B62A659C}"/>
              </a:ext>
            </a:extLst>
          </p:cNvPr>
          <p:cNvSpPr/>
          <p:nvPr/>
        </p:nvSpPr>
        <p:spPr>
          <a:xfrm>
            <a:off x="2563091" y="1774526"/>
            <a:ext cx="319106" cy="1374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6" name="Rectángulo 15">
            <a:extLst>
              <a:ext uri="{FF2B5EF4-FFF2-40B4-BE49-F238E27FC236}">
                <a16:creationId xmlns:a16="http://schemas.microsoft.com/office/drawing/2014/main" id="{6B99B290-AA2C-40CA-81B8-0572E42767BF}"/>
              </a:ext>
            </a:extLst>
          </p:cNvPr>
          <p:cNvSpPr/>
          <p:nvPr/>
        </p:nvSpPr>
        <p:spPr>
          <a:xfrm>
            <a:off x="3532909" y="3023812"/>
            <a:ext cx="319106" cy="1374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7" name="Rectángulo 16">
            <a:extLst>
              <a:ext uri="{FF2B5EF4-FFF2-40B4-BE49-F238E27FC236}">
                <a16:creationId xmlns:a16="http://schemas.microsoft.com/office/drawing/2014/main" id="{8F30A156-51FD-4791-8BA1-7310674EF856}"/>
              </a:ext>
            </a:extLst>
          </p:cNvPr>
          <p:cNvSpPr/>
          <p:nvPr/>
        </p:nvSpPr>
        <p:spPr>
          <a:xfrm>
            <a:off x="8167255" y="4226781"/>
            <a:ext cx="319106" cy="1374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8" name="Rectángulo 17">
            <a:extLst>
              <a:ext uri="{FF2B5EF4-FFF2-40B4-BE49-F238E27FC236}">
                <a16:creationId xmlns:a16="http://schemas.microsoft.com/office/drawing/2014/main" id="{36AB85D8-20AE-4D11-A656-45C3CAF7C668}"/>
              </a:ext>
            </a:extLst>
          </p:cNvPr>
          <p:cNvSpPr/>
          <p:nvPr/>
        </p:nvSpPr>
        <p:spPr>
          <a:xfrm>
            <a:off x="7592291" y="2210944"/>
            <a:ext cx="319106" cy="1374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9" name="Rectángulo 18">
            <a:extLst>
              <a:ext uri="{FF2B5EF4-FFF2-40B4-BE49-F238E27FC236}">
                <a16:creationId xmlns:a16="http://schemas.microsoft.com/office/drawing/2014/main" id="{111816F7-B33B-4CF6-A114-1B6F075CB13F}"/>
              </a:ext>
            </a:extLst>
          </p:cNvPr>
          <p:cNvSpPr/>
          <p:nvPr/>
        </p:nvSpPr>
        <p:spPr>
          <a:xfrm>
            <a:off x="4439920" y="4448454"/>
            <a:ext cx="319106" cy="1374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Tree>
    <p:extLst>
      <p:ext uri="{BB962C8B-B14F-4D97-AF65-F5344CB8AC3E}">
        <p14:creationId xmlns:p14="http://schemas.microsoft.com/office/powerpoint/2010/main" val="1039838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3" name="Título 2">
            <a:extLst>
              <a:ext uri="{FF2B5EF4-FFF2-40B4-BE49-F238E27FC236}">
                <a16:creationId xmlns:a16="http://schemas.microsoft.com/office/drawing/2014/main" id="{A37698F0-E402-4010-ABAB-2950B8CA9F80}"/>
              </a:ext>
            </a:extLst>
          </p:cNvPr>
          <p:cNvSpPr>
            <a:spLocks noGrp="1"/>
          </p:cNvSpPr>
          <p:nvPr>
            <p:ph type="title"/>
          </p:nvPr>
        </p:nvSpPr>
        <p:spPr>
          <a:xfrm>
            <a:off x="495299" y="762000"/>
            <a:ext cx="8085483" cy="802314"/>
          </a:xfrm>
        </p:spPr>
        <p:txBody>
          <a:bodyPr>
            <a:noAutofit/>
          </a:bodyPr>
          <a:lstStyle/>
          <a:p>
            <a:r>
              <a:rPr lang="es-AR" sz="2800" dirty="0"/>
              <a:t>2020 GLOBE IVSS – ¿Le gustaría participar como jurado?</a:t>
            </a:r>
          </a:p>
        </p:txBody>
      </p:sp>
      <p:pic>
        <p:nvPicPr>
          <p:cNvPr id="10" name="Marcador de contenido 9">
            <a:extLst>
              <a:ext uri="{FF2B5EF4-FFF2-40B4-BE49-F238E27FC236}">
                <a16:creationId xmlns:a16="http://schemas.microsoft.com/office/drawing/2014/main" id="{ABB4A634-E2FC-4EE1-8FA4-28CE5FCD6699}"/>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a:stretch/>
        </p:blipFill>
        <p:spPr>
          <a:xfrm>
            <a:off x="704998" y="2011218"/>
            <a:ext cx="3989388" cy="3240376"/>
          </a:xfrm>
          <a:prstGeom prst="rect">
            <a:avLst/>
          </a:prstGeom>
        </p:spPr>
      </p:pic>
      <p:pic>
        <p:nvPicPr>
          <p:cNvPr id="12" name="Marcador de contenido 11">
            <a:extLst>
              <a:ext uri="{FF2B5EF4-FFF2-40B4-BE49-F238E27FC236}">
                <a16:creationId xmlns:a16="http://schemas.microsoft.com/office/drawing/2014/main" id="{47B9108E-E986-4B52-8C2F-B97F820A0214}"/>
              </a:ext>
            </a:extLst>
          </p:cNvPr>
          <p:cNvPicPr>
            <a:picLocks noGrp="1" noChangeAspect="1"/>
          </p:cNvPicPr>
          <p:nvPr>
            <p:ph sz="half" idx="10"/>
          </p:nvPr>
        </p:nvPicPr>
        <p:blipFill rotWithShape="1">
          <a:blip r:embed="rId4">
            <a:extLst>
              <a:ext uri="{28A0092B-C50C-407E-A947-70E740481C1C}">
                <a14:useLocalDpi xmlns:a14="http://schemas.microsoft.com/office/drawing/2010/main" val="0"/>
              </a:ext>
            </a:extLst>
          </a:blip>
          <a:srcRect/>
          <a:stretch/>
        </p:blipFill>
        <p:spPr>
          <a:xfrm>
            <a:off x="5362405" y="1628760"/>
            <a:ext cx="3076597" cy="4005292"/>
          </a:xfrm>
          <a:prstGeom prst="rect">
            <a:avLst/>
          </a:prstGeom>
        </p:spPr>
      </p:pic>
    </p:spTree>
    <p:extLst>
      <p:ext uri="{BB962C8B-B14F-4D97-AF65-F5344CB8AC3E}">
        <p14:creationId xmlns:p14="http://schemas.microsoft.com/office/powerpoint/2010/main" val="1016594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3" name="Título 2">
            <a:extLst>
              <a:ext uri="{FF2B5EF4-FFF2-40B4-BE49-F238E27FC236}">
                <a16:creationId xmlns:a16="http://schemas.microsoft.com/office/drawing/2014/main" id="{A37698F0-E402-4010-ABAB-2950B8CA9F80}"/>
              </a:ext>
            </a:extLst>
          </p:cNvPr>
          <p:cNvSpPr>
            <a:spLocks noGrp="1"/>
          </p:cNvSpPr>
          <p:nvPr>
            <p:ph type="title"/>
          </p:nvPr>
        </p:nvSpPr>
        <p:spPr>
          <a:xfrm>
            <a:off x="495299" y="751840"/>
            <a:ext cx="8085483" cy="812474"/>
          </a:xfrm>
        </p:spPr>
        <p:txBody>
          <a:bodyPr>
            <a:normAutofit fontScale="90000"/>
          </a:bodyPr>
          <a:lstStyle/>
          <a:p>
            <a:r>
              <a:rPr lang="es-AR" dirty="0"/>
              <a:t>2020 GLOBE IVSS – Se permitirán informes en varios idiomas</a:t>
            </a:r>
          </a:p>
        </p:txBody>
      </p:sp>
      <p:pic>
        <p:nvPicPr>
          <p:cNvPr id="2" name="Marcador de contenido 1">
            <a:extLst>
              <a:ext uri="{FF2B5EF4-FFF2-40B4-BE49-F238E27FC236}">
                <a16:creationId xmlns:a16="http://schemas.microsoft.com/office/drawing/2014/main" id="{5D3A5945-0555-4485-80F9-0E9163408583}"/>
              </a:ext>
            </a:extLst>
          </p:cNvPr>
          <p:cNvPicPr>
            <a:picLocks noGrp="1" noChangeAspect="1"/>
          </p:cNvPicPr>
          <p:nvPr>
            <p:ph sz="half" idx="10"/>
          </p:nvPr>
        </p:nvPicPr>
        <p:blipFill>
          <a:blip r:embed="rId3"/>
          <a:stretch>
            <a:fillRect/>
          </a:stretch>
        </p:blipFill>
        <p:spPr>
          <a:xfrm>
            <a:off x="4740364" y="2595278"/>
            <a:ext cx="3989388" cy="2072256"/>
          </a:xfrm>
          <a:prstGeom prst="rect">
            <a:avLst/>
          </a:prstGeom>
        </p:spPr>
      </p:pic>
      <p:sp>
        <p:nvSpPr>
          <p:cNvPr id="14" name="Marcador de contenido 13">
            <a:extLst>
              <a:ext uri="{FF2B5EF4-FFF2-40B4-BE49-F238E27FC236}">
                <a16:creationId xmlns:a16="http://schemas.microsoft.com/office/drawing/2014/main" id="{FA0B2BCE-507F-4B28-A78C-A902E3ED5DD8}"/>
              </a:ext>
            </a:extLst>
          </p:cNvPr>
          <p:cNvSpPr>
            <a:spLocks noGrp="1"/>
          </p:cNvSpPr>
          <p:nvPr>
            <p:ph sz="half" idx="1"/>
          </p:nvPr>
        </p:nvSpPr>
        <p:spPr>
          <a:xfrm>
            <a:off x="495300" y="1758576"/>
            <a:ext cx="4245064" cy="4256144"/>
          </a:xfrm>
        </p:spPr>
        <p:txBody>
          <a:bodyPr>
            <a:normAutofit fontScale="70000" lnSpcReduction="20000"/>
          </a:bodyPr>
          <a:lstStyle/>
          <a:p>
            <a:pPr marL="342900" indent="-342900">
              <a:lnSpc>
                <a:spcPct val="120000"/>
              </a:lnSpc>
              <a:buFont typeface="Arial" panose="020B0604020202020204" pitchFamily="34" charset="0"/>
              <a:buChar char="•"/>
            </a:pPr>
            <a:r>
              <a:rPr lang="es-AR" b="0" dirty="0"/>
              <a:t>Se aceptarán informes de investigación en inglés, español, francés, árabe y croata.</a:t>
            </a:r>
          </a:p>
          <a:p>
            <a:pPr marL="342900" indent="-342900">
              <a:lnSpc>
                <a:spcPct val="120000"/>
              </a:lnSpc>
              <a:buFont typeface="Arial" panose="020B0604020202020204" pitchFamily="34" charset="0"/>
              <a:buChar char="•"/>
            </a:pPr>
            <a:r>
              <a:rPr lang="es-AR" b="0" dirty="0"/>
              <a:t>Solo pueden calificar investigaciones en otros idiomas si se registran como voluntarios suficientes jueces que puedan hablar esos idiomas (difunda la información para conseguir más jueces)</a:t>
            </a:r>
          </a:p>
          <a:p>
            <a:pPr marL="342900" indent="-342900">
              <a:lnSpc>
                <a:spcPct val="120000"/>
              </a:lnSpc>
              <a:buFont typeface="Arial" panose="020B0604020202020204" pitchFamily="34" charset="0"/>
              <a:buChar char="•"/>
            </a:pPr>
            <a:r>
              <a:rPr lang="es-AR" b="0" dirty="0"/>
              <a:t>Si envía un informe en un idioma que no sea inglés, también incluya una traducción al inglés (en el mismo documento) en caso de que no haya suficientes jueces se evaluará la versión en inglés</a:t>
            </a:r>
          </a:p>
        </p:txBody>
      </p:sp>
    </p:spTree>
    <p:extLst>
      <p:ext uri="{BB962C8B-B14F-4D97-AF65-F5344CB8AC3E}">
        <p14:creationId xmlns:p14="http://schemas.microsoft.com/office/powerpoint/2010/main" val="5147354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3" name="Título 2">
            <a:extLst>
              <a:ext uri="{FF2B5EF4-FFF2-40B4-BE49-F238E27FC236}">
                <a16:creationId xmlns:a16="http://schemas.microsoft.com/office/drawing/2014/main" id="{A37698F0-E402-4010-ABAB-2950B8CA9F80}"/>
              </a:ext>
            </a:extLst>
          </p:cNvPr>
          <p:cNvSpPr>
            <a:spLocks noGrp="1"/>
          </p:cNvSpPr>
          <p:nvPr>
            <p:ph type="title" idx="4294967295"/>
          </p:nvPr>
        </p:nvSpPr>
        <p:spPr>
          <a:xfrm>
            <a:off x="0" y="751840"/>
            <a:ext cx="9144000" cy="703898"/>
          </a:xfrm>
        </p:spPr>
        <p:txBody>
          <a:bodyPr>
            <a:normAutofit fontScale="90000"/>
          </a:bodyPr>
          <a:lstStyle/>
          <a:p>
            <a:r>
              <a:rPr lang="es-AR" dirty="0"/>
              <a:t>Otros recursos – CODAP</a:t>
            </a:r>
            <a:br>
              <a:rPr lang="es-AR" dirty="0"/>
            </a:br>
            <a:r>
              <a:rPr lang="es-AR" sz="2200" dirty="0">
                <a:hlinkClick r:id="rId3"/>
              </a:rPr>
              <a:t>https://codap.concord.org/</a:t>
            </a:r>
            <a:r>
              <a:rPr lang="es-AR" sz="2200" dirty="0"/>
              <a:t> </a:t>
            </a:r>
          </a:p>
        </p:txBody>
      </p:sp>
      <p:pic>
        <p:nvPicPr>
          <p:cNvPr id="10" name="Imagen 9">
            <a:extLst>
              <a:ext uri="{FF2B5EF4-FFF2-40B4-BE49-F238E27FC236}">
                <a16:creationId xmlns:a16="http://schemas.microsoft.com/office/drawing/2014/main" id="{67121637-DF3A-47E9-96A5-9777EEF36796}"/>
              </a:ext>
            </a:extLst>
          </p:cNvPr>
          <p:cNvPicPr>
            <a:picLocks noChangeAspect="1"/>
          </p:cNvPicPr>
          <p:nvPr/>
        </p:nvPicPr>
        <p:blipFill>
          <a:blip r:embed="rId4"/>
          <a:stretch>
            <a:fillRect/>
          </a:stretch>
        </p:blipFill>
        <p:spPr>
          <a:xfrm>
            <a:off x="162560" y="1611688"/>
            <a:ext cx="5974080" cy="4382087"/>
          </a:xfrm>
          <a:prstGeom prst="rect">
            <a:avLst/>
          </a:prstGeom>
          <a:ln>
            <a:solidFill>
              <a:schemeClr val="bg1">
                <a:lumMod val="65000"/>
              </a:schemeClr>
            </a:solidFill>
          </a:ln>
        </p:spPr>
      </p:pic>
      <p:pic>
        <p:nvPicPr>
          <p:cNvPr id="11" name="Imagen 10">
            <a:extLst>
              <a:ext uri="{FF2B5EF4-FFF2-40B4-BE49-F238E27FC236}">
                <a16:creationId xmlns:a16="http://schemas.microsoft.com/office/drawing/2014/main" id="{33090786-8FAA-4A87-BD1C-A22DD1C35E20}"/>
              </a:ext>
            </a:extLst>
          </p:cNvPr>
          <p:cNvPicPr>
            <a:picLocks noChangeAspect="1"/>
          </p:cNvPicPr>
          <p:nvPr/>
        </p:nvPicPr>
        <p:blipFill rotWithShape="1">
          <a:blip r:embed="rId5"/>
          <a:srcRect l="23556" t="31531" r="24889" b="14668"/>
          <a:stretch/>
        </p:blipFill>
        <p:spPr>
          <a:xfrm>
            <a:off x="5430264" y="3932545"/>
            <a:ext cx="3650979" cy="2143135"/>
          </a:xfrm>
          <a:prstGeom prst="rect">
            <a:avLst/>
          </a:prstGeom>
        </p:spPr>
      </p:pic>
    </p:spTree>
    <p:extLst>
      <p:ext uri="{BB962C8B-B14F-4D97-AF65-F5344CB8AC3E}">
        <p14:creationId xmlns:p14="http://schemas.microsoft.com/office/powerpoint/2010/main" val="39092829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3" name="Título 2">
            <a:extLst>
              <a:ext uri="{FF2B5EF4-FFF2-40B4-BE49-F238E27FC236}">
                <a16:creationId xmlns:a16="http://schemas.microsoft.com/office/drawing/2014/main" id="{A37698F0-E402-4010-ABAB-2950B8CA9F80}"/>
              </a:ext>
            </a:extLst>
          </p:cNvPr>
          <p:cNvSpPr>
            <a:spLocks noGrp="1"/>
          </p:cNvSpPr>
          <p:nvPr>
            <p:ph type="title" idx="4294967295"/>
          </p:nvPr>
        </p:nvSpPr>
        <p:spPr>
          <a:xfrm>
            <a:off x="0" y="1003300"/>
            <a:ext cx="9144000" cy="452438"/>
          </a:xfrm>
        </p:spPr>
        <p:txBody>
          <a:bodyPr>
            <a:normAutofit fontScale="90000"/>
          </a:bodyPr>
          <a:lstStyle/>
          <a:p>
            <a:r>
              <a:rPr lang="es-AR" dirty="0"/>
              <a:t>Insignias (</a:t>
            </a:r>
            <a:r>
              <a:rPr lang="es-AR" dirty="0" err="1"/>
              <a:t>Badges</a:t>
            </a:r>
            <a:r>
              <a:rPr lang="es-AR" dirty="0"/>
              <a:t>)</a:t>
            </a:r>
          </a:p>
        </p:txBody>
      </p:sp>
      <p:pic>
        <p:nvPicPr>
          <p:cNvPr id="5" name="Imagen 4">
            <a:extLst>
              <a:ext uri="{FF2B5EF4-FFF2-40B4-BE49-F238E27FC236}">
                <a16:creationId xmlns:a16="http://schemas.microsoft.com/office/drawing/2014/main" id="{A7900A81-1518-485C-A2F2-DB4E15096AF1}"/>
              </a:ext>
            </a:extLst>
          </p:cNvPr>
          <p:cNvPicPr>
            <a:picLocks noChangeAspect="1"/>
          </p:cNvPicPr>
          <p:nvPr/>
        </p:nvPicPr>
        <p:blipFill rotWithShape="1">
          <a:blip r:embed="rId3"/>
          <a:srcRect l="45000" t="18691" r="41556" b="64716"/>
          <a:stretch/>
        </p:blipFill>
        <p:spPr>
          <a:xfrm>
            <a:off x="3552073" y="4274353"/>
            <a:ext cx="1922086" cy="1334341"/>
          </a:xfrm>
          <a:prstGeom prst="rect">
            <a:avLst/>
          </a:prstGeom>
        </p:spPr>
      </p:pic>
      <p:pic>
        <p:nvPicPr>
          <p:cNvPr id="6" name="Imagen 5">
            <a:extLst>
              <a:ext uri="{FF2B5EF4-FFF2-40B4-BE49-F238E27FC236}">
                <a16:creationId xmlns:a16="http://schemas.microsoft.com/office/drawing/2014/main" id="{E6BE9D4C-D167-495B-BCAB-2C3394D84E8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606674" y="4325153"/>
            <a:ext cx="1922087" cy="1334341"/>
          </a:xfrm>
          <a:prstGeom prst="rect">
            <a:avLst/>
          </a:prstGeom>
        </p:spPr>
      </p:pic>
      <p:pic>
        <p:nvPicPr>
          <p:cNvPr id="12" name="Imagem 16">
            <a:extLst>
              <a:ext uri="{FF2B5EF4-FFF2-40B4-BE49-F238E27FC236}">
                <a16:creationId xmlns:a16="http://schemas.microsoft.com/office/drawing/2014/main" id="{39CEBD32-AE35-4FFA-B937-493D30902171}"/>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524627" y="4332498"/>
            <a:ext cx="1916447" cy="1218050"/>
          </a:xfrm>
          <a:prstGeom prst="rect">
            <a:avLst/>
          </a:prstGeom>
        </p:spPr>
      </p:pic>
      <p:grpSp>
        <p:nvGrpSpPr>
          <p:cNvPr id="7" name="Grupo 6">
            <a:extLst>
              <a:ext uri="{FF2B5EF4-FFF2-40B4-BE49-F238E27FC236}">
                <a16:creationId xmlns:a16="http://schemas.microsoft.com/office/drawing/2014/main" id="{4E3EDC3E-DE1A-4AB5-A2E3-28FDC0A0386F}"/>
              </a:ext>
            </a:extLst>
          </p:cNvPr>
          <p:cNvGrpSpPr/>
          <p:nvPr/>
        </p:nvGrpSpPr>
        <p:grpSpPr>
          <a:xfrm>
            <a:off x="1548159" y="2709022"/>
            <a:ext cx="5776619" cy="1334341"/>
            <a:chOff x="1342802" y="2165494"/>
            <a:chExt cx="5776619" cy="1334341"/>
          </a:xfrm>
        </p:grpSpPr>
        <p:pic>
          <p:nvPicPr>
            <p:cNvPr id="4" name="Imagen 3">
              <a:extLst>
                <a:ext uri="{FF2B5EF4-FFF2-40B4-BE49-F238E27FC236}">
                  <a16:creationId xmlns:a16="http://schemas.microsoft.com/office/drawing/2014/main" id="{E3F56E98-F13A-4240-8C28-B8B9D076FF82}"/>
                </a:ext>
              </a:extLst>
            </p:cNvPr>
            <p:cNvPicPr>
              <a:picLocks noChangeAspect="1"/>
            </p:cNvPicPr>
            <p:nvPr/>
          </p:nvPicPr>
          <p:blipFill rotWithShape="1">
            <a:blip r:embed="rId6">
              <a:extLst>
                <a:ext uri="{28A0092B-C50C-407E-A947-70E740481C1C}">
                  <a14:useLocalDpi xmlns:a14="http://schemas.microsoft.com/office/drawing/2010/main" val="0"/>
                </a:ext>
              </a:extLst>
            </a:blip>
            <a:srcRect l="33974"/>
            <a:stretch/>
          </p:blipFill>
          <p:spPr>
            <a:xfrm>
              <a:off x="3355092" y="2165494"/>
              <a:ext cx="3764329" cy="1334341"/>
            </a:xfrm>
            <a:prstGeom prst="rect">
              <a:avLst/>
            </a:prstGeom>
          </p:spPr>
        </p:pic>
        <p:pic>
          <p:nvPicPr>
            <p:cNvPr id="13" name="Picture 7">
              <a:extLst>
                <a:ext uri="{FF2B5EF4-FFF2-40B4-BE49-F238E27FC236}">
                  <a16:creationId xmlns:a16="http://schemas.microsoft.com/office/drawing/2014/main" id="{92A0AEEB-5083-4C15-90A9-760D66E6B786}"/>
                </a:ext>
              </a:extLst>
            </p:cNvPr>
            <p:cNvPicPr>
              <a:picLocks noChangeAspect="1"/>
            </p:cNvPicPr>
            <p:nvPr/>
          </p:nvPicPr>
          <p:blipFill>
            <a:blip r:embed="rId7"/>
            <a:stretch>
              <a:fillRect/>
            </a:stretch>
          </p:blipFill>
          <p:spPr>
            <a:xfrm>
              <a:off x="1342802" y="2208787"/>
              <a:ext cx="1922909" cy="1247754"/>
            </a:xfrm>
            <a:prstGeom prst="rect">
              <a:avLst/>
            </a:prstGeom>
          </p:spPr>
        </p:pic>
      </p:grpSp>
      <p:pic>
        <p:nvPicPr>
          <p:cNvPr id="15" name="Picture 6">
            <a:extLst>
              <a:ext uri="{FF2B5EF4-FFF2-40B4-BE49-F238E27FC236}">
                <a16:creationId xmlns:a16="http://schemas.microsoft.com/office/drawing/2014/main" id="{2EAB39FC-CDFB-4168-99E5-54E556CD28BB}"/>
              </a:ext>
            </a:extLst>
          </p:cNvPr>
          <p:cNvPicPr>
            <a:picLocks noChangeAspect="1"/>
          </p:cNvPicPr>
          <p:nvPr/>
        </p:nvPicPr>
        <p:blipFill>
          <a:blip r:embed="rId8"/>
          <a:stretch>
            <a:fillRect/>
          </a:stretch>
        </p:blipFill>
        <p:spPr>
          <a:xfrm>
            <a:off x="3648383" y="1486444"/>
            <a:ext cx="1825776" cy="1265871"/>
          </a:xfrm>
          <a:prstGeom prst="rect">
            <a:avLst/>
          </a:prstGeom>
        </p:spPr>
      </p:pic>
    </p:spTree>
    <p:extLst>
      <p:ext uri="{BB962C8B-B14F-4D97-AF65-F5344CB8AC3E}">
        <p14:creationId xmlns:p14="http://schemas.microsoft.com/office/powerpoint/2010/main" val="1421759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5" name="Título 4">
            <a:extLst>
              <a:ext uri="{FF2B5EF4-FFF2-40B4-BE49-F238E27FC236}">
                <a16:creationId xmlns:a16="http://schemas.microsoft.com/office/drawing/2014/main" id="{7EA04C4E-D0B3-4363-A224-6C69EB635DF4}"/>
              </a:ext>
            </a:extLst>
          </p:cNvPr>
          <p:cNvSpPr>
            <a:spLocks noGrp="1"/>
          </p:cNvSpPr>
          <p:nvPr>
            <p:ph type="title"/>
          </p:nvPr>
        </p:nvSpPr>
        <p:spPr>
          <a:xfrm>
            <a:off x="495299" y="803188"/>
            <a:ext cx="8085483" cy="803189"/>
          </a:xfrm>
        </p:spPr>
        <p:txBody>
          <a:bodyPr>
            <a:noAutofit/>
          </a:bodyPr>
          <a:lstStyle/>
          <a:p>
            <a:r>
              <a:rPr lang="es-AR" sz="3000" dirty="0"/>
              <a:t>Insignias de mérito para las investigaciones de los estudiantes</a:t>
            </a:r>
          </a:p>
        </p:txBody>
      </p:sp>
      <p:sp>
        <p:nvSpPr>
          <p:cNvPr id="6" name="Marcador de contenido 5">
            <a:extLst>
              <a:ext uri="{FF2B5EF4-FFF2-40B4-BE49-F238E27FC236}">
                <a16:creationId xmlns:a16="http://schemas.microsoft.com/office/drawing/2014/main" id="{F9202F59-8D14-4955-9AF6-F419075E0396}"/>
              </a:ext>
            </a:extLst>
          </p:cNvPr>
          <p:cNvSpPr>
            <a:spLocks noGrp="1"/>
          </p:cNvSpPr>
          <p:nvPr>
            <p:ph sz="half" idx="1"/>
          </p:nvPr>
        </p:nvSpPr>
        <p:spPr>
          <a:xfrm>
            <a:off x="495298" y="1700700"/>
            <a:ext cx="5732507" cy="4134452"/>
          </a:xfrm>
        </p:spPr>
        <p:txBody>
          <a:bodyPr>
            <a:normAutofit fontScale="92500" lnSpcReduction="20000"/>
          </a:bodyPr>
          <a:lstStyle/>
          <a:p>
            <a:pPr marL="342900" indent="-342900">
              <a:lnSpc>
                <a:spcPct val="120000"/>
              </a:lnSpc>
              <a:spcBef>
                <a:spcPts val="1800"/>
              </a:spcBef>
              <a:buFont typeface="Arial" panose="020B0604020202020204" pitchFamily="34" charset="0"/>
              <a:buChar char="•"/>
            </a:pPr>
            <a:r>
              <a:rPr lang="es-AR" b="0" dirty="0"/>
              <a:t>Los reportes presentados por los estudiantes son evaluados por profesionales STEM</a:t>
            </a:r>
          </a:p>
          <a:p>
            <a:pPr marL="342900" indent="-342900">
              <a:lnSpc>
                <a:spcPct val="120000"/>
              </a:lnSpc>
              <a:spcBef>
                <a:spcPts val="1800"/>
              </a:spcBef>
              <a:buFont typeface="Arial" panose="020B0604020202020204" pitchFamily="34" charset="0"/>
              <a:buChar char="•"/>
            </a:pPr>
            <a:r>
              <a:rPr lang="es-AR" b="0" dirty="0"/>
              <a:t>Tras la evaluación pueden recibir hasta 4 estrellas según las rúbricas </a:t>
            </a:r>
          </a:p>
          <a:p>
            <a:pPr marL="342900" indent="-342900">
              <a:lnSpc>
                <a:spcPct val="120000"/>
              </a:lnSpc>
              <a:spcBef>
                <a:spcPts val="1800"/>
              </a:spcBef>
              <a:buFont typeface="Arial" panose="020B0604020202020204" pitchFamily="34" charset="0"/>
              <a:buChar char="•"/>
            </a:pPr>
            <a:r>
              <a:rPr lang="es-AR" b="0" dirty="0"/>
              <a:t>Los proyectos con 4 estrellas ganan una insignia de mérito para todos los estudiantes: Estudiante investigador</a:t>
            </a:r>
          </a:p>
          <a:p>
            <a:pPr marL="342900" indent="-342900">
              <a:lnSpc>
                <a:spcPct val="120000"/>
              </a:lnSpc>
              <a:spcBef>
                <a:spcPts val="1800"/>
              </a:spcBef>
              <a:buFont typeface="Arial" panose="020B0604020202020204" pitchFamily="34" charset="0"/>
              <a:buChar char="•"/>
            </a:pPr>
            <a:r>
              <a:rPr lang="es-AR" b="0" dirty="0"/>
              <a:t>No hay límite para los proyectos que obtienen las calificaciones más altas</a:t>
            </a:r>
          </a:p>
        </p:txBody>
      </p:sp>
      <p:pic>
        <p:nvPicPr>
          <p:cNvPr id="29" name="Picture 6">
            <a:extLst>
              <a:ext uri="{FF2B5EF4-FFF2-40B4-BE49-F238E27FC236}">
                <a16:creationId xmlns:a16="http://schemas.microsoft.com/office/drawing/2014/main" id="{45C86D07-27FF-4F70-B630-B6B83A338F6F}"/>
              </a:ext>
            </a:extLst>
          </p:cNvPr>
          <p:cNvPicPr>
            <a:picLocks noGrp="1" noChangeAspect="1"/>
          </p:cNvPicPr>
          <p:nvPr>
            <p:ph sz="half" idx="10"/>
          </p:nvPr>
        </p:nvPicPr>
        <p:blipFill>
          <a:blip r:embed="rId3"/>
          <a:stretch>
            <a:fillRect/>
          </a:stretch>
        </p:blipFill>
        <p:spPr>
          <a:xfrm>
            <a:off x="6437657" y="2888456"/>
            <a:ext cx="2143125" cy="1485900"/>
          </a:xfrm>
          <a:prstGeom prst="rect">
            <a:avLst/>
          </a:prstGeom>
        </p:spPr>
      </p:pic>
    </p:spTree>
    <p:extLst>
      <p:ext uri="{BB962C8B-B14F-4D97-AF65-F5344CB8AC3E}">
        <p14:creationId xmlns:p14="http://schemas.microsoft.com/office/powerpoint/2010/main" val="4123174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graphicFrame>
        <p:nvGraphicFramePr>
          <p:cNvPr id="13" name="Google Shape;233;p3"/>
          <p:cNvGraphicFramePr>
            <a:graphicFrameLocks noGrp="1"/>
          </p:cNvGraphicFramePr>
          <p:nvPr>
            <p:ph idx="1"/>
            <p:extLst>
              <p:ext uri="{D42A27DB-BD31-4B8C-83A1-F6EECF244321}">
                <p14:modId xmlns:p14="http://schemas.microsoft.com/office/powerpoint/2010/main" val="3697406318"/>
              </p:ext>
            </p:extLst>
          </p:nvPr>
        </p:nvGraphicFramePr>
        <p:xfrm>
          <a:off x="273181" y="849673"/>
          <a:ext cx="8709300" cy="5156280"/>
        </p:xfrm>
        <a:graphic>
          <a:graphicData uri="http://schemas.openxmlformats.org/drawingml/2006/table">
            <a:tbl>
              <a:tblPr firstRow="1" bandRow="1">
                <a:tableStyleId>{FABFCF23-3B69-468F-B69F-88F6DE6A72F2}</a:tableStyleId>
              </a:tblPr>
              <a:tblGrid>
                <a:gridCol w="1349125">
                  <a:extLst>
                    <a:ext uri="{9D8B030D-6E8A-4147-A177-3AD203B41FA5}">
                      <a16:colId xmlns:a16="http://schemas.microsoft.com/office/drawing/2014/main" val="20000"/>
                    </a:ext>
                  </a:extLst>
                </a:gridCol>
                <a:gridCol w="2023675">
                  <a:extLst>
                    <a:ext uri="{9D8B030D-6E8A-4147-A177-3AD203B41FA5}">
                      <a16:colId xmlns:a16="http://schemas.microsoft.com/office/drawing/2014/main" val="20001"/>
                    </a:ext>
                  </a:extLst>
                </a:gridCol>
                <a:gridCol w="5336500">
                  <a:extLst>
                    <a:ext uri="{9D8B030D-6E8A-4147-A177-3AD203B41FA5}">
                      <a16:colId xmlns:a16="http://schemas.microsoft.com/office/drawing/2014/main" val="20002"/>
                    </a:ext>
                  </a:extLst>
                </a:gridCol>
              </a:tblGrid>
              <a:tr h="370850">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Fechas</a:t>
                      </a:r>
                      <a:endParaRPr sz="1600" b="1"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a:t>Título</a:t>
                      </a:r>
                      <a:endParaRPr sz="1600" b="1"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Descripción</a:t>
                      </a:r>
                      <a:endParaRPr sz="1600" b="1" u="none" strike="noStrike" cap="none" dirty="0"/>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chemeClr val="dk1"/>
                        </a:buClr>
                        <a:buSzPts val="1600"/>
                        <a:buFont typeface="Calibri"/>
                        <a:buNone/>
                      </a:pPr>
                      <a:r>
                        <a:rPr lang="es-AR" sz="1600" b="1" u="none" strike="noStrike" cap="none"/>
                        <a:t>9 de agosto</a:t>
                      </a:r>
                      <a:endParaRPr sz="1400" b="1" u="none" strike="noStrike" cap="none"/>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Visión general</a:t>
                      </a:r>
                      <a:endParaRPr sz="1600" b="1" u="none" strike="noStrike" cap="none" dirty="0"/>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u="none" strike="noStrike" cap="none" dirty="0"/>
                        <a:t>Presentación de investigaciones en IVSS y de GLOBE </a:t>
                      </a:r>
                      <a:r>
                        <a:rPr lang="es-AR" sz="1600" u="none" strike="noStrike" cap="none" dirty="0" err="1"/>
                        <a:t>Games</a:t>
                      </a:r>
                      <a:r>
                        <a:rPr lang="es-AR" sz="1600" u="none" strike="noStrike" cap="none" dirty="0"/>
                        <a:t>. Empezar una investigación desde cero. Método científico.</a:t>
                      </a:r>
                      <a:endParaRPr sz="1600" u="none" strike="noStrike" cap="none" dirty="0"/>
                    </a:p>
                  </a:txBody>
                  <a:tcPr marL="91450" marR="91450" marT="45725" marB="45725">
                    <a:solidFill>
                      <a:schemeClr val="bg2">
                        <a:lumMod val="75000"/>
                      </a:schemeClr>
                    </a:solidFill>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a:t>23 de agosto</a:t>
                      </a:r>
                      <a:endParaRPr sz="1400" b="1" u="none" strike="noStrike" cap="none"/>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dirty="0"/>
                        <a:t>Plan d</a:t>
                      </a:r>
                      <a:r>
                        <a:rPr lang="es-AR" sz="1600" b="1" u="none" strike="noStrike" cap="none" dirty="0"/>
                        <a:t>e investigación. </a:t>
                      </a:r>
                      <a:r>
                        <a:rPr lang="es-AR" sz="1600" b="1" dirty="0"/>
                        <a:t>Ejemplos de investigaciones</a:t>
                      </a:r>
                      <a:endParaRPr sz="1400" b="1" u="none" strike="noStrike" cap="none" dirty="0"/>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u="none" strike="noStrike" cap="none" dirty="0"/>
                        <a:t>Presentación de investigaciones realizadas por estudiantes latinoamericanos. Ideas de investigación. BUNDLE</a:t>
                      </a:r>
                      <a:r>
                        <a:rPr lang="es-AR" sz="1600" dirty="0"/>
                        <a:t> PROTOCOLS</a:t>
                      </a:r>
                      <a:endParaRPr sz="1600" dirty="0"/>
                    </a:p>
                    <a:p>
                      <a:pPr marL="0" marR="0" lvl="0" indent="0" algn="l" rtl="0">
                        <a:lnSpc>
                          <a:spcPct val="100000"/>
                        </a:lnSpc>
                        <a:spcBef>
                          <a:spcPts val="0"/>
                        </a:spcBef>
                        <a:spcAft>
                          <a:spcPts val="0"/>
                        </a:spcAft>
                        <a:buClr>
                          <a:srgbClr val="000000"/>
                        </a:buClr>
                        <a:buSzPts val="1600"/>
                        <a:buFont typeface="Arial"/>
                        <a:buNone/>
                      </a:pPr>
                      <a:r>
                        <a:rPr lang="es-AR" sz="1600" dirty="0"/>
                        <a:t>(Combo de protocolos)  </a:t>
                      </a:r>
                      <a:endParaRPr sz="1600" u="none" strike="noStrike" cap="none" dirty="0"/>
                    </a:p>
                  </a:txBody>
                  <a:tcPr marL="91450" marR="91450" marT="45725" marB="45725">
                    <a:solidFill>
                      <a:srgbClr val="AFABAB"/>
                    </a:solidFill>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a:t>13 de septiembre</a:t>
                      </a:r>
                      <a:endParaRPr sz="1400" b="1" u="none" strike="noStrike" cap="none"/>
                    </a:p>
                  </a:txBody>
                  <a:tcPr marL="91450" marR="91450" marT="45725" marB="45725">
                    <a:solidFill>
                      <a:srgbClr val="AFABAB"/>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Metodología de investigación</a:t>
                      </a:r>
                      <a:endParaRPr sz="1600" b="1" u="none" strike="noStrike" cap="none" dirty="0"/>
                    </a:p>
                  </a:txBody>
                  <a:tcPr marL="91450" marR="91450" marT="45725" marB="45725">
                    <a:solidFill>
                      <a:srgbClr val="AFABAB"/>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u="none" strike="noStrike" cap="none" dirty="0"/>
                        <a:t>Protocolos </a:t>
                      </a:r>
                      <a:r>
                        <a:rPr lang="es-AR" sz="1600" dirty="0"/>
                        <a:t>GLOBE. ¿Dónde y cómo obtener datos de GLOBE?  </a:t>
                      </a:r>
                      <a:r>
                        <a:rPr lang="es-AR" sz="1600" u="none" strike="noStrike" cap="none" dirty="0"/>
                        <a:t>Otras fuentes de datos. Buenas prácticas de investiga</a:t>
                      </a:r>
                      <a:r>
                        <a:rPr lang="es-AR" sz="1600" dirty="0"/>
                        <a:t>ción</a:t>
                      </a:r>
                      <a:r>
                        <a:rPr lang="es-AR" sz="1600" u="none" strike="noStrike" cap="none" dirty="0"/>
                        <a:t>.</a:t>
                      </a:r>
                      <a:endParaRPr sz="1600" u="none" strike="noStrike" cap="none" dirty="0"/>
                    </a:p>
                  </a:txBody>
                  <a:tcPr marL="91450" marR="91450" marT="45725" marB="45725">
                    <a:solidFill>
                      <a:srgbClr val="AFABAB"/>
                    </a:solidFill>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a:t>27 de septiembre</a:t>
                      </a:r>
                      <a:endParaRPr sz="1400" b="1" u="none" strike="noStrike" cap="none"/>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Presentación de resultados</a:t>
                      </a:r>
                      <a:endParaRPr sz="1600" b="1" u="none" strike="noStrike" cap="none" dirty="0"/>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u="none" strike="noStrike" cap="none" dirty="0"/>
                        <a:t>Descargar datos y visualizaciones en GLOBE y otros. Descargar y procesar archivos </a:t>
                      </a:r>
                      <a:r>
                        <a:rPr lang="es-AR" sz="1600" u="none" strike="noStrike" cap="none" dirty="0" err="1"/>
                        <a:t>csv</a:t>
                      </a:r>
                      <a:r>
                        <a:rPr lang="es-AR" sz="1600" u="none" strike="noStrike" cap="none" dirty="0"/>
                        <a:t>. Descargar archivos </a:t>
                      </a:r>
                      <a:r>
                        <a:rPr lang="es-AR" sz="1600" u="none" strike="noStrike" cap="none" dirty="0" err="1"/>
                        <a:t>kml</a:t>
                      </a:r>
                      <a:r>
                        <a:rPr lang="es-AR" sz="1600" u="none" strike="noStrike" cap="none" dirty="0"/>
                        <a:t> en GLOBE</a:t>
                      </a:r>
                      <a:endParaRPr sz="1600" u="none" strike="noStrike" cap="none" dirty="0"/>
                    </a:p>
                  </a:txBody>
                  <a:tcPr marL="91450" marR="91450" marT="45725" marB="45725">
                    <a:solidFill>
                      <a:schemeClr val="bg2">
                        <a:lumMod val="75000"/>
                      </a:schemeClr>
                    </a:solidFill>
                  </a:tcP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a:t>11 de octubre</a:t>
                      </a:r>
                      <a:endParaRPr sz="1400" b="1" u="none" strike="noStrike" cap="none"/>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Análisis de datos. Discusión y </a:t>
                      </a:r>
                      <a:r>
                        <a:rPr lang="es-AR" sz="1600" b="1" dirty="0"/>
                        <a:t>Co</a:t>
                      </a:r>
                      <a:r>
                        <a:rPr lang="es-AR" sz="1600" b="1" u="none" strike="noStrike" cap="none" dirty="0"/>
                        <a:t>nclusiones</a:t>
                      </a:r>
                      <a:endParaRPr sz="1600" b="1" u="none" strike="noStrike" cap="none" dirty="0"/>
                    </a:p>
                  </a:txBody>
                  <a:tcPr marL="91450" marR="91450" marT="45725" marB="45725">
                    <a:solidFill>
                      <a:schemeClr val="bg2">
                        <a:lumMod val="7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u="none" strike="noStrike" cap="none" dirty="0"/>
                        <a:t>¿Cómo mostrar los datos? Promedios, frecuencias, histogramas, tablas, líneas de tendencia, correlaciones, otros.</a:t>
                      </a:r>
                      <a:endParaRPr sz="1600" u="none" strike="noStrike" cap="none" dirty="0"/>
                    </a:p>
                  </a:txBody>
                  <a:tcPr marL="91450" marR="91450" marT="45725" marB="45725">
                    <a:solidFill>
                      <a:schemeClr val="bg2">
                        <a:lumMod val="75000"/>
                      </a:schemeClr>
                    </a:solidFill>
                  </a:tcPr>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a:t>25 de octubre</a:t>
                      </a:r>
                      <a:endParaRPr sz="1400" b="1" u="none" strike="noStrike" cap="none"/>
                    </a:p>
                  </a:txBody>
                  <a:tcPr marL="91450" marR="91450" marT="45725" marB="45725">
                    <a:solidFill>
                      <a:schemeClr val="bg1">
                        <a:lumMod val="65000"/>
                      </a:schemeClr>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Redacción del reporte de investigación.</a:t>
                      </a:r>
                      <a:endParaRPr sz="1600" b="1" u="none" strike="noStrike" cap="none" dirty="0"/>
                    </a:p>
                  </a:txBody>
                  <a:tcPr marL="91450" marR="91450" marT="45725" marB="45725">
                    <a:solidFill>
                      <a:schemeClr val="bg1">
                        <a:lumMod val="65000"/>
                      </a:schemeClr>
                    </a:solidFill>
                  </a:tcPr>
                </a:tc>
                <a:tc>
                  <a:txBody>
                    <a:bodyPr/>
                    <a:lstStyle/>
                    <a:p>
                      <a:pPr marL="0" marR="0" lvl="0" indent="0" algn="l" rtl="0">
                        <a:lnSpc>
                          <a:spcPct val="100000"/>
                        </a:lnSpc>
                        <a:spcBef>
                          <a:spcPts val="0"/>
                        </a:spcBef>
                        <a:spcAft>
                          <a:spcPts val="0"/>
                        </a:spcAft>
                        <a:buClr>
                          <a:schemeClr val="dk1"/>
                        </a:buClr>
                        <a:buSzPts val="1600"/>
                        <a:buFont typeface="Calibri"/>
                        <a:buNone/>
                      </a:pPr>
                      <a:r>
                        <a:rPr lang="es-AR" sz="1600" u="none" strike="noStrike" cap="none" dirty="0"/>
                        <a:t>Las secciones del informe. Formato APA para citas en el texto, bibliografía. Plagio.</a:t>
                      </a:r>
                      <a:endParaRPr sz="1600" u="none" strike="noStrike" cap="none" dirty="0"/>
                    </a:p>
                    <a:p>
                      <a:pPr marL="0" marR="0" lvl="0" indent="0" algn="l" rtl="0">
                        <a:lnSpc>
                          <a:spcPct val="100000"/>
                        </a:lnSpc>
                        <a:spcBef>
                          <a:spcPts val="0"/>
                        </a:spcBef>
                        <a:spcAft>
                          <a:spcPts val="0"/>
                        </a:spcAft>
                        <a:buClr>
                          <a:srgbClr val="000000"/>
                        </a:buClr>
                        <a:buSzPts val="1600"/>
                        <a:buFont typeface="Arial"/>
                        <a:buNone/>
                      </a:pPr>
                      <a:endParaRPr sz="1600" u="none" strike="noStrike" cap="none" dirty="0"/>
                    </a:p>
                  </a:txBody>
                  <a:tcPr marL="91450" marR="91450" marT="45725" marB="45725">
                    <a:solidFill>
                      <a:schemeClr val="bg1">
                        <a:lumMod val="65000"/>
                      </a:schemeClr>
                    </a:solidFill>
                  </a:tcPr>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chemeClr val="dk1"/>
                        </a:buClr>
                        <a:buSzPts val="1600"/>
                        <a:buFont typeface="Calibri"/>
                        <a:buNone/>
                      </a:pPr>
                      <a:r>
                        <a:rPr lang="es-AR" sz="1600" b="1" u="none" strike="noStrike" cap="none" dirty="0"/>
                        <a:t>8 de noviembre</a:t>
                      </a:r>
                      <a:endParaRPr sz="1600" b="1"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s-AR" sz="1600" b="1" u="none" strike="noStrike" cap="none" dirty="0"/>
                        <a:t>Presentación de la investigación. </a:t>
                      </a:r>
                      <a:r>
                        <a:rPr lang="es-AR" sz="1600" b="1" u="none" strike="noStrike" cap="none" dirty="0" err="1"/>
                        <a:t>Badges</a:t>
                      </a:r>
                      <a:endParaRPr sz="1600" b="1"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600"/>
                        <a:buFont typeface="Arial"/>
                        <a:buNone/>
                      </a:pPr>
                      <a:r>
                        <a:rPr lang="es-AR" sz="1600" u="none" strike="noStrike" cap="none" dirty="0"/>
                        <a:t>Presentación con diapositivas, poster, video. Otros recursos CODAP. ¿Cómo aplicar a los </a:t>
                      </a:r>
                      <a:r>
                        <a:rPr lang="es-AR" sz="1600" u="none" strike="noStrike" cap="none" dirty="0" err="1"/>
                        <a:t>Badges</a:t>
                      </a:r>
                      <a:r>
                        <a:rPr lang="es-AR" sz="1600" u="none" strike="noStrike" cap="none" dirty="0"/>
                        <a:t>?</a:t>
                      </a:r>
                      <a:endParaRPr sz="1600" u="none" strike="noStrike" cap="none" dirty="0"/>
                    </a:p>
                  </a:txBody>
                  <a:tcPr marL="91450" marR="91450" marT="45725" marB="45725"/>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897414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3" name="Título 2">
            <a:extLst>
              <a:ext uri="{FF2B5EF4-FFF2-40B4-BE49-F238E27FC236}">
                <a16:creationId xmlns:a16="http://schemas.microsoft.com/office/drawing/2014/main" id="{A37698F0-E402-4010-ABAB-2950B8CA9F80}"/>
              </a:ext>
            </a:extLst>
          </p:cNvPr>
          <p:cNvSpPr>
            <a:spLocks noGrp="1"/>
          </p:cNvSpPr>
          <p:nvPr>
            <p:ph type="title"/>
          </p:nvPr>
        </p:nvSpPr>
        <p:spPr/>
        <p:txBody>
          <a:bodyPr>
            <a:normAutofit fontScale="90000"/>
          </a:bodyPr>
          <a:lstStyle/>
          <a:p>
            <a:r>
              <a:rPr lang="pt-PT" dirty="0"/>
              <a:t>Insignias opcionales</a:t>
            </a:r>
            <a:endParaRPr lang="es-AR" dirty="0"/>
          </a:p>
        </p:txBody>
      </p:sp>
      <p:sp>
        <p:nvSpPr>
          <p:cNvPr id="14" name="Marcador de contenido 13">
            <a:extLst>
              <a:ext uri="{FF2B5EF4-FFF2-40B4-BE49-F238E27FC236}">
                <a16:creationId xmlns:a16="http://schemas.microsoft.com/office/drawing/2014/main" id="{FA0B2BCE-507F-4B28-A78C-A902E3ED5DD8}"/>
              </a:ext>
            </a:extLst>
          </p:cNvPr>
          <p:cNvSpPr>
            <a:spLocks noGrp="1"/>
          </p:cNvSpPr>
          <p:nvPr>
            <p:ph sz="half" idx="1"/>
          </p:nvPr>
        </p:nvSpPr>
        <p:spPr>
          <a:xfrm>
            <a:off x="495299" y="1736100"/>
            <a:ext cx="5732505" cy="4134452"/>
          </a:xfrm>
        </p:spPr>
        <p:txBody>
          <a:bodyPr>
            <a:normAutofit fontScale="85000" lnSpcReduction="10000"/>
          </a:bodyPr>
          <a:lstStyle/>
          <a:p>
            <a:pPr marL="342900" indent="-342900">
              <a:lnSpc>
                <a:spcPct val="110000"/>
              </a:lnSpc>
              <a:spcBef>
                <a:spcPts val="1800"/>
              </a:spcBef>
              <a:buFont typeface="Arial" panose="020B0604020202020204" pitchFamily="34" charset="0"/>
              <a:buChar char="•"/>
            </a:pPr>
            <a:r>
              <a:rPr lang="es-AR" b="0" dirty="0"/>
              <a:t>Existen 6 insignias opcionales a las que pueden postular los estudiantes </a:t>
            </a:r>
          </a:p>
          <a:p>
            <a:pPr marL="342900" indent="-342900">
              <a:lnSpc>
                <a:spcPct val="110000"/>
              </a:lnSpc>
              <a:spcBef>
                <a:spcPts val="1800"/>
              </a:spcBef>
              <a:buFont typeface="Arial" panose="020B0604020202020204" pitchFamily="34" charset="0"/>
              <a:buChar char="•"/>
            </a:pPr>
            <a:r>
              <a:rPr lang="es-AR" b="0" dirty="0"/>
              <a:t>Los estudiantes pueden postular hasta a 3 de las 6 insignias adicionales que existen</a:t>
            </a:r>
          </a:p>
          <a:p>
            <a:pPr marL="342900" indent="-342900">
              <a:lnSpc>
                <a:spcPct val="110000"/>
              </a:lnSpc>
              <a:spcBef>
                <a:spcPts val="1800"/>
              </a:spcBef>
              <a:buFont typeface="Arial" panose="020B0604020202020204" pitchFamily="34" charset="0"/>
              <a:buChar char="•"/>
            </a:pPr>
            <a:r>
              <a:rPr lang="es-AR" b="0" dirty="0"/>
              <a:t>Es importante que los equipos de investigación mencionen en su reporte a cuáles insignias adicionales postulan y expliquen por qué deberían obtenerlas. </a:t>
            </a:r>
          </a:p>
          <a:p>
            <a:pPr marL="342900" indent="-342900">
              <a:lnSpc>
                <a:spcPct val="110000"/>
              </a:lnSpc>
              <a:spcBef>
                <a:spcPts val="1800"/>
              </a:spcBef>
              <a:buFont typeface="Arial" panose="020B0604020202020204" pitchFamily="34" charset="0"/>
              <a:buChar char="•"/>
            </a:pPr>
            <a:r>
              <a:rPr lang="es-AR" b="0" dirty="0"/>
              <a:t>Se requiere un mínimo de dos insignias adicionales más la insignia de 4 estrellas para participar en el sorteo de estipendios</a:t>
            </a:r>
          </a:p>
        </p:txBody>
      </p:sp>
      <p:pic>
        <p:nvPicPr>
          <p:cNvPr id="7" name="Marcador de contenido 6">
            <a:extLst>
              <a:ext uri="{FF2B5EF4-FFF2-40B4-BE49-F238E27FC236}">
                <a16:creationId xmlns:a16="http://schemas.microsoft.com/office/drawing/2014/main" id="{AECA000A-446A-4A62-80CA-E734FAA3E169}"/>
              </a:ext>
            </a:extLst>
          </p:cNvPr>
          <p:cNvPicPr>
            <a:picLocks noGrp="1" noChangeAspect="1"/>
          </p:cNvPicPr>
          <p:nvPr>
            <p:ph sz="half" idx="10"/>
          </p:nvPr>
        </p:nvPicPr>
        <p:blipFill rotWithShape="1">
          <a:blip r:embed="rId3"/>
          <a:srcRect l="45000" t="18691" r="41556" b="64716"/>
          <a:stretch/>
        </p:blipFill>
        <p:spPr>
          <a:xfrm>
            <a:off x="6431462" y="1733799"/>
            <a:ext cx="2458639" cy="1706922"/>
          </a:xfrm>
          <a:prstGeom prst="rect">
            <a:avLst/>
          </a:prstGeom>
        </p:spPr>
      </p:pic>
      <p:pic>
        <p:nvPicPr>
          <p:cNvPr id="10" name="Imagen 9">
            <a:extLst>
              <a:ext uri="{FF2B5EF4-FFF2-40B4-BE49-F238E27FC236}">
                <a16:creationId xmlns:a16="http://schemas.microsoft.com/office/drawing/2014/main" id="{1BF7D4C7-F802-4C89-AE53-77B231E8733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36820" y="3883875"/>
            <a:ext cx="2458781" cy="1706922"/>
          </a:xfrm>
          <a:prstGeom prst="rect">
            <a:avLst/>
          </a:prstGeom>
        </p:spPr>
      </p:pic>
    </p:spTree>
    <p:extLst>
      <p:ext uri="{BB962C8B-B14F-4D97-AF65-F5344CB8AC3E}">
        <p14:creationId xmlns:p14="http://schemas.microsoft.com/office/powerpoint/2010/main" val="14315997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3" name="Título 2">
            <a:extLst>
              <a:ext uri="{FF2B5EF4-FFF2-40B4-BE49-F238E27FC236}">
                <a16:creationId xmlns:a16="http://schemas.microsoft.com/office/drawing/2014/main" id="{A37698F0-E402-4010-ABAB-2950B8CA9F80}"/>
              </a:ext>
            </a:extLst>
          </p:cNvPr>
          <p:cNvSpPr>
            <a:spLocks noGrp="1"/>
          </p:cNvSpPr>
          <p:nvPr>
            <p:ph type="title"/>
          </p:nvPr>
        </p:nvSpPr>
        <p:spPr/>
        <p:txBody>
          <a:bodyPr>
            <a:normAutofit fontScale="90000"/>
          </a:bodyPr>
          <a:lstStyle/>
          <a:p>
            <a:r>
              <a:rPr lang="pt-PT" dirty="0"/>
              <a:t>Insignias opcionales</a:t>
            </a:r>
            <a:endParaRPr lang="es-AR" dirty="0"/>
          </a:p>
        </p:txBody>
      </p:sp>
      <p:sp>
        <p:nvSpPr>
          <p:cNvPr id="14" name="Marcador de contenido 13">
            <a:extLst>
              <a:ext uri="{FF2B5EF4-FFF2-40B4-BE49-F238E27FC236}">
                <a16:creationId xmlns:a16="http://schemas.microsoft.com/office/drawing/2014/main" id="{FA0B2BCE-507F-4B28-A78C-A902E3ED5DD8}"/>
              </a:ext>
            </a:extLst>
          </p:cNvPr>
          <p:cNvSpPr>
            <a:spLocks noGrp="1"/>
          </p:cNvSpPr>
          <p:nvPr>
            <p:ph sz="half" idx="1"/>
          </p:nvPr>
        </p:nvSpPr>
        <p:spPr>
          <a:xfrm>
            <a:off x="253899" y="1736100"/>
            <a:ext cx="6177563" cy="4329420"/>
          </a:xfrm>
        </p:spPr>
        <p:txBody>
          <a:bodyPr>
            <a:normAutofit fontScale="55000" lnSpcReduction="20000"/>
          </a:bodyPr>
          <a:lstStyle/>
          <a:p>
            <a:pPr>
              <a:lnSpc>
                <a:spcPct val="120000"/>
              </a:lnSpc>
              <a:spcBef>
                <a:spcPts val="600"/>
              </a:spcBef>
            </a:pPr>
            <a:r>
              <a:rPr lang="es-AR" dirty="0"/>
              <a:t>Colaborador:</a:t>
            </a:r>
          </a:p>
          <a:p>
            <a:pPr marL="182563" indent="-182563">
              <a:lnSpc>
                <a:spcPct val="120000"/>
              </a:lnSpc>
              <a:spcBef>
                <a:spcPts val="600"/>
              </a:spcBef>
              <a:buFont typeface="Arial" panose="020B0604020202020204" pitchFamily="34" charset="0"/>
              <a:buChar char="•"/>
            </a:pPr>
            <a:r>
              <a:rPr lang="es-AR" b="0" dirty="0"/>
              <a:t>Se otorga a los equipos que evidencien colaboración a lo largo del desarrollo de su proyecto.</a:t>
            </a:r>
          </a:p>
          <a:p>
            <a:pPr marL="182563" indent="-182563">
              <a:lnSpc>
                <a:spcPct val="120000"/>
              </a:lnSpc>
              <a:spcBef>
                <a:spcPts val="600"/>
              </a:spcBef>
              <a:buFont typeface="Arial" panose="020B0604020202020204" pitchFamily="34" charset="0"/>
              <a:buChar char="•"/>
            </a:pPr>
            <a:r>
              <a:rPr lang="es-AR" b="0" dirty="0"/>
              <a:t>Puede ser dentro de la escuela, entre escuelas o con miembros de la comunidad local o internacional.</a:t>
            </a:r>
          </a:p>
          <a:p>
            <a:pPr marL="182563" indent="-182563">
              <a:lnSpc>
                <a:spcPct val="120000"/>
              </a:lnSpc>
              <a:spcBef>
                <a:spcPts val="600"/>
              </a:spcBef>
              <a:buFont typeface="Arial" panose="020B0604020202020204" pitchFamily="34" charset="0"/>
              <a:buChar char="•"/>
            </a:pPr>
            <a:r>
              <a:rPr lang="es-AR" b="0" dirty="0"/>
              <a:t>Explicar los roles  de cada uno de los miembros del equipo.</a:t>
            </a:r>
          </a:p>
          <a:p>
            <a:pPr marL="182563" indent="-182563">
              <a:lnSpc>
                <a:spcPct val="120000"/>
              </a:lnSpc>
              <a:spcBef>
                <a:spcPts val="600"/>
              </a:spcBef>
              <a:buFont typeface="Arial" panose="020B0604020202020204" pitchFamily="34" charset="0"/>
              <a:buChar char="•"/>
            </a:pPr>
            <a:r>
              <a:rPr lang="es-AR" b="0" dirty="0"/>
              <a:t>Mencionar cómo la colaboración ha contribuido  para tener un trabajo mejor. Cuáles han sido las ventajas de la colaboración?</a:t>
            </a:r>
          </a:p>
          <a:p>
            <a:pPr marL="182563" indent="-182563">
              <a:lnSpc>
                <a:spcPct val="120000"/>
              </a:lnSpc>
              <a:spcBef>
                <a:spcPts val="600"/>
              </a:spcBef>
              <a:buFont typeface="Arial" panose="020B0604020202020204" pitchFamily="34" charset="0"/>
              <a:buChar char="•"/>
            </a:pPr>
            <a:endParaRPr lang="es-AR" b="0" dirty="0"/>
          </a:p>
          <a:p>
            <a:pPr>
              <a:lnSpc>
                <a:spcPct val="120000"/>
              </a:lnSpc>
              <a:spcBef>
                <a:spcPts val="600"/>
              </a:spcBef>
            </a:pPr>
            <a:r>
              <a:rPr lang="es-AR" dirty="0"/>
              <a:t>Científico de Datos: </a:t>
            </a:r>
          </a:p>
          <a:p>
            <a:pPr marL="182563" indent="-182563">
              <a:lnSpc>
                <a:spcPct val="120000"/>
              </a:lnSpc>
              <a:spcBef>
                <a:spcPts val="600"/>
              </a:spcBef>
              <a:buFont typeface="Arial" panose="020B0604020202020204" pitchFamily="34" charset="0"/>
              <a:buChar char="•"/>
            </a:pPr>
            <a:r>
              <a:rPr lang="es-AR" b="0" dirty="0"/>
              <a:t>Se describe cómo ha utilizado y analizado los datos.</a:t>
            </a:r>
          </a:p>
          <a:p>
            <a:pPr marL="182563" indent="-182563">
              <a:lnSpc>
                <a:spcPct val="120000"/>
              </a:lnSpc>
              <a:spcBef>
                <a:spcPts val="600"/>
              </a:spcBef>
              <a:buFont typeface="Arial" panose="020B0604020202020204" pitchFamily="34" charset="0"/>
              <a:buChar char="•"/>
            </a:pPr>
            <a:r>
              <a:rPr lang="es-AR" b="0" dirty="0"/>
              <a:t>Basándose en el análisis de datos se hacen inferencias de eventos pasados, presentes y futuros </a:t>
            </a:r>
          </a:p>
          <a:p>
            <a:pPr marL="182563" indent="-182563">
              <a:lnSpc>
                <a:spcPct val="120000"/>
              </a:lnSpc>
              <a:spcBef>
                <a:spcPts val="600"/>
              </a:spcBef>
              <a:buFont typeface="Arial" panose="020B0604020202020204" pitchFamily="34" charset="0"/>
              <a:buChar char="•"/>
            </a:pPr>
            <a:r>
              <a:rPr lang="es-AR" b="0" dirty="0"/>
              <a:t>Describe cuán importantes son los datos para obtener información tanto los propios como los de otras escuelas y/o otras fuentes</a:t>
            </a:r>
          </a:p>
          <a:p>
            <a:pPr marL="182563" indent="-182563">
              <a:lnSpc>
                <a:spcPct val="120000"/>
              </a:lnSpc>
              <a:spcBef>
                <a:spcPts val="600"/>
              </a:spcBef>
              <a:buFont typeface="Arial" panose="020B0604020202020204" pitchFamily="34" charset="0"/>
              <a:buChar char="•"/>
            </a:pPr>
            <a:r>
              <a:rPr lang="es-AR" b="0" dirty="0"/>
              <a:t>Discuten las limitaciones de los datos </a:t>
            </a:r>
          </a:p>
          <a:p>
            <a:pPr marL="182563" indent="-182563">
              <a:lnSpc>
                <a:spcPct val="120000"/>
              </a:lnSpc>
              <a:spcBef>
                <a:spcPts val="600"/>
              </a:spcBef>
              <a:buFont typeface="Arial" panose="020B0604020202020204" pitchFamily="34" charset="0"/>
              <a:buChar char="•"/>
            </a:pPr>
            <a:r>
              <a:rPr lang="es-AR" b="0" dirty="0"/>
              <a:t>Mencionan si los datos han resuelto o ayudado a resolver un problema </a:t>
            </a:r>
          </a:p>
          <a:p>
            <a:pPr marL="342900" indent="-342900">
              <a:lnSpc>
                <a:spcPct val="110000"/>
              </a:lnSpc>
              <a:spcBef>
                <a:spcPts val="600"/>
              </a:spcBef>
              <a:buFont typeface="Arial" panose="020B0604020202020204" pitchFamily="34" charset="0"/>
              <a:buChar char="•"/>
            </a:pPr>
            <a:endParaRPr lang="es-AR" b="0" dirty="0"/>
          </a:p>
        </p:txBody>
      </p:sp>
      <p:pic>
        <p:nvPicPr>
          <p:cNvPr id="7" name="Marcador de contenido 6">
            <a:extLst>
              <a:ext uri="{FF2B5EF4-FFF2-40B4-BE49-F238E27FC236}">
                <a16:creationId xmlns:a16="http://schemas.microsoft.com/office/drawing/2014/main" id="{AECA000A-446A-4A62-80CA-E734FAA3E169}"/>
              </a:ext>
            </a:extLst>
          </p:cNvPr>
          <p:cNvPicPr>
            <a:picLocks noGrp="1" noChangeAspect="1"/>
          </p:cNvPicPr>
          <p:nvPr>
            <p:ph sz="half" idx="10"/>
          </p:nvPr>
        </p:nvPicPr>
        <p:blipFill rotWithShape="1">
          <a:blip r:embed="rId3"/>
          <a:srcRect l="45000" t="18691" r="41556" b="64716"/>
          <a:stretch/>
        </p:blipFill>
        <p:spPr>
          <a:xfrm>
            <a:off x="6431462" y="1733799"/>
            <a:ext cx="2458639" cy="1706922"/>
          </a:xfrm>
          <a:prstGeom prst="rect">
            <a:avLst/>
          </a:prstGeom>
        </p:spPr>
      </p:pic>
      <p:pic>
        <p:nvPicPr>
          <p:cNvPr id="11" name="Imagen 10">
            <a:extLst>
              <a:ext uri="{FF2B5EF4-FFF2-40B4-BE49-F238E27FC236}">
                <a16:creationId xmlns:a16="http://schemas.microsoft.com/office/drawing/2014/main" id="{2A34ED8A-63A5-4F9E-AA23-79531518FECD}"/>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431301" y="4133719"/>
            <a:ext cx="2458800" cy="1721160"/>
          </a:xfrm>
          <a:prstGeom prst="rect">
            <a:avLst/>
          </a:prstGeom>
        </p:spPr>
      </p:pic>
    </p:spTree>
    <p:extLst>
      <p:ext uri="{BB962C8B-B14F-4D97-AF65-F5344CB8AC3E}">
        <p14:creationId xmlns:p14="http://schemas.microsoft.com/office/powerpoint/2010/main" val="20585022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3" name="Título 2">
            <a:extLst>
              <a:ext uri="{FF2B5EF4-FFF2-40B4-BE49-F238E27FC236}">
                <a16:creationId xmlns:a16="http://schemas.microsoft.com/office/drawing/2014/main" id="{A37698F0-E402-4010-ABAB-2950B8CA9F80}"/>
              </a:ext>
            </a:extLst>
          </p:cNvPr>
          <p:cNvSpPr>
            <a:spLocks noGrp="1"/>
          </p:cNvSpPr>
          <p:nvPr>
            <p:ph type="title"/>
          </p:nvPr>
        </p:nvSpPr>
        <p:spPr/>
        <p:txBody>
          <a:bodyPr>
            <a:normAutofit fontScale="90000"/>
          </a:bodyPr>
          <a:lstStyle/>
          <a:p>
            <a:r>
              <a:rPr lang="pt-PT" dirty="0"/>
              <a:t>Insignias opcionales</a:t>
            </a:r>
            <a:endParaRPr lang="es-AR" dirty="0"/>
          </a:p>
        </p:txBody>
      </p:sp>
      <p:sp>
        <p:nvSpPr>
          <p:cNvPr id="14" name="Marcador de contenido 13">
            <a:extLst>
              <a:ext uri="{FF2B5EF4-FFF2-40B4-BE49-F238E27FC236}">
                <a16:creationId xmlns:a16="http://schemas.microsoft.com/office/drawing/2014/main" id="{FA0B2BCE-507F-4B28-A78C-A902E3ED5DD8}"/>
              </a:ext>
            </a:extLst>
          </p:cNvPr>
          <p:cNvSpPr>
            <a:spLocks noGrp="1"/>
          </p:cNvSpPr>
          <p:nvPr>
            <p:ph sz="half" idx="1"/>
          </p:nvPr>
        </p:nvSpPr>
        <p:spPr>
          <a:xfrm>
            <a:off x="253899" y="1736100"/>
            <a:ext cx="6177563" cy="4329420"/>
          </a:xfrm>
        </p:spPr>
        <p:txBody>
          <a:bodyPr>
            <a:normAutofit fontScale="55000" lnSpcReduction="20000"/>
          </a:bodyPr>
          <a:lstStyle/>
          <a:p>
            <a:pPr>
              <a:lnSpc>
                <a:spcPct val="120000"/>
              </a:lnSpc>
              <a:spcBef>
                <a:spcPts val="600"/>
              </a:spcBef>
            </a:pPr>
            <a:r>
              <a:rPr lang="es-AR" dirty="0"/>
              <a:t>Ingeniero:  </a:t>
            </a:r>
          </a:p>
          <a:p>
            <a:pPr marL="342900" indent="-342900">
              <a:lnSpc>
                <a:spcPct val="120000"/>
              </a:lnSpc>
              <a:spcBef>
                <a:spcPts val="600"/>
              </a:spcBef>
              <a:buFont typeface="Arial" panose="020B0604020202020204" pitchFamily="34" charset="0"/>
              <a:buChar char="•"/>
            </a:pPr>
            <a:r>
              <a:rPr lang="es-AR" b="0" dirty="0"/>
              <a:t>El reporte evidencia el uso de recursos generados por los estudiantes para describe un problema de ingeniería</a:t>
            </a:r>
          </a:p>
          <a:p>
            <a:pPr marL="342900" indent="-342900">
              <a:lnSpc>
                <a:spcPct val="120000"/>
              </a:lnSpc>
              <a:spcBef>
                <a:spcPts val="600"/>
              </a:spcBef>
              <a:buFont typeface="Arial" panose="020B0604020202020204" pitchFamily="34" charset="0"/>
              <a:buChar char="•"/>
            </a:pPr>
            <a:r>
              <a:rPr lang="es-AR" b="0" dirty="0"/>
              <a:t>Se menciona cómo se han buscado soluciones de ingeniería a los problemas encontrados</a:t>
            </a:r>
          </a:p>
          <a:p>
            <a:pPr marL="342900" indent="-342900">
              <a:lnSpc>
                <a:spcPct val="120000"/>
              </a:lnSpc>
              <a:spcBef>
                <a:spcPts val="600"/>
              </a:spcBef>
              <a:buFont typeface="Arial" panose="020B0604020202020204" pitchFamily="34" charset="0"/>
              <a:buChar char="•"/>
            </a:pPr>
            <a:r>
              <a:rPr lang="es-AR" b="0" dirty="0"/>
              <a:t>En el trabajo se han optimizado diseños de ingeniería para resolver problemas reales</a:t>
            </a:r>
          </a:p>
          <a:p>
            <a:pPr marL="342900" indent="-342900">
              <a:lnSpc>
                <a:spcPct val="120000"/>
              </a:lnSpc>
              <a:spcBef>
                <a:spcPts val="600"/>
              </a:spcBef>
              <a:buFont typeface="Arial" panose="020B0604020202020204" pitchFamily="34" charset="0"/>
              <a:buChar char="•"/>
            </a:pPr>
            <a:r>
              <a:rPr lang="es-AR" b="0" dirty="0"/>
              <a:t>Describe el impacto potencial de los principios de la ingeniería en el ambiente</a:t>
            </a:r>
          </a:p>
          <a:p>
            <a:pPr>
              <a:lnSpc>
                <a:spcPct val="120000"/>
              </a:lnSpc>
              <a:spcBef>
                <a:spcPts val="600"/>
              </a:spcBef>
            </a:pPr>
            <a:endParaRPr lang="es-AR" b="0" dirty="0"/>
          </a:p>
          <a:p>
            <a:pPr>
              <a:lnSpc>
                <a:spcPct val="120000"/>
              </a:lnSpc>
              <a:spcBef>
                <a:spcPts val="600"/>
              </a:spcBef>
            </a:pPr>
            <a:r>
              <a:rPr lang="es-AR" dirty="0"/>
              <a:t>Impacto en la Comunidad:  </a:t>
            </a:r>
          </a:p>
          <a:p>
            <a:pPr marL="342900" indent="-342900">
              <a:lnSpc>
                <a:spcPct val="120000"/>
              </a:lnSpc>
              <a:spcBef>
                <a:spcPts val="600"/>
              </a:spcBef>
              <a:buFont typeface="Arial" panose="020B0604020202020204" pitchFamily="34" charset="0"/>
              <a:buChar char="•"/>
            </a:pPr>
            <a:r>
              <a:rPr lang="es-AR" b="0" dirty="0"/>
              <a:t>El reporte describe cómo  los resultados han ayudado a solucionar o proponer soluciones a un problema local  y así conectarse con los problemas globales.</a:t>
            </a:r>
          </a:p>
          <a:p>
            <a:pPr marL="342900" indent="-342900">
              <a:lnSpc>
                <a:spcPct val="120000"/>
              </a:lnSpc>
              <a:spcBef>
                <a:spcPts val="600"/>
              </a:spcBef>
              <a:buFont typeface="Arial" panose="020B0604020202020204" pitchFamily="34" charset="0"/>
              <a:buChar char="•"/>
            </a:pPr>
            <a:r>
              <a:rPr lang="es-AR" b="0" dirty="0"/>
              <a:t>Se muestra cómo los estudiantes han contribuido con un impacto positivo en su comunidad a través de recomendaciones o acciones. </a:t>
            </a:r>
          </a:p>
        </p:txBody>
      </p:sp>
      <p:pic>
        <p:nvPicPr>
          <p:cNvPr id="12" name="Imagem 16">
            <a:extLst>
              <a:ext uri="{FF2B5EF4-FFF2-40B4-BE49-F238E27FC236}">
                <a16:creationId xmlns:a16="http://schemas.microsoft.com/office/drawing/2014/main" id="{BBE0D186-FCB4-4EB4-A469-C8F0A185ACA2}"/>
              </a:ext>
            </a:extLst>
          </p:cNvPr>
          <p:cNvPicPr>
            <a:picLocks noGrp="1" noChangeAspect="1"/>
          </p:cNvPicPr>
          <p:nvPr>
            <p:ph sz="half" idx="10"/>
          </p:nvPr>
        </p:nvPicPr>
        <p:blipFill rotWithShape="1">
          <a:blip r:embed="rId3">
            <a:extLst>
              <a:ext uri="{28A0092B-C50C-407E-A947-70E740481C1C}">
                <a14:useLocalDpi xmlns:a14="http://schemas.microsoft.com/office/drawing/2010/main" val="0"/>
              </a:ext>
            </a:extLst>
          </a:blip>
          <a:srcRect/>
          <a:stretch/>
        </p:blipFill>
        <p:spPr>
          <a:xfrm>
            <a:off x="6525195" y="1857484"/>
            <a:ext cx="2458800" cy="1562757"/>
          </a:xfrm>
          <a:prstGeom prst="rect">
            <a:avLst/>
          </a:prstGeom>
        </p:spPr>
      </p:pic>
      <p:pic>
        <p:nvPicPr>
          <p:cNvPr id="13" name="Imagen 12">
            <a:extLst>
              <a:ext uri="{FF2B5EF4-FFF2-40B4-BE49-F238E27FC236}">
                <a16:creationId xmlns:a16="http://schemas.microsoft.com/office/drawing/2014/main" id="{A91E43EB-9720-427E-82E0-9EFCE951A63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6525195" y="4160235"/>
            <a:ext cx="2458800" cy="1800549"/>
          </a:xfrm>
          <a:prstGeom prst="rect">
            <a:avLst/>
          </a:prstGeom>
        </p:spPr>
      </p:pic>
    </p:spTree>
    <p:extLst>
      <p:ext uri="{BB962C8B-B14F-4D97-AF65-F5344CB8AC3E}">
        <p14:creationId xmlns:p14="http://schemas.microsoft.com/office/powerpoint/2010/main" val="10709295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3" name="Título 2">
            <a:extLst>
              <a:ext uri="{FF2B5EF4-FFF2-40B4-BE49-F238E27FC236}">
                <a16:creationId xmlns:a16="http://schemas.microsoft.com/office/drawing/2014/main" id="{A37698F0-E402-4010-ABAB-2950B8CA9F80}"/>
              </a:ext>
            </a:extLst>
          </p:cNvPr>
          <p:cNvSpPr>
            <a:spLocks noGrp="1"/>
          </p:cNvSpPr>
          <p:nvPr>
            <p:ph type="title"/>
          </p:nvPr>
        </p:nvSpPr>
        <p:spPr/>
        <p:txBody>
          <a:bodyPr>
            <a:normAutofit fontScale="90000"/>
          </a:bodyPr>
          <a:lstStyle/>
          <a:p>
            <a:r>
              <a:rPr lang="pt-PT" dirty="0"/>
              <a:t>Insignias opcionales</a:t>
            </a:r>
            <a:endParaRPr lang="es-AR" dirty="0"/>
          </a:p>
        </p:txBody>
      </p:sp>
      <p:sp>
        <p:nvSpPr>
          <p:cNvPr id="14" name="Marcador de contenido 13">
            <a:extLst>
              <a:ext uri="{FF2B5EF4-FFF2-40B4-BE49-F238E27FC236}">
                <a16:creationId xmlns:a16="http://schemas.microsoft.com/office/drawing/2014/main" id="{FA0B2BCE-507F-4B28-A78C-A902E3ED5DD8}"/>
              </a:ext>
            </a:extLst>
          </p:cNvPr>
          <p:cNvSpPr>
            <a:spLocks noGrp="1"/>
          </p:cNvSpPr>
          <p:nvPr>
            <p:ph sz="half" idx="1"/>
          </p:nvPr>
        </p:nvSpPr>
        <p:spPr>
          <a:xfrm>
            <a:off x="253899" y="1736100"/>
            <a:ext cx="6177563" cy="4329420"/>
          </a:xfrm>
        </p:spPr>
        <p:txBody>
          <a:bodyPr>
            <a:normAutofit fontScale="62500" lnSpcReduction="20000"/>
          </a:bodyPr>
          <a:lstStyle/>
          <a:p>
            <a:pPr>
              <a:lnSpc>
                <a:spcPct val="120000"/>
              </a:lnSpc>
              <a:spcBef>
                <a:spcPts val="600"/>
              </a:spcBef>
            </a:pPr>
            <a:r>
              <a:rPr lang="es-AR" dirty="0"/>
              <a:t>Profesional STEM: </a:t>
            </a:r>
          </a:p>
          <a:p>
            <a:pPr marL="342900" indent="-342900">
              <a:lnSpc>
                <a:spcPct val="120000"/>
              </a:lnSpc>
              <a:spcBef>
                <a:spcPts val="600"/>
              </a:spcBef>
              <a:buFont typeface="Arial" panose="020B0604020202020204" pitchFamily="34" charset="0"/>
              <a:buChar char="•"/>
            </a:pPr>
            <a:r>
              <a:rPr lang="es-AR" b="0" dirty="0"/>
              <a:t>El reporte describe claramente  la colaboración con un profesional STEM </a:t>
            </a:r>
          </a:p>
          <a:p>
            <a:pPr marL="342900" indent="-342900">
              <a:lnSpc>
                <a:spcPct val="120000"/>
              </a:lnSpc>
              <a:spcBef>
                <a:spcPts val="600"/>
              </a:spcBef>
              <a:buFont typeface="Arial" panose="020B0604020202020204" pitchFamily="34" charset="0"/>
              <a:buChar char="•"/>
            </a:pPr>
            <a:r>
              <a:rPr lang="es-AR" b="0" dirty="0"/>
              <a:t>Menciona  cómo la colaboración como el profesional STEM ha mejorado los métodos de investigación, precisión, análisis de datos y /o la interpretación de resultados. </a:t>
            </a:r>
          </a:p>
          <a:p>
            <a:pPr>
              <a:lnSpc>
                <a:spcPct val="120000"/>
              </a:lnSpc>
              <a:spcBef>
                <a:spcPts val="600"/>
              </a:spcBef>
            </a:pPr>
            <a:endParaRPr lang="es-AR" b="0" dirty="0"/>
          </a:p>
          <a:p>
            <a:pPr>
              <a:lnSpc>
                <a:spcPct val="120000"/>
              </a:lnSpc>
              <a:spcBef>
                <a:spcPts val="600"/>
              </a:spcBef>
            </a:pPr>
            <a:r>
              <a:rPr lang="es-AR" dirty="0"/>
              <a:t>Contador de historias STEM: </a:t>
            </a:r>
          </a:p>
          <a:p>
            <a:pPr marL="342900" indent="-342900">
              <a:lnSpc>
                <a:spcPct val="120000"/>
              </a:lnSpc>
              <a:spcBef>
                <a:spcPts val="600"/>
              </a:spcBef>
              <a:buFont typeface="Arial" panose="020B0604020202020204" pitchFamily="34" charset="0"/>
              <a:buChar char="•"/>
            </a:pPr>
            <a:r>
              <a:rPr lang="es-AR" b="0" dirty="0"/>
              <a:t>El reporte describe  cómo los estudiantes compartieron  la historia de su investigación de forma creativa .</a:t>
            </a:r>
          </a:p>
          <a:p>
            <a:pPr marL="342900" indent="-342900">
              <a:lnSpc>
                <a:spcPct val="120000"/>
              </a:lnSpc>
              <a:spcBef>
                <a:spcPts val="600"/>
              </a:spcBef>
              <a:buFont typeface="Arial" panose="020B0604020202020204" pitchFamily="34" charset="0"/>
              <a:buChar char="•"/>
            </a:pPr>
            <a:r>
              <a:rPr lang="es-AR" b="0" dirty="0"/>
              <a:t>Muestra cómo la forma de transmitir los resultados (teatro, blog, publicación en redes sociales o actividad artística) han impactado en su comunidad y han ayudado a mejorar la comprensión del proceso de investigación. </a:t>
            </a:r>
          </a:p>
        </p:txBody>
      </p:sp>
      <p:pic>
        <p:nvPicPr>
          <p:cNvPr id="10" name="Picture 7">
            <a:extLst>
              <a:ext uri="{FF2B5EF4-FFF2-40B4-BE49-F238E27FC236}">
                <a16:creationId xmlns:a16="http://schemas.microsoft.com/office/drawing/2014/main" id="{022F4CCF-4749-4C16-9144-38AC6D3D55C9}"/>
              </a:ext>
            </a:extLst>
          </p:cNvPr>
          <p:cNvPicPr>
            <a:picLocks noGrp="1" noChangeAspect="1"/>
          </p:cNvPicPr>
          <p:nvPr>
            <p:ph sz="half" idx="10"/>
          </p:nvPr>
        </p:nvPicPr>
        <p:blipFill>
          <a:blip r:embed="rId3"/>
          <a:stretch>
            <a:fillRect/>
          </a:stretch>
        </p:blipFill>
        <p:spPr>
          <a:xfrm>
            <a:off x="6523681" y="2038350"/>
            <a:ext cx="2458800" cy="1595488"/>
          </a:xfrm>
          <a:prstGeom prst="rect">
            <a:avLst/>
          </a:prstGeom>
        </p:spPr>
      </p:pic>
      <p:pic>
        <p:nvPicPr>
          <p:cNvPr id="11" name="Picture 8">
            <a:extLst>
              <a:ext uri="{FF2B5EF4-FFF2-40B4-BE49-F238E27FC236}">
                <a16:creationId xmlns:a16="http://schemas.microsoft.com/office/drawing/2014/main" id="{4C3C4017-5162-4871-9D63-F4E75AD7E7DA}"/>
              </a:ext>
            </a:extLst>
          </p:cNvPr>
          <p:cNvPicPr>
            <a:picLocks noChangeAspect="1"/>
          </p:cNvPicPr>
          <p:nvPr/>
        </p:nvPicPr>
        <p:blipFill>
          <a:blip r:embed="rId4"/>
          <a:stretch>
            <a:fillRect/>
          </a:stretch>
        </p:blipFill>
        <p:spPr>
          <a:xfrm>
            <a:off x="6523681" y="4165474"/>
            <a:ext cx="2456236" cy="1600939"/>
          </a:xfrm>
          <a:prstGeom prst="rect">
            <a:avLst/>
          </a:prstGeom>
        </p:spPr>
      </p:pic>
    </p:spTree>
    <p:extLst>
      <p:ext uri="{BB962C8B-B14F-4D97-AF65-F5344CB8AC3E}">
        <p14:creationId xmlns:p14="http://schemas.microsoft.com/office/powerpoint/2010/main" val="2522456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Título 14">
            <a:extLst>
              <a:ext uri="{FF2B5EF4-FFF2-40B4-BE49-F238E27FC236}">
                <a16:creationId xmlns:a16="http://schemas.microsoft.com/office/drawing/2014/main" id="{D20BC816-98EF-4711-AD70-85C5AD346D5D}"/>
              </a:ext>
            </a:extLst>
          </p:cNvPr>
          <p:cNvSpPr>
            <a:spLocks noGrp="1"/>
          </p:cNvSpPr>
          <p:nvPr>
            <p:ph type="title"/>
          </p:nvPr>
        </p:nvSpPr>
        <p:spPr/>
        <p:txBody>
          <a:bodyPr>
            <a:normAutofit fontScale="90000"/>
          </a:bodyPr>
          <a:lstStyle/>
          <a:p>
            <a:r>
              <a:rPr lang="pt-PT" dirty="0"/>
              <a:t>Para recordar</a:t>
            </a:r>
            <a:endParaRPr lang="es-AR" dirty="0"/>
          </a:p>
        </p:txBody>
      </p:sp>
      <p:sp>
        <p:nvSpPr>
          <p:cNvPr id="16" name="Marcador de contenido 15">
            <a:extLst>
              <a:ext uri="{FF2B5EF4-FFF2-40B4-BE49-F238E27FC236}">
                <a16:creationId xmlns:a16="http://schemas.microsoft.com/office/drawing/2014/main" id="{49860722-0FA0-4DFA-BB23-E3E527C93440}"/>
              </a:ext>
            </a:extLst>
          </p:cNvPr>
          <p:cNvSpPr>
            <a:spLocks noGrp="1"/>
          </p:cNvSpPr>
          <p:nvPr>
            <p:ph idx="1"/>
          </p:nvPr>
        </p:nvSpPr>
        <p:spPr>
          <a:xfrm>
            <a:off x="501927" y="1399430"/>
            <a:ext cx="8221978" cy="4483210"/>
          </a:xfrm>
        </p:spPr>
        <p:txBody>
          <a:bodyPr>
            <a:normAutofit fontScale="92500" lnSpcReduction="20000"/>
          </a:bodyPr>
          <a:lstStyle/>
          <a:p>
            <a:pPr marL="342900" indent="-342900">
              <a:lnSpc>
                <a:spcPct val="100000"/>
              </a:lnSpc>
              <a:spcBef>
                <a:spcPts val="1800"/>
              </a:spcBef>
              <a:buFont typeface="Arial" panose="020B0604020202020204" pitchFamily="34" charset="0"/>
              <a:buChar char="•"/>
            </a:pPr>
            <a:r>
              <a:rPr lang="es-AR" b="0" dirty="0"/>
              <a:t>Los estudiantes ganan de 0 a 4 estrellas por su trabajo de investigación. Los que obtienen 4 estrellas ganan además una insignia de estudiante investigador </a:t>
            </a:r>
          </a:p>
          <a:p>
            <a:pPr marL="342900" indent="-342900">
              <a:lnSpc>
                <a:spcPct val="100000"/>
              </a:lnSpc>
              <a:spcBef>
                <a:spcPts val="1800"/>
              </a:spcBef>
              <a:buFont typeface="Arial" panose="020B0604020202020204" pitchFamily="34" charset="0"/>
              <a:buChar char="•"/>
            </a:pPr>
            <a:r>
              <a:rPr lang="es-AR" b="0" dirty="0"/>
              <a:t>Los trabajo son sometidos a evaluación de jueces quienes atribuyen las estrellas, según las rúbricas  y verifican si obtienen las insignias a las que postularon los estudiantes</a:t>
            </a:r>
          </a:p>
          <a:p>
            <a:pPr marL="342900" indent="-342900">
              <a:lnSpc>
                <a:spcPct val="100000"/>
              </a:lnSpc>
              <a:spcBef>
                <a:spcPts val="1800"/>
              </a:spcBef>
              <a:buFont typeface="Arial" panose="020B0604020202020204" pitchFamily="34" charset="0"/>
              <a:buChar char="•"/>
            </a:pPr>
            <a:r>
              <a:rPr lang="es-AR" b="0" dirty="0"/>
              <a:t>Pueden postular hasta 3 insignias de las seis que hay. La evidencia para obtener las insignias debe estar claramente presentada en el reporte </a:t>
            </a:r>
          </a:p>
          <a:p>
            <a:pPr marL="342900" indent="-342900">
              <a:lnSpc>
                <a:spcPct val="100000"/>
              </a:lnSpc>
              <a:spcBef>
                <a:spcPts val="1800"/>
              </a:spcBef>
              <a:buFont typeface="Arial" panose="020B0604020202020204" pitchFamily="34" charset="0"/>
              <a:buChar char="•"/>
            </a:pPr>
            <a:r>
              <a:rPr lang="es-AR" b="0" dirty="0"/>
              <a:t>Al final pueden tener hasta 4 insignias. 1 por el reporte y 3 adicionales – bastarán dos insignias adicionales más la de estudiante investigador para entrar en el sorteo de estipendios</a:t>
            </a:r>
          </a:p>
          <a:p>
            <a:pPr marL="342900" indent="-342900">
              <a:lnSpc>
                <a:spcPct val="100000"/>
              </a:lnSpc>
              <a:spcBef>
                <a:spcPts val="1800"/>
              </a:spcBef>
              <a:buFont typeface="Arial" panose="020B0604020202020204" pitchFamily="34" charset="0"/>
              <a:buChar char="•"/>
            </a:pPr>
            <a:endParaRPr lang="es-AR" b="0" dirty="0"/>
          </a:p>
        </p:txBody>
      </p:sp>
    </p:spTree>
    <p:extLst>
      <p:ext uri="{BB962C8B-B14F-4D97-AF65-F5344CB8AC3E}">
        <p14:creationId xmlns:p14="http://schemas.microsoft.com/office/powerpoint/2010/main" val="976291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Título 14">
            <a:extLst>
              <a:ext uri="{FF2B5EF4-FFF2-40B4-BE49-F238E27FC236}">
                <a16:creationId xmlns:a16="http://schemas.microsoft.com/office/drawing/2014/main" id="{D20BC816-98EF-4711-AD70-85C5AD346D5D}"/>
              </a:ext>
            </a:extLst>
          </p:cNvPr>
          <p:cNvSpPr>
            <a:spLocks noGrp="1"/>
          </p:cNvSpPr>
          <p:nvPr>
            <p:ph type="title"/>
          </p:nvPr>
        </p:nvSpPr>
        <p:spPr/>
        <p:txBody>
          <a:bodyPr>
            <a:normAutofit fontScale="90000"/>
          </a:bodyPr>
          <a:lstStyle/>
          <a:p>
            <a:r>
              <a:rPr lang="es-AR" dirty="0"/>
              <a:t>Póster</a:t>
            </a:r>
          </a:p>
        </p:txBody>
      </p:sp>
      <p:pic>
        <p:nvPicPr>
          <p:cNvPr id="10" name="Imagem 6">
            <a:extLst>
              <a:ext uri="{FF2B5EF4-FFF2-40B4-BE49-F238E27FC236}">
                <a16:creationId xmlns:a16="http://schemas.microsoft.com/office/drawing/2014/main" id="{15377FA3-2858-4733-BB19-D4AA0A18707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71203" y="1563688"/>
            <a:ext cx="3437582" cy="4135437"/>
          </a:xfrm>
          <a:prstGeom prst="rect">
            <a:avLst/>
          </a:prstGeom>
        </p:spPr>
      </p:pic>
      <p:pic>
        <p:nvPicPr>
          <p:cNvPr id="12" name="Imagem 8">
            <a:extLst>
              <a:ext uri="{FF2B5EF4-FFF2-40B4-BE49-F238E27FC236}">
                <a16:creationId xmlns:a16="http://schemas.microsoft.com/office/drawing/2014/main" id="{6CC49A29-0E01-43FB-8404-DC210D4F8E39}"/>
              </a:ext>
            </a:extLst>
          </p:cNvPr>
          <p:cNvPicPr>
            <a:picLocks noGrp="1" noChangeAspect="1"/>
          </p:cNvPicPr>
          <p:nvPr>
            <p:ph sz="half" idx="10"/>
          </p:nvPr>
        </p:nvPicPr>
        <p:blipFill>
          <a:blip r:embed="rId4">
            <a:extLst>
              <a:ext uri="{28A0092B-C50C-407E-A947-70E740481C1C}">
                <a14:useLocalDpi xmlns:a14="http://schemas.microsoft.com/office/drawing/2010/main" val="0"/>
              </a:ext>
            </a:extLst>
          </a:blip>
          <a:stretch>
            <a:fillRect/>
          </a:stretch>
        </p:blipFill>
        <p:spPr>
          <a:xfrm>
            <a:off x="5243881" y="1563688"/>
            <a:ext cx="2683726" cy="4135437"/>
          </a:xfrm>
          <a:prstGeom prst="rect">
            <a:avLst/>
          </a:prstGeom>
        </p:spPr>
      </p:pic>
    </p:spTree>
    <p:extLst>
      <p:ext uri="{BB962C8B-B14F-4D97-AF65-F5344CB8AC3E}">
        <p14:creationId xmlns:p14="http://schemas.microsoft.com/office/powerpoint/2010/main" val="4136529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Título 14">
            <a:extLst>
              <a:ext uri="{FF2B5EF4-FFF2-40B4-BE49-F238E27FC236}">
                <a16:creationId xmlns:a16="http://schemas.microsoft.com/office/drawing/2014/main" id="{D20BC816-98EF-4711-AD70-85C5AD346D5D}"/>
              </a:ext>
            </a:extLst>
          </p:cNvPr>
          <p:cNvSpPr>
            <a:spLocks noGrp="1"/>
          </p:cNvSpPr>
          <p:nvPr>
            <p:ph type="title"/>
          </p:nvPr>
        </p:nvSpPr>
        <p:spPr/>
        <p:txBody>
          <a:bodyPr>
            <a:normAutofit fontScale="90000"/>
          </a:bodyPr>
          <a:lstStyle/>
          <a:p>
            <a:r>
              <a:rPr lang="pt-PT" dirty="0"/>
              <a:t>PÓSTER: Esquema GLOBE</a:t>
            </a:r>
            <a:endParaRPr lang="es-AR" dirty="0"/>
          </a:p>
        </p:txBody>
      </p:sp>
      <p:pic>
        <p:nvPicPr>
          <p:cNvPr id="2" name="Marcador de contenido 1">
            <a:extLst>
              <a:ext uri="{FF2B5EF4-FFF2-40B4-BE49-F238E27FC236}">
                <a16:creationId xmlns:a16="http://schemas.microsoft.com/office/drawing/2014/main" id="{2AC86607-0133-418E-BE23-7EEE879362C2}"/>
              </a:ext>
            </a:extLst>
          </p:cNvPr>
          <p:cNvPicPr>
            <a:picLocks noGrp="1" noChangeAspect="1"/>
          </p:cNvPicPr>
          <p:nvPr>
            <p:ph idx="1"/>
          </p:nvPr>
        </p:nvPicPr>
        <p:blipFill rotWithShape="1">
          <a:blip r:embed="rId3"/>
          <a:srcRect r="4839"/>
          <a:stretch/>
        </p:blipFill>
        <p:spPr>
          <a:xfrm>
            <a:off x="254554" y="1527877"/>
            <a:ext cx="5709366" cy="4483100"/>
          </a:xfrm>
          <a:prstGeom prst="rect">
            <a:avLst/>
          </a:prstGeom>
          <a:ln>
            <a:solidFill>
              <a:schemeClr val="bg1">
                <a:lumMod val="65000"/>
              </a:schemeClr>
            </a:solidFill>
          </a:ln>
        </p:spPr>
      </p:pic>
      <p:sp>
        <p:nvSpPr>
          <p:cNvPr id="7" name="Retângulo 5">
            <a:extLst>
              <a:ext uri="{FF2B5EF4-FFF2-40B4-BE49-F238E27FC236}">
                <a16:creationId xmlns:a16="http://schemas.microsoft.com/office/drawing/2014/main" id="{59448220-0485-4ABB-B2CD-CF1C4F330919}"/>
              </a:ext>
            </a:extLst>
          </p:cNvPr>
          <p:cNvSpPr/>
          <p:nvPr/>
        </p:nvSpPr>
        <p:spPr>
          <a:xfrm>
            <a:off x="6036074" y="1511962"/>
            <a:ext cx="2946408" cy="713078"/>
          </a:xfrm>
          <a:prstGeom prst="rect">
            <a:avLst/>
          </a:prstGeom>
          <a:solidFill>
            <a:srgbClr val="BE8E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400" b="1" dirty="0">
                <a:solidFill>
                  <a:schemeClr val="tx1"/>
                </a:solidFill>
              </a:rPr>
              <a:t>Título: </a:t>
            </a:r>
            <a:r>
              <a:rPr lang="es-AR" sz="1400" dirty="0">
                <a:solidFill>
                  <a:schemeClr val="tx1"/>
                </a:solidFill>
              </a:rPr>
              <a:t>Recuerden que el mejor título es  aquel que ha usado el resultado principal</a:t>
            </a:r>
          </a:p>
        </p:txBody>
      </p:sp>
      <p:sp>
        <p:nvSpPr>
          <p:cNvPr id="10" name="Retângulo 7">
            <a:extLst>
              <a:ext uri="{FF2B5EF4-FFF2-40B4-BE49-F238E27FC236}">
                <a16:creationId xmlns:a16="http://schemas.microsoft.com/office/drawing/2014/main" id="{8ADFCA9D-761A-46DD-84F2-81BD1BE55C8A}"/>
              </a:ext>
            </a:extLst>
          </p:cNvPr>
          <p:cNvSpPr/>
          <p:nvPr/>
        </p:nvSpPr>
        <p:spPr>
          <a:xfrm>
            <a:off x="6036073" y="4385312"/>
            <a:ext cx="2946408" cy="933249"/>
          </a:xfrm>
          <a:prstGeom prst="rect">
            <a:avLst/>
          </a:prstGeom>
          <a:solidFill>
            <a:srgbClr val="BE8E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400" b="1" dirty="0">
                <a:solidFill>
                  <a:schemeClr val="tx1"/>
                </a:solidFill>
              </a:rPr>
              <a:t>Resultados: G</a:t>
            </a:r>
            <a:r>
              <a:rPr lang="es-AR" sz="1400" dirty="0">
                <a:solidFill>
                  <a:schemeClr val="tx1"/>
                </a:solidFill>
              </a:rPr>
              <a:t>ráficos y tablas: Con títulos y descritas de tal forma que permitan su comprensión por ellas mismas</a:t>
            </a:r>
          </a:p>
        </p:txBody>
      </p:sp>
      <p:sp>
        <p:nvSpPr>
          <p:cNvPr id="11" name="Retângulo 8">
            <a:extLst>
              <a:ext uri="{FF2B5EF4-FFF2-40B4-BE49-F238E27FC236}">
                <a16:creationId xmlns:a16="http://schemas.microsoft.com/office/drawing/2014/main" id="{5149F91D-7CB3-4977-89AE-23801200BE89}"/>
              </a:ext>
            </a:extLst>
          </p:cNvPr>
          <p:cNvSpPr/>
          <p:nvPr/>
        </p:nvSpPr>
        <p:spPr>
          <a:xfrm>
            <a:off x="6036073" y="5513655"/>
            <a:ext cx="2946408" cy="497322"/>
          </a:xfrm>
          <a:prstGeom prst="rect">
            <a:avLst/>
          </a:prstGeom>
          <a:solidFill>
            <a:srgbClr val="BE8E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400" b="1" dirty="0">
                <a:solidFill>
                  <a:schemeClr val="tx1"/>
                </a:solidFill>
              </a:rPr>
              <a:t>Discusiones</a:t>
            </a:r>
            <a:r>
              <a:rPr lang="pt-PT" sz="1400" b="1" dirty="0">
                <a:solidFill>
                  <a:schemeClr val="tx1"/>
                </a:solidFill>
              </a:rPr>
              <a:t>: </a:t>
            </a:r>
            <a:r>
              <a:rPr lang="pt-PT" sz="1400" dirty="0">
                <a:solidFill>
                  <a:schemeClr val="tx1"/>
                </a:solidFill>
              </a:rPr>
              <a:t>En viñetas y palabras </a:t>
            </a:r>
            <a:r>
              <a:rPr lang="es-AR" sz="1400" dirty="0">
                <a:solidFill>
                  <a:schemeClr val="tx1"/>
                </a:solidFill>
              </a:rPr>
              <a:t>simples</a:t>
            </a:r>
          </a:p>
        </p:txBody>
      </p:sp>
      <p:sp>
        <p:nvSpPr>
          <p:cNvPr id="12" name="Retângulo 9">
            <a:extLst>
              <a:ext uri="{FF2B5EF4-FFF2-40B4-BE49-F238E27FC236}">
                <a16:creationId xmlns:a16="http://schemas.microsoft.com/office/drawing/2014/main" id="{48E092F9-B149-418B-9A27-233B307665B6}"/>
              </a:ext>
            </a:extLst>
          </p:cNvPr>
          <p:cNvSpPr/>
          <p:nvPr/>
        </p:nvSpPr>
        <p:spPr>
          <a:xfrm>
            <a:off x="6036073" y="3730253"/>
            <a:ext cx="2946408" cy="459963"/>
          </a:xfrm>
          <a:prstGeom prst="rect">
            <a:avLst/>
          </a:prstGeom>
          <a:solidFill>
            <a:srgbClr val="BE8E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t-PT" sz="1400" b="1" dirty="0">
                <a:solidFill>
                  <a:schemeClr val="tx1"/>
                </a:solidFill>
              </a:rPr>
              <a:t>Métodos: </a:t>
            </a:r>
            <a:r>
              <a:rPr lang="pt-PT" sz="1400" dirty="0">
                <a:solidFill>
                  <a:schemeClr val="tx1"/>
                </a:solidFill>
              </a:rPr>
              <a:t>Mencionar qué protocolos GLOBE </a:t>
            </a:r>
            <a:r>
              <a:rPr lang="es-AR" sz="1400" dirty="0">
                <a:solidFill>
                  <a:schemeClr val="tx1"/>
                </a:solidFill>
              </a:rPr>
              <a:t>usaron</a:t>
            </a:r>
          </a:p>
        </p:txBody>
      </p:sp>
      <p:sp>
        <p:nvSpPr>
          <p:cNvPr id="13" name="Retângulo 10">
            <a:extLst>
              <a:ext uri="{FF2B5EF4-FFF2-40B4-BE49-F238E27FC236}">
                <a16:creationId xmlns:a16="http://schemas.microsoft.com/office/drawing/2014/main" id="{04DD07DD-E9A4-472F-BC25-C5E3C518710D}"/>
              </a:ext>
            </a:extLst>
          </p:cNvPr>
          <p:cNvSpPr/>
          <p:nvPr/>
        </p:nvSpPr>
        <p:spPr>
          <a:xfrm>
            <a:off x="6036073" y="3075195"/>
            <a:ext cx="2946409" cy="459962"/>
          </a:xfrm>
          <a:prstGeom prst="rect">
            <a:avLst/>
          </a:prstGeom>
          <a:solidFill>
            <a:srgbClr val="BE8E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400" b="1" dirty="0">
                <a:solidFill>
                  <a:schemeClr val="tx1"/>
                </a:solidFill>
              </a:rPr>
              <a:t>Introducción: </a:t>
            </a:r>
            <a:r>
              <a:rPr lang="es-AR" sz="1400" dirty="0">
                <a:solidFill>
                  <a:schemeClr val="tx1"/>
                </a:solidFill>
              </a:rPr>
              <a:t>Motivación y pregunta de investigación</a:t>
            </a:r>
          </a:p>
        </p:txBody>
      </p:sp>
      <p:sp>
        <p:nvSpPr>
          <p:cNvPr id="14" name="Retângulo 11">
            <a:extLst>
              <a:ext uri="{FF2B5EF4-FFF2-40B4-BE49-F238E27FC236}">
                <a16:creationId xmlns:a16="http://schemas.microsoft.com/office/drawing/2014/main" id="{8A36F735-67F8-4DDA-80BA-7EBCE8503133}"/>
              </a:ext>
            </a:extLst>
          </p:cNvPr>
          <p:cNvSpPr/>
          <p:nvPr/>
        </p:nvSpPr>
        <p:spPr>
          <a:xfrm>
            <a:off x="6036074" y="2420136"/>
            <a:ext cx="2946408" cy="459963"/>
          </a:xfrm>
          <a:prstGeom prst="rect">
            <a:avLst/>
          </a:prstGeom>
          <a:solidFill>
            <a:srgbClr val="BE8E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AR" sz="1400" b="1" dirty="0">
                <a:solidFill>
                  <a:schemeClr val="tx1"/>
                </a:solidFill>
              </a:rPr>
              <a:t>Autores</a:t>
            </a:r>
            <a:r>
              <a:rPr lang="es-AR" sz="1400" dirty="0">
                <a:solidFill>
                  <a:schemeClr val="tx1"/>
                </a:solidFill>
              </a:rPr>
              <a:t>: Nombres y la filiación institucional </a:t>
            </a:r>
          </a:p>
        </p:txBody>
      </p:sp>
    </p:spTree>
    <p:extLst>
      <p:ext uri="{BB962C8B-B14F-4D97-AF65-F5344CB8AC3E}">
        <p14:creationId xmlns:p14="http://schemas.microsoft.com/office/powerpoint/2010/main" val="449339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Título 14">
            <a:extLst>
              <a:ext uri="{FF2B5EF4-FFF2-40B4-BE49-F238E27FC236}">
                <a16:creationId xmlns:a16="http://schemas.microsoft.com/office/drawing/2014/main" id="{D20BC816-98EF-4711-AD70-85C5AD346D5D}"/>
              </a:ext>
            </a:extLst>
          </p:cNvPr>
          <p:cNvSpPr>
            <a:spLocks noGrp="1"/>
          </p:cNvSpPr>
          <p:nvPr>
            <p:ph type="title"/>
          </p:nvPr>
        </p:nvSpPr>
        <p:spPr/>
        <p:txBody>
          <a:bodyPr>
            <a:normAutofit fontScale="90000"/>
          </a:bodyPr>
          <a:lstStyle/>
          <a:p>
            <a:r>
              <a:rPr lang="es-AR" dirty="0"/>
              <a:t>Póster</a:t>
            </a:r>
          </a:p>
        </p:txBody>
      </p:sp>
      <p:sp>
        <p:nvSpPr>
          <p:cNvPr id="16" name="Marcador de contenido 15">
            <a:extLst>
              <a:ext uri="{FF2B5EF4-FFF2-40B4-BE49-F238E27FC236}">
                <a16:creationId xmlns:a16="http://schemas.microsoft.com/office/drawing/2014/main" id="{49860722-0FA0-4DFA-BB23-E3E527C93440}"/>
              </a:ext>
            </a:extLst>
          </p:cNvPr>
          <p:cNvSpPr>
            <a:spLocks noGrp="1"/>
          </p:cNvSpPr>
          <p:nvPr>
            <p:ph idx="1"/>
          </p:nvPr>
        </p:nvSpPr>
        <p:spPr>
          <a:xfrm>
            <a:off x="501927" y="1554480"/>
            <a:ext cx="8221978" cy="4592320"/>
          </a:xfrm>
        </p:spPr>
        <p:txBody>
          <a:bodyPr>
            <a:normAutofit fontScale="70000" lnSpcReduction="20000"/>
          </a:bodyPr>
          <a:lstStyle/>
          <a:p>
            <a:pPr marL="342900" indent="-342900">
              <a:lnSpc>
                <a:spcPct val="100000"/>
              </a:lnSpc>
              <a:spcBef>
                <a:spcPts val="1800"/>
              </a:spcBef>
              <a:buFont typeface="Arial" panose="020B0604020202020204" pitchFamily="34" charset="0"/>
              <a:buChar char="•"/>
            </a:pPr>
            <a:r>
              <a:rPr lang="es-AR" b="0" dirty="0"/>
              <a:t>No se necesita poner todo en el poster -  sólo lo esencial</a:t>
            </a:r>
          </a:p>
          <a:p>
            <a:pPr marL="342900" indent="-342900">
              <a:lnSpc>
                <a:spcPct val="100000"/>
              </a:lnSpc>
              <a:spcBef>
                <a:spcPts val="1800"/>
              </a:spcBef>
              <a:buFont typeface="Arial" panose="020B0604020202020204" pitchFamily="34" charset="0"/>
              <a:buChar char="•"/>
            </a:pPr>
            <a:r>
              <a:rPr lang="es-AR" b="0" dirty="0"/>
              <a:t>Debe ser sucinto : Describir sólo algunos puntos y llamar  la atención o motivar el interés</a:t>
            </a:r>
          </a:p>
          <a:p>
            <a:pPr marL="342900" indent="-342900">
              <a:lnSpc>
                <a:spcPct val="100000"/>
              </a:lnSpc>
              <a:spcBef>
                <a:spcPts val="1800"/>
              </a:spcBef>
              <a:buFont typeface="Arial" panose="020B0604020202020204" pitchFamily="34" charset="0"/>
              <a:buChar char="•"/>
            </a:pPr>
            <a:r>
              <a:rPr lang="es-AR" b="0" dirty="0"/>
              <a:t>De 200 a 600 palabras es ideal: Escribir poco pero mostrar mucho</a:t>
            </a:r>
          </a:p>
          <a:p>
            <a:pPr marL="342900" indent="-342900">
              <a:lnSpc>
                <a:spcPct val="100000"/>
              </a:lnSpc>
              <a:spcBef>
                <a:spcPts val="1800"/>
              </a:spcBef>
              <a:buFont typeface="Arial" panose="020B0604020202020204" pitchFamily="34" charset="0"/>
              <a:buChar char="•"/>
            </a:pPr>
            <a:r>
              <a:rPr lang="es-AR" b="0" dirty="0"/>
              <a:t>Cuántos menos tópicos y texto  es mejor </a:t>
            </a:r>
          </a:p>
          <a:p>
            <a:pPr marL="342900" indent="-342900">
              <a:lnSpc>
                <a:spcPct val="100000"/>
              </a:lnSpc>
              <a:spcBef>
                <a:spcPts val="1800"/>
              </a:spcBef>
              <a:buFont typeface="Arial" panose="020B0604020202020204" pitchFamily="34" charset="0"/>
              <a:buChar char="•"/>
            </a:pPr>
            <a:r>
              <a:rPr lang="es-AR" b="0" dirty="0"/>
              <a:t>Simple</a:t>
            </a:r>
          </a:p>
          <a:p>
            <a:pPr marL="342900" indent="-342900">
              <a:lnSpc>
                <a:spcPct val="100000"/>
              </a:lnSpc>
              <a:spcBef>
                <a:spcPts val="1800"/>
              </a:spcBef>
              <a:buFont typeface="Arial" panose="020B0604020202020204" pitchFamily="34" charset="0"/>
              <a:buChar char="•"/>
            </a:pPr>
            <a:r>
              <a:rPr lang="es-AR" b="0" dirty="0"/>
              <a:t>Debe contar una historia</a:t>
            </a:r>
          </a:p>
          <a:p>
            <a:pPr marL="342900" indent="-342900">
              <a:lnSpc>
                <a:spcPct val="100000"/>
              </a:lnSpc>
              <a:spcBef>
                <a:spcPts val="1800"/>
              </a:spcBef>
              <a:buFont typeface="Arial" panose="020B0604020202020204" pitchFamily="34" charset="0"/>
              <a:buChar char="•"/>
            </a:pPr>
            <a:r>
              <a:rPr lang="es-AR" b="0" dirty="0"/>
              <a:t>Fondos claros, neutros,  evitar fondos </a:t>
            </a:r>
            <a:r>
              <a:rPr lang="es-AR" b="0" dirty="0" err="1"/>
              <a:t>com</a:t>
            </a:r>
            <a:r>
              <a:rPr lang="es-AR" b="0" dirty="0"/>
              <a:t> fotos</a:t>
            </a:r>
          </a:p>
          <a:p>
            <a:pPr marL="342900" indent="-342900">
              <a:lnSpc>
                <a:spcPct val="100000"/>
              </a:lnSpc>
              <a:spcBef>
                <a:spcPts val="1800"/>
              </a:spcBef>
              <a:buFont typeface="Arial" panose="020B0604020202020204" pitchFamily="34" charset="0"/>
              <a:buChar char="•"/>
            </a:pPr>
            <a:r>
              <a:rPr lang="es-AR" b="0" dirty="0"/>
              <a:t>Usar negro o azul oscuro para las letras, buscar el contraste</a:t>
            </a:r>
          </a:p>
          <a:p>
            <a:pPr marL="342900" indent="-342900">
              <a:lnSpc>
                <a:spcPct val="100000"/>
              </a:lnSpc>
              <a:spcBef>
                <a:spcPts val="1800"/>
              </a:spcBef>
              <a:buFont typeface="Arial" panose="020B0604020202020204" pitchFamily="34" charset="0"/>
              <a:buChar char="•"/>
            </a:pPr>
            <a:r>
              <a:rPr lang="es-AR" b="0" dirty="0"/>
              <a:t>Debe ser comprensible por diferentes tipos de público </a:t>
            </a:r>
          </a:p>
          <a:p>
            <a:pPr marL="342900" indent="-342900">
              <a:lnSpc>
                <a:spcPct val="100000"/>
              </a:lnSpc>
              <a:spcBef>
                <a:spcPts val="1800"/>
              </a:spcBef>
              <a:buFont typeface="Arial" panose="020B0604020202020204" pitchFamily="34" charset="0"/>
              <a:buChar char="•"/>
            </a:pPr>
            <a:r>
              <a:rPr lang="es-AR" b="0" dirty="0"/>
              <a:t>Usar </a:t>
            </a:r>
            <a:r>
              <a:rPr lang="es-AR" b="0" dirty="0" err="1"/>
              <a:t>power</a:t>
            </a:r>
            <a:r>
              <a:rPr lang="es-AR" b="0" dirty="0"/>
              <a:t> </a:t>
            </a:r>
            <a:r>
              <a:rPr lang="es-AR" b="0" dirty="0" err="1"/>
              <a:t>point</a:t>
            </a:r>
            <a:r>
              <a:rPr lang="es-AR" b="0" dirty="0"/>
              <a:t> para crearlo </a:t>
            </a:r>
          </a:p>
        </p:txBody>
      </p:sp>
    </p:spTree>
    <p:extLst>
      <p:ext uri="{BB962C8B-B14F-4D97-AF65-F5344CB8AC3E}">
        <p14:creationId xmlns:p14="http://schemas.microsoft.com/office/powerpoint/2010/main" val="1226768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Título 14">
            <a:extLst>
              <a:ext uri="{FF2B5EF4-FFF2-40B4-BE49-F238E27FC236}">
                <a16:creationId xmlns:a16="http://schemas.microsoft.com/office/drawing/2014/main" id="{D20BC816-98EF-4711-AD70-85C5AD346D5D}"/>
              </a:ext>
            </a:extLst>
          </p:cNvPr>
          <p:cNvSpPr>
            <a:spLocks noGrp="1"/>
          </p:cNvSpPr>
          <p:nvPr>
            <p:ph type="title"/>
          </p:nvPr>
        </p:nvSpPr>
        <p:spPr/>
        <p:txBody>
          <a:bodyPr>
            <a:normAutofit fontScale="90000"/>
          </a:bodyPr>
          <a:lstStyle/>
          <a:p>
            <a:r>
              <a:rPr lang="es-AR" dirty="0"/>
              <a:t>Formato clásico de póster </a:t>
            </a:r>
          </a:p>
        </p:txBody>
      </p:sp>
      <p:pic>
        <p:nvPicPr>
          <p:cNvPr id="10" name="Marcador de contenido 9">
            <a:extLst>
              <a:ext uri="{FF2B5EF4-FFF2-40B4-BE49-F238E27FC236}">
                <a16:creationId xmlns:a16="http://schemas.microsoft.com/office/drawing/2014/main" id="{38621713-85F6-4A8B-91F2-52F6D750CD2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1494199" y="1563369"/>
            <a:ext cx="6236566" cy="4441192"/>
          </a:xfrm>
          <a:prstGeom prst="rect">
            <a:avLst/>
          </a:prstGeom>
        </p:spPr>
      </p:pic>
    </p:spTree>
    <p:extLst>
      <p:ext uri="{BB962C8B-B14F-4D97-AF65-F5344CB8AC3E}">
        <p14:creationId xmlns:p14="http://schemas.microsoft.com/office/powerpoint/2010/main" val="5659426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Título 14">
            <a:extLst>
              <a:ext uri="{FF2B5EF4-FFF2-40B4-BE49-F238E27FC236}">
                <a16:creationId xmlns:a16="http://schemas.microsoft.com/office/drawing/2014/main" id="{D20BC816-98EF-4711-AD70-85C5AD346D5D}"/>
              </a:ext>
            </a:extLst>
          </p:cNvPr>
          <p:cNvSpPr>
            <a:spLocks noGrp="1"/>
          </p:cNvSpPr>
          <p:nvPr>
            <p:ph type="title"/>
          </p:nvPr>
        </p:nvSpPr>
        <p:spPr/>
        <p:txBody>
          <a:bodyPr>
            <a:normAutofit fontScale="90000"/>
          </a:bodyPr>
          <a:lstStyle/>
          <a:p>
            <a:r>
              <a:rPr lang="es-AR" dirty="0"/>
              <a:t>Posters creativos</a:t>
            </a:r>
          </a:p>
        </p:txBody>
      </p:sp>
      <p:sp>
        <p:nvSpPr>
          <p:cNvPr id="16" name="Marcador de contenido 15">
            <a:extLst>
              <a:ext uri="{FF2B5EF4-FFF2-40B4-BE49-F238E27FC236}">
                <a16:creationId xmlns:a16="http://schemas.microsoft.com/office/drawing/2014/main" id="{49860722-0FA0-4DFA-BB23-E3E527C93440}"/>
              </a:ext>
            </a:extLst>
          </p:cNvPr>
          <p:cNvSpPr>
            <a:spLocks noGrp="1"/>
          </p:cNvSpPr>
          <p:nvPr>
            <p:ph idx="1"/>
          </p:nvPr>
        </p:nvSpPr>
        <p:spPr>
          <a:xfrm>
            <a:off x="271430" y="1399430"/>
            <a:ext cx="2358999" cy="4483210"/>
          </a:xfrm>
        </p:spPr>
        <p:txBody>
          <a:bodyPr>
            <a:normAutofit fontScale="92500" lnSpcReduction="10000"/>
          </a:bodyPr>
          <a:lstStyle/>
          <a:p>
            <a:pPr marL="182563" indent="-182563">
              <a:lnSpc>
                <a:spcPct val="120000"/>
              </a:lnSpc>
              <a:buFont typeface="Arial" panose="020B0604020202020204" pitchFamily="34" charset="0"/>
              <a:buChar char="•"/>
            </a:pPr>
            <a:r>
              <a:rPr lang="es-AR" b="0" dirty="0"/>
              <a:t>Buscan llamar más la atención</a:t>
            </a:r>
          </a:p>
          <a:p>
            <a:pPr marL="182563" indent="-182563">
              <a:lnSpc>
                <a:spcPct val="120000"/>
              </a:lnSpc>
              <a:buFont typeface="Arial" panose="020B0604020202020204" pitchFamily="34" charset="0"/>
              <a:buChar char="•"/>
            </a:pPr>
            <a:r>
              <a:rPr lang="es-AR" b="0" dirty="0"/>
              <a:t>Tratan de presentar mejor los resultados</a:t>
            </a:r>
          </a:p>
          <a:p>
            <a:pPr marL="182563" indent="-182563">
              <a:lnSpc>
                <a:spcPct val="120000"/>
              </a:lnSpc>
              <a:buFont typeface="Arial" panose="020B0604020202020204" pitchFamily="34" charset="0"/>
              <a:buChar char="•"/>
            </a:pPr>
            <a:r>
              <a:rPr lang="es-AR" b="0" dirty="0"/>
              <a:t>Cuidado con que distraigan – Deben facilitar el contar la historia de la investigación</a:t>
            </a:r>
          </a:p>
        </p:txBody>
      </p:sp>
      <p:pic>
        <p:nvPicPr>
          <p:cNvPr id="6" name="Imagem 4">
            <a:extLst>
              <a:ext uri="{FF2B5EF4-FFF2-40B4-BE49-F238E27FC236}">
                <a16:creationId xmlns:a16="http://schemas.microsoft.com/office/drawing/2014/main" id="{391E394B-0FBE-4280-88B4-E6CB82C945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2615" y="807235"/>
            <a:ext cx="1166261" cy="2915653"/>
          </a:xfrm>
          <a:prstGeom prst="rect">
            <a:avLst/>
          </a:prstGeom>
        </p:spPr>
      </p:pic>
      <p:pic>
        <p:nvPicPr>
          <p:cNvPr id="7" name="Imagem 6">
            <a:extLst>
              <a:ext uri="{FF2B5EF4-FFF2-40B4-BE49-F238E27FC236}">
                <a16:creationId xmlns:a16="http://schemas.microsoft.com/office/drawing/2014/main" id="{1881FCCE-E65C-4F02-BA1C-E3F5C14274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5034" y="1491106"/>
            <a:ext cx="2188479" cy="2915653"/>
          </a:xfrm>
          <a:prstGeom prst="rect">
            <a:avLst/>
          </a:prstGeom>
          <a:ln>
            <a:solidFill>
              <a:schemeClr val="bg1">
                <a:lumMod val="65000"/>
              </a:schemeClr>
            </a:solidFill>
          </a:ln>
        </p:spPr>
      </p:pic>
      <p:pic>
        <p:nvPicPr>
          <p:cNvPr id="10" name="Imagem 9">
            <a:extLst>
              <a:ext uri="{FF2B5EF4-FFF2-40B4-BE49-F238E27FC236}">
                <a16:creationId xmlns:a16="http://schemas.microsoft.com/office/drawing/2014/main" id="{189C4531-8BC1-488E-B1B0-E5E6693212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4727" y="3796531"/>
            <a:ext cx="3516059" cy="1978984"/>
          </a:xfrm>
          <a:prstGeom prst="rect">
            <a:avLst/>
          </a:prstGeom>
          <a:ln>
            <a:solidFill>
              <a:schemeClr val="bg1">
                <a:lumMod val="65000"/>
              </a:schemeClr>
            </a:solidFill>
          </a:ln>
        </p:spPr>
      </p:pic>
      <p:sp>
        <p:nvSpPr>
          <p:cNvPr id="2" name="Rectángulo 1">
            <a:extLst>
              <a:ext uri="{FF2B5EF4-FFF2-40B4-BE49-F238E27FC236}">
                <a16:creationId xmlns:a16="http://schemas.microsoft.com/office/drawing/2014/main" id="{8EF93418-174C-440E-89A8-2EA576EC0CB3}"/>
              </a:ext>
            </a:extLst>
          </p:cNvPr>
          <p:cNvSpPr/>
          <p:nvPr/>
        </p:nvSpPr>
        <p:spPr>
          <a:xfrm>
            <a:off x="2184400" y="5748218"/>
            <a:ext cx="5567680" cy="402546"/>
          </a:xfrm>
          <a:prstGeom prst="rect">
            <a:avLst/>
          </a:prstGeom>
        </p:spPr>
        <p:txBody>
          <a:bodyPr wrap="square">
            <a:spAutoFit/>
          </a:bodyPr>
          <a:lstStyle/>
          <a:p>
            <a:pPr>
              <a:lnSpc>
                <a:spcPct val="120000"/>
              </a:lnSpc>
            </a:pPr>
            <a:r>
              <a:rPr lang="pt-PT" dirty="0">
                <a:hlinkClick r:id="rId6"/>
              </a:rPr>
              <a:t>https://www.youtube.com/watch?v=1RwJbhkCA58</a:t>
            </a:r>
            <a:r>
              <a:rPr lang="es-AR" dirty="0"/>
              <a:t> </a:t>
            </a:r>
            <a:endParaRPr lang="pt-PT" dirty="0"/>
          </a:p>
        </p:txBody>
      </p:sp>
    </p:spTree>
    <p:extLst>
      <p:ext uri="{BB962C8B-B14F-4D97-AF65-F5344CB8AC3E}">
        <p14:creationId xmlns:p14="http://schemas.microsoft.com/office/powerpoint/2010/main" val="3806177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495299" y="789068"/>
            <a:ext cx="8085483" cy="897510"/>
          </a:xfrm>
        </p:spPr>
        <p:txBody>
          <a:bodyPr>
            <a:normAutofit fontScale="90000"/>
          </a:bodyPr>
          <a:lstStyle/>
          <a:p>
            <a:r>
              <a:rPr lang="es-AR" dirty="0" err="1"/>
              <a:t>Webinar</a:t>
            </a:r>
            <a:r>
              <a:rPr lang="es-AR" dirty="0"/>
              <a:t> 7 – Presentación de la investigación. </a:t>
            </a:r>
            <a:r>
              <a:rPr lang="es-AR" dirty="0" err="1"/>
              <a:t>Badges</a:t>
            </a:r>
            <a:r>
              <a:rPr lang="es-AR" dirty="0"/>
              <a:t>.</a:t>
            </a:r>
          </a:p>
        </p:txBody>
      </p:sp>
      <p:sp>
        <p:nvSpPr>
          <p:cNvPr id="11" name="Marcador de texto 10"/>
          <p:cNvSpPr>
            <a:spLocks noGrp="1"/>
          </p:cNvSpPr>
          <p:nvPr>
            <p:ph type="body" sz="quarter" idx="15"/>
          </p:nvPr>
        </p:nvSpPr>
        <p:spPr>
          <a:xfrm>
            <a:off x="601617" y="3948152"/>
            <a:ext cx="7872846" cy="432595"/>
          </a:xfrm>
        </p:spPr>
        <p:txBody>
          <a:bodyPr/>
          <a:lstStyle/>
          <a:p>
            <a:pPr lvl="0" algn="ctr">
              <a:spcBef>
                <a:spcPts val="0"/>
              </a:spcBef>
              <a:buSzPts val="2375"/>
            </a:pPr>
            <a:r>
              <a:rPr lang="en-US" dirty="0"/>
              <a:t>International Virtual Science Symposium - IVSS</a:t>
            </a:r>
          </a:p>
          <a:p>
            <a:pPr algn="ctr"/>
            <a:endParaRPr lang="es-AR" dirty="0"/>
          </a:p>
        </p:txBody>
      </p:sp>
      <p:sp>
        <p:nvSpPr>
          <p:cNvPr id="15" name="Marcador de texto 14"/>
          <p:cNvSpPr>
            <a:spLocks noGrp="1"/>
          </p:cNvSpPr>
          <p:nvPr>
            <p:ph type="body" sz="quarter" idx="20"/>
          </p:nvPr>
        </p:nvSpPr>
        <p:spPr>
          <a:xfrm>
            <a:off x="495299" y="4793674"/>
            <a:ext cx="8085482" cy="1272886"/>
          </a:xfrm>
        </p:spPr>
        <p:txBody>
          <a:bodyPr>
            <a:normAutofit fontScale="92500" lnSpcReduction="20000"/>
          </a:bodyPr>
          <a:lstStyle/>
          <a:p>
            <a:pPr marL="0" lvl="0" indent="0" algn="ctr">
              <a:spcBef>
                <a:spcPts val="0"/>
              </a:spcBef>
              <a:buSzPts val="2250"/>
              <a:buNone/>
            </a:pPr>
            <a:r>
              <a:rPr lang="es-AR" dirty="0"/>
              <a:t>Online</a:t>
            </a:r>
          </a:p>
          <a:p>
            <a:pPr marL="0" lvl="0" indent="0" algn="ctr">
              <a:buSzPts val="2250"/>
              <a:buNone/>
            </a:pPr>
            <a:r>
              <a:rPr lang="es-AR" dirty="0"/>
              <a:t>10 de Marzo de 2020</a:t>
            </a:r>
          </a:p>
          <a:p>
            <a:pPr marL="0" lvl="0" indent="0" algn="ctr">
              <a:buSzPts val="2250"/>
              <a:buNone/>
            </a:pPr>
            <a:r>
              <a:rPr lang="es-AR" dirty="0"/>
              <a:t>(se podrán presentar trabajos en español)</a:t>
            </a:r>
          </a:p>
          <a:p>
            <a:pPr marL="0" lvl="0" indent="0" algn="ctr">
              <a:buSzPts val="2250"/>
              <a:buNone/>
            </a:pPr>
            <a:r>
              <a:rPr lang="es-AR" b="0" dirty="0"/>
              <a:t>Más información: </a:t>
            </a:r>
            <a:r>
              <a:rPr lang="es-AR" b="0" u="sng" dirty="0">
                <a:solidFill>
                  <a:schemeClr val="hlink"/>
                </a:solidFill>
                <a:hlinkClick r:id="rId2"/>
              </a:rPr>
              <a:t>https://bit.ly/2noOpjK</a:t>
            </a:r>
            <a:r>
              <a:rPr lang="es-AR" b="0" u="sng" dirty="0">
                <a:solidFill>
                  <a:schemeClr val="hlink"/>
                </a:solidFill>
              </a:rPr>
              <a:t> </a:t>
            </a:r>
            <a:endParaRPr lang="es-AR" b="0" dirty="0"/>
          </a:p>
        </p:txBody>
      </p:sp>
      <p:sp>
        <p:nvSpPr>
          <p:cNvPr id="5"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6"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pic>
        <p:nvPicPr>
          <p:cNvPr id="9" name="Google Shape;254;g5f10a6ac84_0_0"/>
          <p:cNvPicPr preferRelativeResize="0">
            <a:picLocks noGrp="1"/>
          </p:cNvPicPr>
          <p:nvPr>
            <p:ph sz="half" idx="10"/>
          </p:nvPr>
        </p:nvPicPr>
        <p:blipFill rotWithShape="1">
          <a:blip r:embed="rId4">
            <a:alphaModFix/>
          </a:blip>
          <a:srcRect/>
          <a:stretch/>
        </p:blipFill>
        <p:spPr>
          <a:xfrm>
            <a:off x="707764" y="1686578"/>
            <a:ext cx="7660552" cy="1848648"/>
          </a:xfrm>
          <a:prstGeom prst="rect">
            <a:avLst/>
          </a:prstGeom>
          <a:noFill/>
          <a:ln>
            <a:noFill/>
          </a:ln>
        </p:spPr>
      </p:pic>
    </p:spTree>
    <p:extLst>
      <p:ext uri="{BB962C8B-B14F-4D97-AF65-F5344CB8AC3E}">
        <p14:creationId xmlns:p14="http://schemas.microsoft.com/office/powerpoint/2010/main" val="29322165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Título 14">
            <a:extLst>
              <a:ext uri="{FF2B5EF4-FFF2-40B4-BE49-F238E27FC236}">
                <a16:creationId xmlns:a16="http://schemas.microsoft.com/office/drawing/2014/main" id="{D20BC816-98EF-4711-AD70-85C5AD346D5D}"/>
              </a:ext>
            </a:extLst>
          </p:cNvPr>
          <p:cNvSpPr>
            <a:spLocks noGrp="1"/>
          </p:cNvSpPr>
          <p:nvPr>
            <p:ph type="title"/>
          </p:nvPr>
        </p:nvSpPr>
        <p:spPr/>
        <p:txBody>
          <a:bodyPr>
            <a:normAutofit fontScale="90000"/>
          </a:bodyPr>
          <a:lstStyle/>
          <a:p>
            <a:r>
              <a:rPr lang="es-AR" dirty="0"/>
              <a:t>Haciendo un póster</a:t>
            </a:r>
          </a:p>
        </p:txBody>
      </p:sp>
      <p:sp>
        <p:nvSpPr>
          <p:cNvPr id="16" name="Marcador de contenido 15">
            <a:extLst>
              <a:ext uri="{FF2B5EF4-FFF2-40B4-BE49-F238E27FC236}">
                <a16:creationId xmlns:a16="http://schemas.microsoft.com/office/drawing/2014/main" id="{49860722-0FA0-4DFA-BB23-E3E527C93440}"/>
              </a:ext>
            </a:extLst>
          </p:cNvPr>
          <p:cNvSpPr>
            <a:spLocks noGrp="1"/>
          </p:cNvSpPr>
          <p:nvPr>
            <p:ph idx="1"/>
          </p:nvPr>
        </p:nvSpPr>
        <p:spPr>
          <a:xfrm>
            <a:off x="501927" y="1483360"/>
            <a:ext cx="8221978" cy="965200"/>
          </a:xfrm>
        </p:spPr>
        <p:txBody>
          <a:bodyPr>
            <a:normAutofit fontScale="70000" lnSpcReduction="20000"/>
          </a:bodyPr>
          <a:lstStyle/>
          <a:p>
            <a:pPr marL="342900" indent="-342900">
              <a:lnSpc>
                <a:spcPct val="100000"/>
              </a:lnSpc>
              <a:spcBef>
                <a:spcPts val="600"/>
              </a:spcBef>
              <a:buFont typeface="Arial" panose="020B0604020202020204" pitchFamily="34" charset="0"/>
              <a:buChar char="•"/>
            </a:pPr>
            <a:r>
              <a:rPr lang="es-AR" b="0" dirty="0"/>
              <a:t>Tamaño: Primero Hacer el </a:t>
            </a:r>
            <a:r>
              <a:rPr lang="es-AR" b="0" dirty="0" err="1"/>
              <a:t>setup</a:t>
            </a:r>
            <a:r>
              <a:rPr lang="es-AR" b="0" dirty="0"/>
              <a:t> del poster o definir tamaño (1.40 m. x 1 m )</a:t>
            </a:r>
          </a:p>
          <a:p>
            <a:pPr marL="342900" indent="-342900">
              <a:lnSpc>
                <a:spcPct val="100000"/>
              </a:lnSpc>
              <a:spcBef>
                <a:spcPts val="600"/>
              </a:spcBef>
              <a:buFont typeface="Arial" panose="020B0604020202020204" pitchFamily="34" charset="0"/>
              <a:buChar char="•"/>
            </a:pPr>
            <a:r>
              <a:rPr lang="es-AR" b="0" dirty="0"/>
              <a:t>Pueden usar </a:t>
            </a:r>
            <a:r>
              <a:rPr lang="es-AR" b="0" dirty="0" err="1"/>
              <a:t>Power</a:t>
            </a:r>
            <a:r>
              <a:rPr lang="es-AR" b="0" dirty="0"/>
              <a:t> </a:t>
            </a:r>
            <a:r>
              <a:rPr lang="es-AR" b="0" dirty="0" err="1"/>
              <a:t>point</a:t>
            </a:r>
            <a:endParaRPr lang="es-AR" b="0" dirty="0"/>
          </a:p>
          <a:p>
            <a:pPr marL="342900" indent="-342900">
              <a:lnSpc>
                <a:spcPct val="100000"/>
              </a:lnSpc>
              <a:spcBef>
                <a:spcPts val="600"/>
              </a:spcBef>
              <a:buFont typeface="Arial" panose="020B0604020202020204" pitchFamily="34" charset="0"/>
              <a:buChar char="•"/>
            </a:pPr>
            <a:r>
              <a:rPr lang="es-AR" b="0" dirty="0"/>
              <a:t>Pueden poner todos los elementos juntos y comenzar a ordenar</a:t>
            </a:r>
          </a:p>
          <a:p>
            <a:pPr marL="342900" indent="-342900">
              <a:lnSpc>
                <a:spcPct val="100000"/>
              </a:lnSpc>
              <a:spcBef>
                <a:spcPts val="600"/>
              </a:spcBef>
              <a:buFont typeface="Arial" panose="020B0604020202020204" pitchFamily="34" charset="0"/>
              <a:buChar char="•"/>
            </a:pPr>
            <a:endParaRPr lang="es-AR" b="0" dirty="0"/>
          </a:p>
        </p:txBody>
      </p:sp>
      <p:pic>
        <p:nvPicPr>
          <p:cNvPr id="6" name="Imagem 3">
            <a:extLst>
              <a:ext uri="{FF2B5EF4-FFF2-40B4-BE49-F238E27FC236}">
                <a16:creationId xmlns:a16="http://schemas.microsoft.com/office/drawing/2014/main" id="{0059FD45-5758-427E-A2D2-9601EA115590}"/>
              </a:ext>
            </a:extLst>
          </p:cNvPr>
          <p:cNvPicPr>
            <a:picLocks noChangeAspect="1"/>
          </p:cNvPicPr>
          <p:nvPr/>
        </p:nvPicPr>
        <p:blipFill rotWithShape="1">
          <a:blip r:embed="rId3"/>
          <a:srcRect l="50063" t="57045" r="28147" b="11817"/>
          <a:stretch/>
        </p:blipFill>
        <p:spPr>
          <a:xfrm>
            <a:off x="2938393" y="2841367"/>
            <a:ext cx="3811605" cy="3063875"/>
          </a:xfrm>
          <a:prstGeom prst="rect">
            <a:avLst/>
          </a:prstGeom>
        </p:spPr>
      </p:pic>
      <p:sp>
        <p:nvSpPr>
          <p:cNvPr id="10" name="Retângulo 4">
            <a:extLst>
              <a:ext uri="{FF2B5EF4-FFF2-40B4-BE49-F238E27FC236}">
                <a16:creationId xmlns:a16="http://schemas.microsoft.com/office/drawing/2014/main" id="{C0C77181-E571-4C60-83AE-428341A6EDFE}"/>
              </a:ext>
            </a:extLst>
          </p:cNvPr>
          <p:cNvSpPr/>
          <p:nvPr/>
        </p:nvSpPr>
        <p:spPr>
          <a:xfrm>
            <a:off x="714957" y="3639844"/>
            <a:ext cx="2223435" cy="38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Introducción</a:t>
            </a:r>
          </a:p>
        </p:txBody>
      </p:sp>
      <p:sp>
        <p:nvSpPr>
          <p:cNvPr id="11" name="Retângulo 5">
            <a:extLst>
              <a:ext uri="{FF2B5EF4-FFF2-40B4-BE49-F238E27FC236}">
                <a16:creationId xmlns:a16="http://schemas.microsoft.com/office/drawing/2014/main" id="{AC3DC194-B758-47E7-BEB6-19247D498980}"/>
              </a:ext>
            </a:extLst>
          </p:cNvPr>
          <p:cNvSpPr/>
          <p:nvPr/>
        </p:nvSpPr>
        <p:spPr>
          <a:xfrm>
            <a:off x="714956" y="4348114"/>
            <a:ext cx="2223435" cy="3850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Métodos</a:t>
            </a:r>
          </a:p>
        </p:txBody>
      </p:sp>
      <p:sp>
        <p:nvSpPr>
          <p:cNvPr id="12" name="Retângulo 6">
            <a:extLst>
              <a:ext uri="{FF2B5EF4-FFF2-40B4-BE49-F238E27FC236}">
                <a16:creationId xmlns:a16="http://schemas.microsoft.com/office/drawing/2014/main" id="{FFA509A4-41A7-4281-AB01-E266FCE39C09}"/>
              </a:ext>
            </a:extLst>
          </p:cNvPr>
          <p:cNvSpPr/>
          <p:nvPr/>
        </p:nvSpPr>
        <p:spPr>
          <a:xfrm>
            <a:off x="714955" y="5062306"/>
            <a:ext cx="2223437" cy="3440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Resultados</a:t>
            </a:r>
          </a:p>
        </p:txBody>
      </p:sp>
      <p:sp>
        <p:nvSpPr>
          <p:cNvPr id="13" name="Retângulo 7">
            <a:extLst>
              <a:ext uri="{FF2B5EF4-FFF2-40B4-BE49-F238E27FC236}">
                <a16:creationId xmlns:a16="http://schemas.microsoft.com/office/drawing/2014/main" id="{0475BEAB-1E30-4AA5-83D0-D426643AAECB}"/>
              </a:ext>
            </a:extLst>
          </p:cNvPr>
          <p:cNvSpPr/>
          <p:nvPr/>
        </p:nvSpPr>
        <p:spPr>
          <a:xfrm>
            <a:off x="4386995" y="3711888"/>
            <a:ext cx="914400" cy="17009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Figuras</a:t>
            </a:r>
          </a:p>
        </p:txBody>
      </p:sp>
      <p:sp>
        <p:nvSpPr>
          <p:cNvPr id="14" name="Retângulo 9">
            <a:extLst>
              <a:ext uri="{FF2B5EF4-FFF2-40B4-BE49-F238E27FC236}">
                <a16:creationId xmlns:a16="http://schemas.microsoft.com/office/drawing/2014/main" id="{EA5BC63D-2ADF-413B-BC71-4C01B409837D}"/>
              </a:ext>
            </a:extLst>
          </p:cNvPr>
          <p:cNvSpPr/>
          <p:nvPr/>
        </p:nvSpPr>
        <p:spPr>
          <a:xfrm>
            <a:off x="6749997" y="4444238"/>
            <a:ext cx="2232484" cy="3264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Conclusiones</a:t>
            </a:r>
          </a:p>
        </p:txBody>
      </p:sp>
      <p:sp>
        <p:nvSpPr>
          <p:cNvPr id="17" name="Retângulo 11">
            <a:extLst>
              <a:ext uri="{FF2B5EF4-FFF2-40B4-BE49-F238E27FC236}">
                <a16:creationId xmlns:a16="http://schemas.microsoft.com/office/drawing/2014/main" id="{D6F8C81D-E71C-4AA7-AC2C-9D0F20F672EE}"/>
              </a:ext>
            </a:extLst>
          </p:cNvPr>
          <p:cNvSpPr/>
          <p:nvPr/>
        </p:nvSpPr>
        <p:spPr>
          <a:xfrm>
            <a:off x="6749998" y="4927369"/>
            <a:ext cx="2232483" cy="4854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Agradecimientos</a:t>
            </a:r>
          </a:p>
        </p:txBody>
      </p:sp>
      <p:sp>
        <p:nvSpPr>
          <p:cNvPr id="18" name="Retângulo 12">
            <a:extLst>
              <a:ext uri="{FF2B5EF4-FFF2-40B4-BE49-F238E27FC236}">
                <a16:creationId xmlns:a16="http://schemas.microsoft.com/office/drawing/2014/main" id="{4BF20481-A4AB-4E05-B8AD-E81CA9CDB0B2}"/>
              </a:ext>
            </a:extLst>
          </p:cNvPr>
          <p:cNvSpPr/>
          <p:nvPr/>
        </p:nvSpPr>
        <p:spPr>
          <a:xfrm>
            <a:off x="6749998" y="3695637"/>
            <a:ext cx="2232483" cy="6067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a:t>Puede colocar logos y fotos</a:t>
            </a:r>
          </a:p>
        </p:txBody>
      </p:sp>
    </p:spTree>
    <p:extLst>
      <p:ext uri="{BB962C8B-B14F-4D97-AF65-F5344CB8AC3E}">
        <p14:creationId xmlns:p14="http://schemas.microsoft.com/office/powerpoint/2010/main" val="2653679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Título 14">
            <a:extLst>
              <a:ext uri="{FF2B5EF4-FFF2-40B4-BE49-F238E27FC236}">
                <a16:creationId xmlns:a16="http://schemas.microsoft.com/office/drawing/2014/main" id="{D20BC816-98EF-4711-AD70-85C5AD346D5D}"/>
              </a:ext>
            </a:extLst>
          </p:cNvPr>
          <p:cNvSpPr>
            <a:spLocks noGrp="1"/>
          </p:cNvSpPr>
          <p:nvPr>
            <p:ph type="title"/>
          </p:nvPr>
        </p:nvSpPr>
        <p:spPr/>
        <p:txBody>
          <a:bodyPr>
            <a:normAutofit fontScale="90000"/>
          </a:bodyPr>
          <a:lstStyle/>
          <a:p>
            <a:r>
              <a:rPr lang="es-AR" dirty="0"/>
              <a:t>Tamaño y tipo de letras</a:t>
            </a:r>
          </a:p>
        </p:txBody>
      </p:sp>
      <p:sp>
        <p:nvSpPr>
          <p:cNvPr id="6" name="Marcador de Posição de Conteúdo 2">
            <a:extLst>
              <a:ext uri="{FF2B5EF4-FFF2-40B4-BE49-F238E27FC236}">
                <a16:creationId xmlns:a16="http://schemas.microsoft.com/office/drawing/2014/main" id="{1BA2C283-F062-42A6-94F7-5DB7F010414C}"/>
              </a:ext>
            </a:extLst>
          </p:cNvPr>
          <p:cNvSpPr>
            <a:spLocks noGrp="1"/>
          </p:cNvSpPr>
          <p:nvPr>
            <p:ph idx="1"/>
          </p:nvPr>
        </p:nvSpPr>
        <p:spPr>
          <a:xfrm>
            <a:off x="501650" y="1584959"/>
            <a:ext cx="8221663" cy="4298315"/>
          </a:xfrm>
        </p:spPr>
        <p:txBody>
          <a:bodyPr>
            <a:normAutofit fontScale="70000" lnSpcReduction="20000"/>
          </a:bodyPr>
          <a:lstStyle/>
          <a:p>
            <a:r>
              <a:rPr lang="es-AR" sz="8000" b="0" dirty="0"/>
              <a:t>Títulos</a:t>
            </a:r>
            <a:r>
              <a:rPr lang="pt-PT" sz="8000" b="0" dirty="0"/>
              <a:t> 70-90</a:t>
            </a:r>
          </a:p>
          <a:p>
            <a:r>
              <a:rPr lang="pt-PT" sz="4300" b="0" dirty="0"/>
              <a:t>Autores: 40-60 (Datos de contacto)</a:t>
            </a:r>
          </a:p>
          <a:p>
            <a:r>
              <a:rPr lang="es-AR" sz="3200" b="0" dirty="0"/>
              <a:t>Subtítulos</a:t>
            </a:r>
            <a:r>
              <a:rPr lang="pt-PT" sz="3200" b="0" dirty="0"/>
              <a:t>: (30-40)</a:t>
            </a:r>
          </a:p>
          <a:p>
            <a:r>
              <a:rPr lang="pt-PT" sz="2400" b="0" dirty="0"/>
              <a:t>Texto (20-30)</a:t>
            </a:r>
          </a:p>
          <a:p>
            <a:r>
              <a:rPr lang="pt-PT" sz="1800" b="0" dirty="0"/>
              <a:t>Pequeñas notas (15-30) </a:t>
            </a:r>
          </a:p>
          <a:p>
            <a:pPr marL="0" indent="0">
              <a:buNone/>
            </a:pPr>
            <a:endParaRPr lang="pt-PT" sz="1800" b="0" dirty="0"/>
          </a:p>
          <a:p>
            <a:r>
              <a:rPr lang="pt-PT" b="0" dirty="0"/>
              <a:t>Tipo de letra recomendada: </a:t>
            </a:r>
            <a:r>
              <a:rPr lang="pt-PT" sz="4100" b="0" dirty="0" err="1">
                <a:latin typeface="Arial" panose="020B0604020202020204" pitchFamily="34" charset="0"/>
                <a:cs typeface="Arial" panose="020B0604020202020204" pitchFamily="34" charset="0"/>
              </a:rPr>
              <a:t>Arial</a:t>
            </a:r>
            <a:r>
              <a:rPr lang="pt-PT" b="0" dirty="0"/>
              <a:t> </a:t>
            </a:r>
          </a:p>
          <a:p>
            <a:r>
              <a:rPr lang="pt-PT" b="0" dirty="0">
                <a:latin typeface="Times New Roman" panose="02020603050405020304" pitchFamily="18" charset="0"/>
                <a:cs typeface="Times New Roman" panose="02020603050405020304" pitchFamily="18" charset="0"/>
              </a:rPr>
              <a:t>                                                 </a:t>
            </a:r>
            <a:r>
              <a:rPr lang="pt-PT" sz="4100" b="0" dirty="0">
                <a:latin typeface="Times New Roman" panose="02020603050405020304" pitchFamily="18" charset="0"/>
                <a:cs typeface="Times New Roman" panose="02020603050405020304" pitchFamily="18" charset="0"/>
              </a:rPr>
              <a:t>Times</a:t>
            </a:r>
          </a:p>
          <a:p>
            <a:r>
              <a:rPr lang="pt-PT" sz="4100" b="0" dirty="0">
                <a:latin typeface="Arial" panose="020B0604020202020204" pitchFamily="34" charset="0"/>
                <a:cs typeface="Arial" panose="020B0604020202020204" pitchFamily="34" charset="0"/>
              </a:rPr>
              <a:t>                          </a:t>
            </a:r>
            <a:r>
              <a:rPr lang="pt-PT" sz="4100" b="0" dirty="0">
                <a:cs typeface="Arial" panose="020B0604020202020204" pitchFamily="34" charset="0"/>
              </a:rPr>
              <a:t>Calibri</a:t>
            </a:r>
          </a:p>
          <a:p>
            <a:pPr marL="0" indent="0">
              <a:buNone/>
            </a:pPr>
            <a:endParaRPr lang="pt-PT" b="0" dirty="0"/>
          </a:p>
          <a:p>
            <a:r>
              <a:rPr lang="pt-PT" b="0" dirty="0"/>
              <a:t>Lleve mini copias</a:t>
            </a:r>
          </a:p>
        </p:txBody>
      </p:sp>
    </p:spTree>
    <p:extLst>
      <p:ext uri="{BB962C8B-B14F-4D97-AF65-F5344CB8AC3E}">
        <p14:creationId xmlns:p14="http://schemas.microsoft.com/office/powerpoint/2010/main" val="27197005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Título 14">
            <a:extLst>
              <a:ext uri="{FF2B5EF4-FFF2-40B4-BE49-F238E27FC236}">
                <a16:creationId xmlns:a16="http://schemas.microsoft.com/office/drawing/2014/main" id="{D20BC816-98EF-4711-AD70-85C5AD346D5D}"/>
              </a:ext>
            </a:extLst>
          </p:cNvPr>
          <p:cNvSpPr>
            <a:spLocks noGrp="1"/>
          </p:cNvSpPr>
          <p:nvPr>
            <p:ph type="title"/>
          </p:nvPr>
        </p:nvSpPr>
        <p:spPr/>
        <p:txBody>
          <a:bodyPr>
            <a:normAutofit fontScale="90000"/>
          </a:bodyPr>
          <a:lstStyle/>
          <a:p>
            <a:r>
              <a:rPr lang="pt-PT" dirty="0"/>
              <a:t>Más ejemplos </a:t>
            </a:r>
            <a:endParaRPr lang="es-AR" dirty="0"/>
          </a:p>
        </p:txBody>
      </p:sp>
      <p:pic>
        <p:nvPicPr>
          <p:cNvPr id="19" name="Imagem 4">
            <a:extLst>
              <a:ext uri="{FF2B5EF4-FFF2-40B4-BE49-F238E27FC236}">
                <a16:creationId xmlns:a16="http://schemas.microsoft.com/office/drawing/2014/main" id="{E5AC4F46-0762-4F9D-B862-E303773E308C}"/>
              </a:ext>
            </a:extLst>
          </p:cNvPr>
          <p:cNvPicPr>
            <a:picLocks noGrp="1" noChangeAspect="1"/>
          </p:cNvPicPr>
          <p:nvPr>
            <p:ph idx="1"/>
          </p:nvPr>
        </p:nvPicPr>
        <p:blipFill rotWithShape="1">
          <a:blip r:embed="rId3"/>
          <a:srcRect t="4553" r="3215" b="2576"/>
          <a:stretch/>
        </p:blipFill>
        <p:spPr>
          <a:xfrm>
            <a:off x="161520" y="1688039"/>
            <a:ext cx="4266462" cy="3656121"/>
          </a:xfrm>
          <a:prstGeom prst="rect">
            <a:avLst/>
          </a:prstGeom>
          <a:ln>
            <a:solidFill>
              <a:schemeClr val="bg1">
                <a:lumMod val="65000"/>
              </a:schemeClr>
            </a:solidFill>
          </a:ln>
        </p:spPr>
      </p:pic>
      <p:pic>
        <p:nvPicPr>
          <p:cNvPr id="20" name="Marcador de Posição de Conteúdo 6">
            <a:extLst>
              <a:ext uri="{FF2B5EF4-FFF2-40B4-BE49-F238E27FC236}">
                <a16:creationId xmlns:a16="http://schemas.microsoft.com/office/drawing/2014/main" id="{BC1946BB-C22D-4132-B318-F6979E114A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6019" y="1688039"/>
            <a:ext cx="4266462" cy="3656121"/>
          </a:xfrm>
          <a:prstGeom prst="rect">
            <a:avLst/>
          </a:prstGeom>
          <a:ln>
            <a:solidFill>
              <a:schemeClr val="bg1">
                <a:lumMod val="65000"/>
              </a:schemeClr>
            </a:solidFill>
          </a:ln>
        </p:spPr>
      </p:pic>
    </p:spTree>
    <p:extLst>
      <p:ext uri="{BB962C8B-B14F-4D97-AF65-F5344CB8AC3E}">
        <p14:creationId xmlns:p14="http://schemas.microsoft.com/office/powerpoint/2010/main" val="2541263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D0BEFF70-9ABC-452A-9806-7C0082820859}"/>
              </a:ext>
            </a:extLst>
          </p:cNvPr>
          <p:cNvSpPr>
            <a:spLocks noGrp="1"/>
          </p:cNvSpPr>
          <p:nvPr>
            <p:ph type="title"/>
          </p:nvPr>
        </p:nvSpPr>
        <p:spPr>
          <a:xfrm>
            <a:off x="495299" y="796693"/>
            <a:ext cx="8085483" cy="733729"/>
          </a:xfrm>
        </p:spPr>
        <p:txBody>
          <a:bodyPr>
            <a:noAutofit/>
          </a:bodyPr>
          <a:lstStyle/>
          <a:p>
            <a:r>
              <a:rPr lang="es-AR" sz="2400" dirty="0"/>
              <a:t>2020 GLOBE International Virtual </a:t>
            </a:r>
            <a:r>
              <a:rPr lang="es-AR" sz="2400" dirty="0" err="1"/>
              <a:t>Science</a:t>
            </a:r>
            <a:r>
              <a:rPr lang="es-AR" sz="2400" dirty="0"/>
              <a:t> </a:t>
            </a:r>
            <a:r>
              <a:rPr lang="es-AR" sz="2400" dirty="0" err="1"/>
              <a:t>Symposium</a:t>
            </a:r>
            <a:r>
              <a:rPr lang="es-AR" sz="2400" dirty="0"/>
              <a:t> - IVSS </a:t>
            </a:r>
            <a:r>
              <a:rPr lang="es-AR" sz="2400" dirty="0">
                <a:hlinkClick r:id="rId3"/>
              </a:rPr>
              <a:t>https://bit.ly/2X5bvcR</a:t>
            </a:r>
            <a:r>
              <a:rPr lang="es-AR" sz="2400" dirty="0"/>
              <a:t> </a:t>
            </a:r>
          </a:p>
        </p:txBody>
      </p:sp>
      <p:sp>
        <p:nvSpPr>
          <p:cNvPr id="4" name="Marcador de contenido 3">
            <a:extLst>
              <a:ext uri="{FF2B5EF4-FFF2-40B4-BE49-F238E27FC236}">
                <a16:creationId xmlns:a16="http://schemas.microsoft.com/office/drawing/2014/main" id="{340DAAF5-1A25-4303-8A2F-60D452C91DF8}"/>
              </a:ext>
            </a:extLst>
          </p:cNvPr>
          <p:cNvSpPr>
            <a:spLocks noGrp="1"/>
          </p:cNvSpPr>
          <p:nvPr>
            <p:ph sz="half" idx="1"/>
          </p:nvPr>
        </p:nvSpPr>
        <p:spPr>
          <a:xfrm>
            <a:off x="368300" y="1727199"/>
            <a:ext cx="6746241" cy="4226561"/>
          </a:xfrm>
        </p:spPr>
        <p:txBody>
          <a:bodyPr>
            <a:normAutofit fontScale="55000" lnSpcReduction="20000"/>
          </a:bodyPr>
          <a:lstStyle/>
          <a:p>
            <a:pPr>
              <a:lnSpc>
                <a:spcPct val="120000"/>
              </a:lnSpc>
            </a:pPr>
            <a:r>
              <a:rPr lang="es-AR" dirty="0"/>
              <a:t>Recepción de informes:</a:t>
            </a:r>
          </a:p>
          <a:p>
            <a:pPr>
              <a:lnSpc>
                <a:spcPct val="120000"/>
              </a:lnSpc>
            </a:pPr>
            <a:r>
              <a:rPr lang="es-AR" b="0" dirty="0"/>
              <a:t>Las presentaciones comenzarán a principios de enero de 2020. </a:t>
            </a:r>
          </a:p>
          <a:p>
            <a:pPr>
              <a:lnSpc>
                <a:spcPct val="120000"/>
              </a:lnSpc>
            </a:pPr>
            <a:r>
              <a:rPr lang="es-AR" dirty="0"/>
              <a:t>Cronología / Fechas importantes:</a:t>
            </a:r>
          </a:p>
          <a:p>
            <a:pPr>
              <a:lnSpc>
                <a:spcPct val="120000"/>
              </a:lnSpc>
            </a:pPr>
            <a:r>
              <a:rPr lang="es-AR" dirty="0"/>
              <a:t>Seminario web informativo: </a:t>
            </a:r>
            <a:r>
              <a:rPr lang="es-AR" b="0" dirty="0"/>
              <a:t>30 de octubre de 2019.</a:t>
            </a:r>
          </a:p>
          <a:p>
            <a:pPr marL="342900" indent="-342900">
              <a:lnSpc>
                <a:spcPct val="120000"/>
              </a:lnSpc>
              <a:buFont typeface="Arial" panose="020B0604020202020204" pitchFamily="34" charset="0"/>
              <a:buChar char="•"/>
            </a:pPr>
            <a:r>
              <a:rPr lang="es-AR" b="0" dirty="0"/>
              <a:t>Link del video </a:t>
            </a:r>
            <a:r>
              <a:rPr lang="es-AR" b="0" dirty="0">
                <a:hlinkClick r:id="rId4"/>
              </a:rPr>
              <a:t>https://youtu.be/Sul1H2WbgnQ</a:t>
            </a:r>
            <a:r>
              <a:rPr lang="es-AR" b="0" dirty="0"/>
              <a:t> </a:t>
            </a:r>
          </a:p>
          <a:p>
            <a:pPr marL="342900" indent="-342900">
              <a:lnSpc>
                <a:spcPct val="120000"/>
              </a:lnSpc>
              <a:buFont typeface="Arial" panose="020B0604020202020204" pitchFamily="34" charset="0"/>
              <a:buChar char="•"/>
            </a:pPr>
            <a:r>
              <a:rPr lang="es-AR" b="0" dirty="0"/>
              <a:t>Link de diapositivas </a:t>
            </a:r>
            <a:r>
              <a:rPr lang="es-AR" b="0" dirty="0">
                <a:hlinkClick r:id="rId5"/>
              </a:rPr>
              <a:t>https://bit.ly/2NrQvtu</a:t>
            </a:r>
            <a:r>
              <a:rPr lang="es-AR" b="0" dirty="0"/>
              <a:t> </a:t>
            </a:r>
          </a:p>
          <a:p>
            <a:pPr>
              <a:lnSpc>
                <a:spcPct val="120000"/>
              </a:lnSpc>
            </a:pPr>
            <a:r>
              <a:rPr lang="es-AR" dirty="0"/>
              <a:t>Recepción de reportes: </a:t>
            </a:r>
            <a:r>
              <a:rPr lang="es-AR" b="0" dirty="0"/>
              <a:t>Desde enero  hasta el 10 de marzo de 2020</a:t>
            </a:r>
          </a:p>
          <a:p>
            <a:pPr>
              <a:lnSpc>
                <a:spcPct val="120000"/>
              </a:lnSpc>
            </a:pPr>
            <a:r>
              <a:rPr lang="es-AR" dirty="0"/>
              <a:t>Fecha límite  </a:t>
            </a:r>
            <a:r>
              <a:rPr lang="es-AR" b="0" dirty="0"/>
              <a:t>para todos los informes de los estudiantes: 10 de marzo de 2020</a:t>
            </a:r>
          </a:p>
          <a:p>
            <a:pPr>
              <a:lnSpc>
                <a:spcPct val="120000"/>
              </a:lnSpc>
            </a:pPr>
            <a:r>
              <a:rPr lang="es-AR" dirty="0"/>
              <a:t>Seminario web para jueces </a:t>
            </a:r>
            <a:r>
              <a:rPr lang="es-AR" b="0" dirty="0"/>
              <a:t>- 30 de marzo de 2020 (tiempo por determinar)</a:t>
            </a:r>
          </a:p>
          <a:p>
            <a:pPr marL="342900" indent="-342900">
              <a:lnSpc>
                <a:spcPct val="120000"/>
              </a:lnSpc>
              <a:buFont typeface="Arial" panose="020B0604020202020204" pitchFamily="34" charset="0"/>
              <a:buChar char="•"/>
            </a:pPr>
            <a:r>
              <a:rPr lang="es-AR" b="0" dirty="0"/>
              <a:t>Link para unirse </a:t>
            </a:r>
            <a:r>
              <a:rPr lang="es-AR" b="0" dirty="0">
                <a:hlinkClick r:id="rId6"/>
              </a:rPr>
              <a:t>https://zoom.us/j/617363465?status=success</a:t>
            </a:r>
            <a:endParaRPr lang="es-AR" b="0" dirty="0"/>
          </a:p>
          <a:p>
            <a:pPr>
              <a:lnSpc>
                <a:spcPct val="120000"/>
              </a:lnSpc>
            </a:pPr>
            <a:r>
              <a:rPr lang="es-AR" dirty="0"/>
              <a:t>Período de evaluación  </a:t>
            </a:r>
            <a:r>
              <a:rPr lang="es-AR" b="0" dirty="0"/>
              <a:t> 30 de marzo  al  6 de abril de 2020</a:t>
            </a:r>
          </a:p>
          <a:p>
            <a:pPr>
              <a:lnSpc>
                <a:spcPct val="120000"/>
              </a:lnSpc>
            </a:pPr>
            <a:r>
              <a:rPr lang="es-AR" dirty="0"/>
              <a:t>Intercambio de comentarios e insignias virtuales  </a:t>
            </a:r>
            <a:r>
              <a:rPr lang="es-AR" b="0" dirty="0"/>
              <a:t>22 de abril de 2020</a:t>
            </a:r>
          </a:p>
          <a:p>
            <a:pPr>
              <a:lnSpc>
                <a:spcPct val="120000"/>
              </a:lnSpc>
            </a:pPr>
            <a:r>
              <a:rPr lang="es-AR" dirty="0"/>
              <a:t>Sorteo de estipendios  </a:t>
            </a:r>
            <a:r>
              <a:rPr lang="es-AR" b="0" dirty="0"/>
              <a:t> 22 de abril de 2020</a:t>
            </a:r>
          </a:p>
        </p:txBody>
      </p:sp>
      <p:pic>
        <p:nvPicPr>
          <p:cNvPr id="1026" name="Picture 2">
            <a:extLst>
              <a:ext uri="{FF2B5EF4-FFF2-40B4-BE49-F238E27FC236}">
                <a16:creationId xmlns:a16="http://schemas.microsoft.com/office/drawing/2014/main" id="{317EE75E-E1FB-447B-9A54-8A9AE3682D91}"/>
              </a:ext>
            </a:extLst>
          </p:cNvPr>
          <p:cNvPicPr>
            <a:picLocks noGrp="1" noChangeAspect="1" noChangeArrowheads="1"/>
          </p:cNvPicPr>
          <p:nvPr>
            <p:ph sz="half" idx="10"/>
          </p:nvPr>
        </p:nvPicPr>
        <p:blipFill>
          <a:blip r:embed="rId7">
            <a:extLst>
              <a:ext uri="{28A0092B-C50C-407E-A947-70E740481C1C}">
                <a14:useLocalDpi xmlns:a14="http://schemas.microsoft.com/office/drawing/2010/main" val="0"/>
              </a:ext>
            </a:extLst>
          </a:blip>
          <a:srcRect/>
          <a:stretch>
            <a:fillRect/>
          </a:stretch>
        </p:blipFill>
        <p:spPr bwMode="auto">
          <a:xfrm>
            <a:off x="7153114" y="1564314"/>
            <a:ext cx="1797847" cy="4494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152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Imagen 45">
            <a:extLst>
              <a:ext uri="{FF2B5EF4-FFF2-40B4-BE49-F238E27FC236}">
                <a16:creationId xmlns:a16="http://schemas.microsoft.com/office/drawing/2014/main" id="{C35ADD37-74A1-4F4B-B91B-0D2141995747}"/>
              </a:ext>
            </a:extLst>
          </p:cNvPr>
          <p:cNvPicPr>
            <a:picLocks noChangeAspect="1"/>
          </p:cNvPicPr>
          <p:nvPr/>
        </p:nvPicPr>
        <p:blipFill>
          <a:blip r:embed="rId2"/>
          <a:stretch>
            <a:fillRect/>
          </a:stretch>
        </p:blipFill>
        <p:spPr>
          <a:xfrm rot="334662">
            <a:off x="2445481" y="1105838"/>
            <a:ext cx="1019682" cy="511160"/>
          </a:xfrm>
          <a:prstGeom prst="rect">
            <a:avLst/>
          </a:prstGeom>
        </p:spPr>
      </p:pic>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3">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pic>
        <p:nvPicPr>
          <p:cNvPr id="11" name="Imagen 10">
            <a:extLst>
              <a:ext uri="{FF2B5EF4-FFF2-40B4-BE49-F238E27FC236}">
                <a16:creationId xmlns:a16="http://schemas.microsoft.com/office/drawing/2014/main" id="{469CB7CF-CA68-4789-A6E4-7AFD1B991AF1}"/>
              </a:ext>
            </a:extLst>
          </p:cNvPr>
          <p:cNvPicPr>
            <a:picLocks noChangeAspect="1"/>
          </p:cNvPicPr>
          <p:nvPr/>
        </p:nvPicPr>
        <p:blipFill rotWithShape="1">
          <a:blip r:embed="rId4">
            <a:extLst>
              <a:ext uri="{28A0092B-C50C-407E-A947-70E740481C1C}">
                <a14:useLocalDpi xmlns:a14="http://schemas.microsoft.com/office/drawing/2010/main" val="0"/>
              </a:ext>
            </a:extLst>
          </a:blip>
          <a:srcRect l="32486" t="17720" r="35518" b="61967"/>
          <a:stretch/>
        </p:blipFill>
        <p:spPr>
          <a:xfrm>
            <a:off x="4022406" y="1109693"/>
            <a:ext cx="1307345" cy="1248257"/>
          </a:xfrm>
          <a:prstGeom prst="rect">
            <a:avLst/>
          </a:prstGeom>
        </p:spPr>
      </p:pic>
      <p:pic>
        <p:nvPicPr>
          <p:cNvPr id="12" name="Imagen 11">
            <a:extLst>
              <a:ext uri="{FF2B5EF4-FFF2-40B4-BE49-F238E27FC236}">
                <a16:creationId xmlns:a16="http://schemas.microsoft.com/office/drawing/2014/main" id="{BC81D1E3-ACA5-46C2-B21B-1D75131E445F}"/>
              </a:ext>
            </a:extLst>
          </p:cNvPr>
          <p:cNvPicPr>
            <a:picLocks noChangeAspect="1"/>
          </p:cNvPicPr>
          <p:nvPr/>
        </p:nvPicPr>
        <p:blipFill rotWithShape="1">
          <a:blip r:embed="rId4">
            <a:extLst>
              <a:ext uri="{28A0092B-C50C-407E-A947-70E740481C1C}">
                <a14:useLocalDpi xmlns:a14="http://schemas.microsoft.com/office/drawing/2010/main" val="0"/>
              </a:ext>
            </a:extLst>
          </a:blip>
          <a:srcRect l="2350" t="26375" r="68005" b="54755"/>
          <a:stretch/>
        </p:blipFill>
        <p:spPr>
          <a:xfrm>
            <a:off x="1024374" y="1586070"/>
            <a:ext cx="1303913" cy="1248257"/>
          </a:xfrm>
          <a:prstGeom prst="rect">
            <a:avLst/>
          </a:prstGeom>
        </p:spPr>
      </p:pic>
      <p:pic>
        <p:nvPicPr>
          <p:cNvPr id="13" name="Imagen 12">
            <a:extLst>
              <a:ext uri="{FF2B5EF4-FFF2-40B4-BE49-F238E27FC236}">
                <a16:creationId xmlns:a16="http://schemas.microsoft.com/office/drawing/2014/main" id="{4EFC421A-B049-4176-B3BE-0A33F381FD28}"/>
              </a:ext>
            </a:extLst>
          </p:cNvPr>
          <p:cNvPicPr>
            <a:picLocks noChangeAspect="1"/>
          </p:cNvPicPr>
          <p:nvPr/>
        </p:nvPicPr>
        <p:blipFill rotWithShape="1">
          <a:blip r:embed="rId4">
            <a:extLst>
              <a:ext uri="{28A0092B-C50C-407E-A947-70E740481C1C}">
                <a14:useLocalDpi xmlns:a14="http://schemas.microsoft.com/office/drawing/2010/main" val="0"/>
              </a:ext>
            </a:extLst>
          </a:blip>
          <a:srcRect l="65656" t="26495" r="3794" b="53372"/>
          <a:stretch/>
        </p:blipFill>
        <p:spPr>
          <a:xfrm>
            <a:off x="7065203" y="1586070"/>
            <a:ext cx="1259507" cy="1248257"/>
          </a:xfrm>
          <a:prstGeom prst="rect">
            <a:avLst/>
          </a:prstGeom>
        </p:spPr>
      </p:pic>
      <p:pic>
        <p:nvPicPr>
          <p:cNvPr id="7" name="Imagen 6">
            <a:extLst>
              <a:ext uri="{FF2B5EF4-FFF2-40B4-BE49-F238E27FC236}">
                <a16:creationId xmlns:a16="http://schemas.microsoft.com/office/drawing/2014/main" id="{43A6E028-67D3-4B23-A670-A6B2B39B66E3}"/>
              </a:ext>
            </a:extLst>
          </p:cNvPr>
          <p:cNvPicPr>
            <a:picLocks noChangeAspect="1"/>
          </p:cNvPicPr>
          <p:nvPr/>
        </p:nvPicPr>
        <p:blipFill>
          <a:blip r:embed="rId5"/>
          <a:stretch>
            <a:fillRect/>
          </a:stretch>
        </p:blipFill>
        <p:spPr>
          <a:xfrm>
            <a:off x="7057357" y="4101381"/>
            <a:ext cx="1275198" cy="1248257"/>
          </a:xfrm>
          <a:prstGeom prst="rect">
            <a:avLst/>
          </a:prstGeom>
        </p:spPr>
      </p:pic>
      <p:pic>
        <p:nvPicPr>
          <p:cNvPr id="18" name="Imagen 17">
            <a:extLst>
              <a:ext uri="{FF2B5EF4-FFF2-40B4-BE49-F238E27FC236}">
                <a16:creationId xmlns:a16="http://schemas.microsoft.com/office/drawing/2014/main" id="{E0005DBE-508F-408A-BF06-9C5F2C57DD42}"/>
              </a:ext>
            </a:extLst>
          </p:cNvPr>
          <p:cNvPicPr>
            <a:picLocks noChangeAspect="1"/>
          </p:cNvPicPr>
          <p:nvPr/>
        </p:nvPicPr>
        <p:blipFill>
          <a:blip r:embed="rId6"/>
          <a:stretch>
            <a:fillRect/>
          </a:stretch>
        </p:blipFill>
        <p:spPr>
          <a:xfrm>
            <a:off x="4011539" y="4514123"/>
            <a:ext cx="1329079" cy="1248257"/>
          </a:xfrm>
          <a:prstGeom prst="rect">
            <a:avLst/>
          </a:prstGeom>
        </p:spPr>
      </p:pic>
      <p:pic>
        <p:nvPicPr>
          <p:cNvPr id="22" name="Imagen 21">
            <a:extLst>
              <a:ext uri="{FF2B5EF4-FFF2-40B4-BE49-F238E27FC236}">
                <a16:creationId xmlns:a16="http://schemas.microsoft.com/office/drawing/2014/main" id="{9C1D5028-2C96-4B3B-A948-55B43AFC8937}"/>
              </a:ext>
            </a:extLst>
          </p:cNvPr>
          <p:cNvPicPr>
            <a:picLocks noChangeAspect="1"/>
          </p:cNvPicPr>
          <p:nvPr/>
        </p:nvPicPr>
        <p:blipFill>
          <a:blip r:embed="rId7"/>
          <a:stretch>
            <a:fillRect/>
          </a:stretch>
        </p:blipFill>
        <p:spPr>
          <a:xfrm>
            <a:off x="992322" y="4101381"/>
            <a:ext cx="1368016" cy="1248257"/>
          </a:xfrm>
          <a:prstGeom prst="rect">
            <a:avLst/>
          </a:prstGeom>
        </p:spPr>
      </p:pic>
      <p:pic>
        <p:nvPicPr>
          <p:cNvPr id="28" name="Imagen 27">
            <a:extLst>
              <a:ext uri="{FF2B5EF4-FFF2-40B4-BE49-F238E27FC236}">
                <a16:creationId xmlns:a16="http://schemas.microsoft.com/office/drawing/2014/main" id="{C6D3E2BE-A60F-4FD0-8081-5C1BA632404A}"/>
              </a:ext>
            </a:extLst>
          </p:cNvPr>
          <p:cNvPicPr>
            <a:picLocks noChangeAspect="1"/>
          </p:cNvPicPr>
          <p:nvPr/>
        </p:nvPicPr>
        <p:blipFill>
          <a:blip r:embed="rId8"/>
          <a:stretch>
            <a:fillRect/>
          </a:stretch>
        </p:blipFill>
        <p:spPr>
          <a:xfrm>
            <a:off x="3872139" y="3025970"/>
            <a:ext cx="1607879" cy="1248257"/>
          </a:xfrm>
          <a:prstGeom prst="rect">
            <a:avLst/>
          </a:prstGeom>
        </p:spPr>
      </p:pic>
      <p:sp>
        <p:nvSpPr>
          <p:cNvPr id="29" name="Título 1">
            <a:extLst>
              <a:ext uri="{FF2B5EF4-FFF2-40B4-BE49-F238E27FC236}">
                <a16:creationId xmlns:a16="http://schemas.microsoft.com/office/drawing/2014/main" id="{A6870599-914A-4959-B927-6C7C68ECEE50}"/>
              </a:ext>
            </a:extLst>
          </p:cNvPr>
          <p:cNvSpPr txBox="1">
            <a:spLocks/>
          </p:cNvSpPr>
          <p:nvPr/>
        </p:nvSpPr>
        <p:spPr>
          <a:xfrm>
            <a:off x="50799" y="774633"/>
            <a:ext cx="3616961" cy="424247"/>
          </a:xfrm>
          <a:prstGeom prst="rect">
            <a:avLst/>
          </a:prstGeom>
        </p:spPr>
        <p:txBody>
          <a:bodyPr>
            <a:noAutofit/>
          </a:bodyPr>
          <a:lstStyle>
            <a:lvl1pPr algn="ctr" defTabSz="914400" rtl="0" eaLnBrk="1" latinLnBrk="0" hangingPunct="1">
              <a:lnSpc>
                <a:spcPct val="90000"/>
              </a:lnSpc>
              <a:spcBef>
                <a:spcPct val="0"/>
              </a:spcBef>
              <a:buNone/>
              <a:defRPr sz="3600" kern="1200">
                <a:solidFill>
                  <a:srgbClr val="9B2600"/>
                </a:solidFill>
                <a:latin typeface="Arial" panose="020B0604020202020204" pitchFamily="34" charset="0"/>
                <a:ea typeface="+mj-ea"/>
                <a:cs typeface="Arial" panose="020B0604020202020204" pitchFamily="34" charset="0"/>
              </a:defRPr>
            </a:lvl1pPr>
          </a:lstStyle>
          <a:p>
            <a:r>
              <a:rPr lang="es-AR" sz="2400" dirty="0"/>
              <a:t>Proceso de investigación</a:t>
            </a:r>
          </a:p>
        </p:txBody>
      </p:sp>
      <p:sp>
        <p:nvSpPr>
          <p:cNvPr id="30" name="CuadroTexto 29">
            <a:extLst>
              <a:ext uri="{FF2B5EF4-FFF2-40B4-BE49-F238E27FC236}">
                <a16:creationId xmlns:a16="http://schemas.microsoft.com/office/drawing/2014/main" id="{3A2B4E82-AA41-4559-9048-EF5725AE8440}"/>
              </a:ext>
            </a:extLst>
          </p:cNvPr>
          <p:cNvSpPr txBox="1"/>
          <p:nvPr/>
        </p:nvSpPr>
        <p:spPr>
          <a:xfrm>
            <a:off x="3858514" y="813788"/>
            <a:ext cx="1635128" cy="276999"/>
          </a:xfrm>
          <a:prstGeom prst="rect">
            <a:avLst/>
          </a:prstGeom>
          <a:noFill/>
        </p:spPr>
        <p:txBody>
          <a:bodyPr wrap="none" rtlCol="0">
            <a:spAutoFit/>
          </a:bodyPr>
          <a:lstStyle/>
          <a:p>
            <a:r>
              <a:rPr lang="es-AR" sz="1200" b="1" dirty="0"/>
              <a:t>Observar la Naturaleza</a:t>
            </a:r>
          </a:p>
        </p:txBody>
      </p:sp>
      <p:sp>
        <p:nvSpPr>
          <p:cNvPr id="31" name="CuadroTexto 30">
            <a:extLst>
              <a:ext uri="{FF2B5EF4-FFF2-40B4-BE49-F238E27FC236}">
                <a16:creationId xmlns:a16="http://schemas.microsoft.com/office/drawing/2014/main" id="{6E94A0F5-47B3-44B2-934D-92554819C77C}"/>
              </a:ext>
            </a:extLst>
          </p:cNvPr>
          <p:cNvSpPr txBox="1"/>
          <p:nvPr/>
        </p:nvSpPr>
        <p:spPr>
          <a:xfrm>
            <a:off x="6802753" y="1164894"/>
            <a:ext cx="1865298" cy="461665"/>
          </a:xfrm>
          <a:prstGeom prst="rect">
            <a:avLst/>
          </a:prstGeom>
          <a:noFill/>
        </p:spPr>
        <p:txBody>
          <a:bodyPr wrap="square" rtlCol="0">
            <a:spAutoFit/>
          </a:bodyPr>
          <a:lstStyle/>
          <a:p>
            <a:pPr algn="ctr"/>
            <a:r>
              <a:rPr lang="es-AR" sz="1200" b="1" dirty="0"/>
              <a:t>Hacer preguntas y desarrollar hipótesis</a:t>
            </a:r>
          </a:p>
        </p:txBody>
      </p:sp>
      <p:sp>
        <p:nvSpPr>
          <p:cNvPr id="32" name="CuadroTexto 31">
            <a:extLst>
              <a:ext uri="{FF2B5EF4-FFF2-40B4-BE49-F238E27FC236}">
                <a16:creationId xmlns:a16="http://schemas.microsoft.com/office/drawing/2014/main" id="{8AEE4A2F-6D77-45EB-BD4D-FE753354F343}"/>
              </a:ext>
            </a:extLst>
          </p:cNvPr>
          <p:cNvSpPr txBox="1"/>
          <p:nvPr/>
        </p:nvSpPr>
        <p:spPr>
          <a:xfrm>
            <a:off x="6823439" y="3714523"/>
            <a:ext cx="1685796" cy="461665"/>
          </a:xfrm>
          <a:prstGeom prst="rect">
            <a:avLst/>
          </a:prstGeom>
          <a:noFill/>
        </p:spPr>
        <p:txBody>
          <a:bodyPr wrap="square" rtlCol="0">
            <a:spAutoFit/>
          </a:bodyPr>
          <a:lstStyle/>
          <a:p>
            <a:pPr algn="ctr"/>
            <a:r>
              <a:rPr lang="es-AR" sz="1200" b="1" dirty="0"/>
              <a:t>Planificar y realizar investigación</a:t>
            </a:r>
          </a:p>
        </p:txBody>
      </p:sp>
      <p:sp>
        <p:nvSpPr>
          <p:cNvPr id="33" name="CuadroTexto 32">
            <a:extLst>
              <a:ext uri="{FF2B5EF4-FFF2-40B4-BE49-F238E27FC236}">
                <a16:creationId xmlns:a16="http://schemas.microsoft.com/office/drawing/2014/main" id="{B0A5E749-7312-44CA-9847-5EBFAC950712}"/>
              </a:ext>
            </a:extLst>
          </p:cNvPr>
          <p:cNvSpPr txBox="1"/>
          <p:nvPr/>
        </p:nvSpPr>
        <p:spPr>
          <a:xfrm>
            <a:off x="3709100" y="4275465"/>
            <a:ext cx="1933957" cy="276999"/>
          </a:xfrm>
          <a:prstGeom prst="rect">
            <a:avLst/>
          </a:prstGeom>
          <a:noFill/>
        </p:spPr>
        <p:txBody>
          <a:bodyPr wrap="square" rtlCol="0">
            <a:spAutoFit/>
          </a:bodyPr>
          <a:lstStyle/>
          <a:p>
            <a:pPr algn="ctr"/>
            <a:r>
              <a:rPr lang="es-AR" sz="1200" b="1" dirty="0"/>
              <a:t>Analizar e interpretar datos</a:t>
            </a:r>
          </a:p>
        </p:txBody>
      </p:sp>
      <p:sp>
        <p:nvSpPr>
          <p:cNvPr id="34" name="CuadroTexto 33">
            <a:extLst>
              <a:ext uri="{FF2B5EF4-FFF2-40B4-BE49-F238E27FC236}">
                <a16:creationId xmlns:a16="http://schemas.microsoft.com/office/drawing/2014/main" id="{046E3F2C-C795-4802-8F1D-7944D93E524C}"/>
              </a:ext>
            </a:extLst>
          </p:cNvPr>
          <p:cNvSpPr txBox="1"/>
          <p:nvPr/>
        </p:nvSpPr>
        <p:spPr>
          <a:xfrm>
            <a:off x="706776" y="3714523"/>
            <a:ext cx="1985897" cy="461665"/>
          </a:xfrm>
          <a:prstGeom prst="rect">
            <a:avLst/>
          </a:prstGeom>
          <a:noFill/>
        </p:spPr>
        <p:txBody>
          <a:bodyPr wrap="square" rtlCol="0">
            <a:spAutoFit/>
          </a:bodyPr>
          <a:lstStyle/>
          <a:p>
            <a:r>
              <a:rPr lang="es-AR" sz="1200" b="1" dirty="0"/>
              <a:t>Construir explicaciones a partir de la evidencia</a:t>
            </a:r>
          </a:p>
        </p:txBody>
      </p:sp>
      <p:sp>
        <p:nvSpPr>
          <p:cNvPr id="35" name="CuadroTexto 34">
            <a:extLst>
              <a:ext uri="{FF2B5EF4-FFF2-40B4-BE49-F238E27FC236}">
                <a16:creationId xmlns:a16="http://schemas.microsoft.com/office/drawing/2014/main" id="{44C1E0F6-C3F9-4948-8B57-4CE9C7518C1E}"/>
              </a:ext>
            </a:extLst>
          </p:cNvPr>
          <p:cNvSpPr txBox="1"/>
          <p:nvPr/>
        </p:nvSpPr>
        <p:spPr>
          <a:xfrm>
            <a:off x="1108509" y="1213063"/>
            <a:ext cx="1135642" cy="461665"/>
          </a:xfrm>
          <a:prstGeom prst="rect">
            <a:avLst/>
          </a:prstGeom>
          <a:noFill/>
        </p:spPr>
        <p:txBody>
          <a:bodyPr wrap="square" rtlCol="0">
            <a:spAutoFit/>
          </a:bodyPr>
          <a:lstStyle/>
          <a:p>
            <a:pPr algn="ctr"/>
            <a:r>
              <a:rPr lang="es-AR" sz="1200" b="1" dirty="0"/>
              <a:t>Comunicar conclusiones</a:t>
            </a:r>
          </a:p>
        </p:txBody>
      </p:sp>
      <p:sp>
        <p:nvSpPr>
          <p:cNvPr id="36" name="Rectángulo 35">
            <a:extLst>
              <a:ext uri="{FF2B5EF4-FFF2-40B4-BE49-F238E27FC236}">
                <a16:creationId xmlns:a16="http://schemas.microsoft.com/office/drawing/2014/main" id="{EFDB62FE-EDDF-444B-ABA8-C6C68603EE10}"/>
              </a:ext>
            </a:extLst>
          </p:cNvPr>
          <p:cNvSpPr/>
          <p:nvPr/>
        </p:nvSpPr>
        <p:spPr>
          <a:xfrm>
            <a:off x="3240917" y="2294238"/>
            <a:ext cx="2870322" cy="461665"/>
          </a:xfrm>
          <a:prstGeom prst="rect">
            <a:avLst/>
          </a:prstGeom>
        </p:spPr>
        <p:txBody>
          <a:bodyPr wrap="square">
            <a:spAutoFit/>
          </a:bodyPr>
          <a:lstStyle/>
          <a:p>
            <a:pPr algn="ctr"/>
            <a:r>
              <a:rPr lang="es-AR" sz="800" dirty="0"/>
              <a:t>Mirar el mundo que te rodea es un paso importante en la investigación científica. Su curiosidad puede conducir a importantes descubrimientos que comienzan con una pregunta.</a:t>
            </a:r>
          </a:p>
        </p:txBody>
      </p:sp>
      <p:sp>
        <p:nvSpPr>
          <p:cNvPr id="38" name="Rectángulo 37">
            <a:extLst>
              <a:ext uri="{FF2B5EF4-FFF2-40B4-BE49-F238E27FC236}">
                <a16:creationId xmlns:a16="http://schemas.microsoft.com/office/drawing/2014/main" id="{858FD466-4468-4891-886D-7BF4FEFB049C}"/>
              </a:ext>
            </a:extLst>
          </p:cNvPr>
          <p:cNvSpPr/>
          <p:nvPr/>
        </p:nvSpPr>
        <p:spPr>
          <a:xfrm>
            <a:off x="6244683" y="2771497"/>
            <a:ext cx="2899317" cy="461665"/>
          </a:xfrm>
          <a:prstGeom prst="rect">
            <a:avLst/>
          </a:prstGeom>
        </p:spPr>
        <p:txBody>
          <a:bodyPr wrap="square">
            <a:spAutoFit/>
          </a:bodyPr>
          <a:lstStyle/>
          <a:p>
            <a:pPr algn="ctr"/>
            <a:r>
              <a:rPr lang="es-AR" sz="800" dirty="0"/>
              <a:t>Lluvia de ideas preguntas para investigar. Seleccione una pregunta de investigación y formule una hipótesis, un enunciado comprobable y medible destinado a abordar la pregunta.</a:t>
            </a:r>
          </a:p>
        </p:txBody>
      </p:sp>
      <p:sp>
        <p:nvSpPr>
          <p:cNvPr id="39" name="Rectángulo 38">
            <a:extLst>
              <a:ext uri="{FF2B5EF4-FFF2-40B4-BE49-F238E27FC236}">
                <a16:creationId xmlns:a16="http://schemas.microsoft.com/office/drawing/2014/main" id="{CCA84A35-E969-4894-B533-5D6CF29FC890}"/>
              </a:ext>
            </a:extLst>
          </p:cNvPr>
          <p:cNvSpPr/>
          <p:nvPr/>
        </p:nvSpPr>
        <p:spPr>
          <a:xfrm>
            <a:off x="6400741" y="5349638"/>
            <a:ext cx="2706088" cy="584775"/>
          </a:xfrm>
          <a:prstGeom prst="rect">
            <a:avLst/>
          </a:prstGeom>
        </p:spPr>
        <p:txBody>
          <a:bodyPr wrap="square">
            <a:spAutoFit/>
          </a:bodyPr>
          <a:lstStyle/>
          <a:p>
            <a:pPr algn="ctr"/>
            <a:r>
              <a:rPr lang="es-AR" sz="800" dirty="0"/>
              <a:t>Desarrolle un plan de investigación detallado. Identifique todos los materiales, requisitos de tiempo y datos que se recopilarán. Lleve a cabo la investigación y envíe los datos recopilados a la base de datos GLOBE.</a:t>
            </a:r>
          </a:p>
        </p:txBody>
      </p:sp>
      <p:sp>
        <p:nvSpPr>
          <p:cNvPr id="41" name="Rectángulo 40">
            <a:extLst>
              <a:ext uri="{FF2B5EF4-FFF2-40B4-BE49-F238E27FC236}">
                <a16:creationId xmlns:a16="http://schemas.microsoft.com/office/drawing/2014/main" id="{C21FA8AF-92A1-4FA9-B1E2-111F8196C1A1}"/>
              </a:ext>
            </a:extLst>
          </p:cNvPr>
          <p:cNvSpPr/>
          <p:nvPr/>
        </p:nvSpPr>
        <p:spPr>
          <a:xfrm>
            <a:off x="3107473" y="5681278"/>
            <a:ext cx="3137210" cy="461665"/>
          </a:xfrm>
          <a:prstGeom prst="rect">
            <a:avLst/>
          </a:prstGeom>
        </p:spPr>
        <p:txBody>
          <a:bodyPr wrap="square">
            <a:spAutoFit/>
          </a:bodyPr>
          <a:lstStyle/>
          <a:p>
            <a:pPr algn="ctr"/>
            <a:r>
              <a:rPr lang="es-AR" sz="800" dirty="0"/>
              <a:t>Analice sus datos y construya tablas, gráficos y cuadros para ilustrar y resumir sus descubrimientos. El análisis debe centrarse en utilizar los datos para responder a su(s) pregunta(s) de investigación.</a:t>
            </a:r>
          </a:p>
        </p:txBody>
      </p:sp>
      <p:sp>
        <p:nvSpPr>
          <p:cNvPr id="42" name="Rectángulo 41">
            <a:extLst>
              <a:ext uri="{FF2B5EF4-FFF2-40B4-BE49-F238E27FC236}">
                <a16:creationId xmlns:a16="http://schemas.microsoft.com/office/drawing/2014/main" id="{C5BA4256-639A-4348-89B2-AD21C61091BF}"/>
              </a:ext>
            </a:extLst>
          </p:cNvPr>
          <p:cNvSpPr/>
          <p:nvPr/>
        </p:nvSpPr>
        <p:spPr>
          <a:xfrm>
            <a:off x="451950" y="5303007"/>
            <a:ext cx="2111206" cy="707886"/>
          </a:xfrm>
          <a:prstGeom prst="rect">
            <a:avLst/>
          </a:prstGeom>
        </p:spPr>
        <p:txBody>
          <a:bodyPr wrap="square">
            <a:spAutoFit/>
          </a:bodyPr>
          <a:lstStyle/>
          <a:p>
            <a:pPr algn="ctr"/>
            <a:r>
              <a:rPr lang="es-AR" sz="800" dirty="0"/>
              <a:t>Los informes y posters deben seguir un formato estructurado que transmita claramente los detalles de su investigación y se alinee con el proceso científico. Los datos deben respaldar sus explicaciones.</a:t>
            </a:r>
          </a:p>
        </p:txBody>
      </p:sp>
      <p:sp>
        <p:nvSpPr>
          <p:cNvPr id="43" name="Rectángulo 42">
            <a:extLst>
              <a:ext uri="{FF2B5EF4-FFF2-40B4-BE49-F238E27FC236}">
                <a16:creationId xmlns:a16="http://schemas.microsoft.com/office/drawing/2014/main" id="{CFEC49F3-DE0B-4749-B4E7-825409F91979}"/>
              </a:ext>
            </a:extLst>
          </p:cNvPr>
          <p:cNvSpPr/>
          <p:nvPr/>
        </p:nvSpPr>
        <p:spPr>
          <a:xfrm>
            <a:off x="112651" y="2786562"/>
            <a:ext cx="2870322" cy="584775"/>
          </a:xfrm>
          <a:prstGeom prst="rect">
            <a:avLst/>
          </a:prstGeom>
        </p:spPr>
        <p:txBody>
          <a:bodyPr wrap="square">
            <a:spAutoFit/>
          </a:bodyPr>
          <a:lstStyle/>
          <a:p>
            <a:pPr algn="ctr"/>
            <a:r>
              <a:rPr lang="es-AR" sz="800" dirty="0"/>
              <a:t>Comparta sus hallazgos con sus compañeros, la comunidad y otras personas para que el mundo sepa lo que ha descubierto. Esto se puede hacer en persona, virtualmente o mediante publicaciones</a:t>
            </a:r>
          </a:p>
        </p:txBody>
      </p:sp>
      <p:pic>
        <p:nvPicPr>
          <p:cNvPr id="45" name="Imagen 44">
            <a:extLst>
              <a:ext uri="{FF2B5EF4-FFF2-40B4-BE49-F238E27FC236}">
                <a16:creationId xmlns:a16="http://schemas.microsoft.com/office/drawing/2014/main" id="{567B4E4F-C3F7-432E-A917-DD12DCF258AD}"/>
              </a:ext>
            </a:extLst>
          </p:cNvPr>
          <p:cNvPicPr>
            <a:picLocks noChangeAspect="1"/>
          </p:cNvPicPr>
          <p:nvPr/>
        </p:nvPicPr>
        <p:blipFill>
          <a:blip r:embed="rId9"/>
          <a:stretch>
            <a:fillRect/>
          </a:stretch>
        </p:blipFill>
        <p:spPr>
          <a:xfrm>
            <a:off x="5704683" y="968946"/>
            <a:ext cx="1080000" cy="605510"/>
          </a:xfrm>
          <a:prstGeom prst="rect">
            <a:avLst/>
          </a:prstGeom>
        </p:spPr>
      </p:pic>
      <p:pic>
        <p:nvPicPr>
          <p:cNvPr id="47" name="Imagen 46">
            <a:extLst>
              <a:ext uri="{FF2B5EF4-FFF2-40B4-BE49-F238E27FC236}">
                <a16:creationId xmlns:a16="http://schemas.microsoft.com/office/drawing/2014/main" id="{1A396B68-EECB-4A1D-A107-86DE7A845A7A}"/>
              </a:ext>
            </a:extLst>
          </p:cNvPr>
          <p:cNvPicPr>
            <a:picLocks noChangeAspect="1"/>
          </p:cNvPicPr>
          <p:nvPr/>
        </p:nvPicPr>
        <p:blipFill rotWithShape="1">
          <a:blip r:embed="rId10">
            <a:extLst>
              <a:ext uri="{28A0092B-C50C-407E-A947-70E740481C1C}">
                <a14:useLocalDpi xmlns:a14="http://schemas.microsoft.com/office/drawing/2010/main" val="0"/>
              </a:ext>
            </a:extLst>
          </a:blip>
          <a:srcRect t="19696" b="20065"/>
          <a:stretch/>
        </p:blipFill>
        <p:spPr>
          <a:xfrm>
            <a:off x="4046078" y="2757666"/>
            <a:ext cx="1260000" cy="155819"/>
          </a:xfrm>
          <a:prstGeom prst="rect">
            <a:avLst/>
          </a:prstGeom>
        </p:spPr>
      </p:pic>
      <p:pic>
        <p:nvPicPr>
          <p:cNvPr id="48" name="Imagen 47">
            <a:extLst>
              <a:ext uri="{FF2B5EF4-FFF2-40B4-BE49-F238E27FC236}">
                <a16:creationId xmlns:a16="http://schemas.microsoft.com/office/drawing/2014/main" id="{2B09BABE-B639-414A-91B8-CD888251D133}"/>
              </a:ext>
            </a:extLst>
          </p:cNvPr>
          <p:cNvPicPr>
            <a:picLocks noChangeAspect="1"/>
          </p:cNvPicPr>
          <p:nvPr/>
        </p:nvPicPr>
        <p:blipFill>
          <a:blip r:embed="rId11"/>
          <a:stretch>
            <a:fillRect/>
          </a:stretch>
        </p:blipFill>
        <p:spPr>
          <a:xfrm rot="301485">
            <a:off x="8509167" y="3277034"/>
            <a:ext cx="217619" cy="1080000"/>
          </a:xfrm>
          <a:prstGeom prst="rect">
            <a:avLst/>
          </a:prstGeom>
        </p:spPr>
      </p:pic>
      <p:pic>
        <p:nvPicPr>
          <p:cNvPr id="52" name="Imagen 51">
            <a:extLst>
              <a:ext uri="{FF2B5EF4-FFF2-40B4-BE49-F238E27FC236}">
                <a16:creationId xmlns:a16="http://schemas.microsoft.com/office/drawing/2014/main" id="{437726F8-4277-42D7-8ABA-A6981379565F}"/>
              </a:ext>
            </a:extLst>
          </p:cNvPr>
          <p:cNvPicPr>
            <a:picLocks noChangeAspect="1"/>
          </p:cNvPicPr>
          <p:nvPr/>
        </p:nvPicPr>
        <p:blipFill>
          <a:blip r:embed="rId12"/>
          <a:stretch>
            <a:fillRect/>
          </a:stretch>
        </p:blipFill>
        <p:spPr>
          <a:xfrm rot="1665883">
            <a:off x="5818284" y="3568757"/>
            <a:ext cx="684878" cy="1440000"/>
          </a:xfrm>
          <a:prstGeom prst="rect">
            <a:avLst/>
          </a:prstGeom>
        </p:spPr>
      </p:pic>
      <p:pic>
        <p:nvPicPr>
          <p:cNvPr id="55" name="Imagen 54">
            <a:extLst>
              <a:ext uri="{FF2B5EF4-FFF2-40B4-BE49-F238E27FC236}">
                <a16:creationId xmlns:a16="http://schemas.microsoft.com/office/drawing/2014/main" id="{27625E13-816E-47A5-80FD-CEB58E3E8277}"/>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5476892" y="5303007"/>
            <a:ext cx="1080000" cy="480393"/>
          </a:xfrm>
          <a:prstGeom prst="rect">
            <a:avLst/>
          </a:prstGeom>
        </p:spPr>
      </p:pic>
      <p:pic>
        <p:nvPicPr>
          <p:cNvPr id="56" name="Imagen 55">
            <a:extLst>
              <a:ext uri="{FF2B5EF4-FFF2-40B4-BE49-F238E27FC236}">
                <a16:creationId xmlns:a16="http://schemas.microsoft.com/office/drawing/2014/main" id="{099F64C6-6CB5-451E-ADE7-AF9C589042AC}"/>
              </a:ext>
            </a:extLst>
          </p:cNvPr>
          <p:cNvPicPr>
            <a:picLocks noChangeAspect="1"/>
          </p:cNvPicPr>
          <p:nvPr/>
        </p:nvPicPr>
        <p:blipFill>
          <a:blip r:embed="rId14">
            <a:clrChange>
              <a:clrFrom>
                <a:srgbClr val="FFFFFF"/>
              </a:clrFrom>
              <a:clrTo>
                <a:srgbClr val="FFFFFF">
                  <a:alpha val="0"/>
                </a:srgbClr>
              </a:clrTo>
            </a:clrChange>
          </a:blip>
          <a:stretch>
            <a:fillRect/>
          </a:stretch>
        </p:blipFill>
        <p:spPr>
          <a:xfrm>
            <a:off x="2340036" y="5220312"/>
            <a:ext cx="1080000" cy="400633"/>
          </a:xfrm>
          <a:prstGeom prst="rect">
            <a:avLst/>
          </a:prstGeom>
        </p:spPr>
      </p:pic>
      <p:pic>
        <p:nvPicPr>
          <p:cNvPr id="60" name="Imagen 59">
            <a:extLst>
              <a:ext uri="{FF2B5EF4-FFF2-40B4-BE49-F238E27FC236}">
                <a16:creationId xmlns:a16="http://schemas.microsoft.com/office/drawing/2014/main" id="{30522CF3-09F1-46BE-A8A6-BFB4253E753D}"/>
              </a:ext>
            </a:extLst>
          </p:cNvPr>
          <p:cNvPicPr>
            <a:picLocks noChangeAspect="1"/>
          </p:cNvPicPr>
          <p:nvPr/>
        </p:nvPicPr>
        <p:blipFill rotWithShape="1">
          <a:blip r:embed="rId15"/>
          <a:srcRect l="3966" t="1436"/>
          <a:stretch/>
        </p:blipFill>
        <p:spPr>
          <a:xfrm>
            <a:off x="2523377" y="3396903"/>
            <a:ext cx="232784" cy="1260000"/>
          </a:xfrm>
          <a:prstGeom prst="rect">
            <a:avLst/>
          </a:prstGeom>
        </p:spPr>
      </p:pic>
      <p:pic>
        <p:nvPicPr>
          <p:cNvPr id="63" name="Imagen 62">
            <a:extLst>
              <a:ext uri="{FF2B5EF4-FFF2-40B4-BE49-F238E27FC236}">
                <a16:creationId xmlns:a16="http://schemas.microsoft.com/office/drawing/2014/main" id="{13F58DCF-04E3-48E5-B9D6-260D32E67727}"/>
              </a:ext>
            </a:extLst>
          </p:cNvPr>
          <p:cNvPicPr>
            <a:picLocks noChangeAspect="1"/>
          </p:cNvPicPr>
          <p:nvPr/>
        </p:nvPicPr>
        <p:blipFill>
          <a:blip r:embed="rId16"/>
          <a:stretch>
            <a:fillRect/>
          </a:stretch>
        </p:blipFill>
        <p:spPr>
          <a:xfrm>
            <a:off x="451950" y="3357993"/>
            <a:ext cx="262236" cy="1080000"/>
          </a:xfrm>
          <a:prstGeom prst="rect">
            <a:avLst/>
          </a:prstGeom>
        </p:spPr>
      </p:pic>
    </p:spTree>
    <p:extLst>
      <p:ext uri="{BB962C8B-B14F-4D97-AF65-F5344CB8AC3E}">
        <p14:creationId xmlns:p14="http://schemas.microsoft.com/office/powerpoint/2010/main" val="26848433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3" name="Título 2">
            <a:extLst>
              <a:ext uri="{FF2B5EF4-FFF2-40B4-BE49-F238E27FC236}">
                <a16:creationId xmlns:a16="http://schemas.microsoft.com/office/drawing/2014/main" id="{A37698F0-E402-4010-ABAB-2950B8CA9F80}"/>
              </a:ext>
            </a:extLst>
          </p:cNvPr>
          <p:cNvSpPr>
            <a:spLocks noGrp="1"/>
          </p:cNvSpPr>
          <p:nvPr>
            <p:ph type="title"/>
          </p:nvPr>
        </p:nvSpPr>
        <p:spPr>
          <a:xfrm>
            <a:off x="495299" y="815435"/>
            <a:ext cx="8085483" cy="451968"/>
          </a:xfrm>
        </p:spPr>
        <p:txBody>
          <a:bodyPr>
            <a:normAutofit fontScale="90000"/>
          </a:bodyPr>
          <a:lstStyle/>
          <a:p>
            <a:r>
              <a:rPr lang="es-AR" dirty="0"/>
              <a:t>2020 GLOBE IVSS - ¿Qué presentar?</a:t>
            </a:r>
          </a:p>
        </p:txBody>
      </p:sp>
      <p:pic>
        <p:nvPicPr>
          <p:cNvPr id="12" name="Marcador de contenido 11">
            <a:extLst>
              <a:ext uri="{FF2B5EF4-FFF2-40B4-BE49-F238E27FC236}">
                <a16:creationId xmlns:a16="http://schemas.microsoft.com/office/drawing/2014/main" id="{BB1E2F96-7346-42CE-9336-051E150B2B71}"/>
              </a:ext>
            </a:extLst>
          </p:cNvPr>
          <p:cNvPicPr>
            <a:picLocks noGrp="1" noChangeAspect="1"/>
          </p:cNvPicPr>
          <p:nvPr>
            <p:ph sz="half" idx="10"/>
          </p:nvPr>
        </p:nvPicPr>
        <p:blipFill>
          <a:blip r:embed="rId3"/>
          <a:stretch>
            <a:fillRect/>
          </a:stretch>
        </p:blipFill>
        <p:spPr>
          <a:xfrm>
            <a:off x="4379595" y="1315192"/>
            <a:ext cx="3600000" cy="2700000"/>
          </a:xfrm>
        </p:spPr>
      </p:pic>
      <p:sp>
        <p:nvSpPr>
          <p:cNvPr id="14" name="Marcador de contenido 13">
            <a:extLst>
              <a:ext uri="{FF2B5EF4-FFF2-40B4-BE49-F238E27FC236}">
                <a16:creationId xmlns:a16="http://schemas.microsoft.com/office/drawing/2014/main" id="{FA0B2BCE-507F-4B28-A78C-A902E3ED5DD8}"/>
              </a:ext>
            </a:extLst>
          </p:cNvPr>
          <p:cNvSpPr>
            <a:spLocks noGrp="1"/>
          </p:cNvSpPr>
          <p:nvPr>
            <p:ph sz="half" idx="1"/>
          </p:nvPr>
        </p:nvSpPr>
        <p:spPr>
          <a:xfrm>
            <a:off x="495299" y="1455089"/>
            <a:ext cx="3721101" cy="4585103"/>
          </a:xfrm>
        </p:spPr>
        <p:txBody>
          <a:bodyPr>
            <a:noAutofit/>
          </a:bodyPr>
          <a:lstStyle/>
          <a:p>
            <a:pPr>
              <a:lnSpc>
                <a:spcPct val="120000"/>
              </a:lnSpc>
            </a:pPr>
            <a:r>
              <a:rPr lang="es-AR" sz="1800" b="0" dirty="0"/>
              <a:t>Para participar de IVSS se solicita subir:</a:t>
            </a:r>
          </a:p>
          <a:p>
            <a:pPr>
              <a:lnSpc>
                <a:spcPct val="120000"/>
              </a:lnSpc>
            </a:pPr>
            <a:r>
              <a:rPr lang="es-AR" sz="1800" b="0" dirty="0"/>
              <a:t>• Resumen</a:t>
            </a:r>
          </a:p>
          <a:p>
            <a:pPr>
              <a:lnSpc>
                <a:spcPct val="120000"/>
              </a:lnSpc>
            </a:pPr>
            <a:r>
              <a:rPr lang="es-AR" sz="1800" b="0" dirty="0"/>
              <a:t>• Informe de investigación</a:t>
            </a:r>
          </a:p>
          <a:p>
            <a:pPr>
              <a:lnSpc>
                <a:spcPct val="120000"/>
              </a:lnSpc>
            </a:pPr>
            <a:r>
              <a:rPr lang="es-AR" sz="1800" b="0" dirty="0"/>
              <a:t>• Resumen en cada insignia solicitada</a:t>
            </a:r>
          </a:p>
          <a:p>
            <a:pPr>
              <a:lnSpc>
                <a:spcPct val="120000"/>
              </a:lnSpc>
            </a:pPr>
            <a:r>
              <a:rPr lang="es-AR" sz="1800" b="0" dirty="0"/>
              <a:t>• Presentación: </a:t>
            </a:r>
          </a:p>
          <a:p>
            <a:pPr lvl="1">
              <a:lnSpc>
                <a:spcPct val="120000"/>
              </a:lnSpc>
            </a:pPr>
            <a:r>
              <a:rPr lang="es-AR" sz="1800" b="0" dirty="0" err="1"/>
              <a:t>Power</a:t>
            </a:r>
            <a:r>
              <a:rPr lang="es-AR" sz="1800" b="0" dirty="0"/>
              <a:t> Point narrado</a:t>
            </a:r>
          </a:p>
          <a:p>
            <a:pPr lvl="1">
              <a:lnSpc>
                <a:spcPct val="120000"/>
              </a:lnSpc>
            </a:pPr>
            <a:r>
              <a:rPr lang="es-AR" sz="1800" b="0" dirty="0"/>
              <a:t>Enlace de video</a:t>
            </a:r>
          </a:p>
          <a:p>
            <a:pPr lvl="1">
              <a:lnSpc>
                <a:spcPct val="120000"/>
              </a:lnSpc>
            </a:pPr>
            <a:r>
              <a:rPr lang="es-AR" sz="1800" b="0" dirty="0"/>
              <a:t>Cartel científico</a:t>
            </a:r>
          </a:p>
          <a:p>
            <a:pPr>
              <a:lnSpc>
                <a:spcPct val="120000"/>
              </a:lnSpc>
            </a:pPr>
            <a:r>
              <a:rPr lang="es-AR" sz="1800" b="0" dirty="0"/>
              <a:t>• Autorización de fotos</a:t>
            </a:r>
          </a:p>
        </p:txBody>
      </p:sp>
      <p:pic>
        <p:nvPicPr>
          <p:cNvPr id="13" name="Imagen 12">
            <a:extLst>
              <a:ext uri="{FF2B5EF4-FFF2-40B4-BE49-F238E27FC236}">
                <a16:creationId xmlns:a16="http://schemas.microsoft.com/office/drawing/2014/main" id="{5DC5E148-A6A0-4292-988A-2656DB5D2D0A}"/>
              </a:ext>
            </a:extLst>
          </p:cNvPr>
          <p:cNvPicPr>
            <a:picLocks noChangeAspect="1"/>
          </p:cNvPicPr>
          <p:nvPr/>
        </p:nvPicPr>
        <p:blipFill>
          <a:blip r:embed="rId4"/>
          <a:stretch>
            <a:fillRect/>
          </a:stretch>
        </p:blipFill>
        <p:spPr>
          <a:xfrm>
            <a:off x="5283735" y="4062981"/>
            <a:ext cx="3600000" cy="2025000"/>
          </a:xfrm>
          <a:prstGeom prst="rect">
            <a:avLst/>
          </a:prstGeom>
        </p:spPr>
      </p:pic>
    </p:spTree>
    <p:extLst>
      <p:ext uri="{BB962C8B-B14F-4D97-AF65-F5344CB8AC3E}">
        <p14:creationId xmlns:p14="http://schemas.microsoft.com/office/powerpoint/2010/main" val="3585362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3" name="Título 2">
            <a:extLst>
              <a:ext uri="{FF2B5EF4-FFF2-40B4-BE49-F238E27FC236}">
                <a16:creationId xmlns:a16="http://schemas.microsoft.com/office/drawing/2014/main" id="{A37698F0-E402-4010-ABAB-2950B8CA9F80}"/>
              </a:ext>
            </a:extLst>
          </p:cNvPr>
          <p:cNvSpPr>
            <a:spLocks noGrp="1"/>
          </p:cNvSpPr>
          <p:nvPr>
            <p:ph type="title"/>
          </p:nvPr>
        </p:nvSpPr>
        <p:spPr>
          <a:xfrm>
            <a:off x="495299" y="815435"/>
            <a:ext cx="8085483" cy="451968"/>
          </a:xfrm>
        </p:spPr>
        <p:txBody>
          <a:bodyPr>
            <a:normAutofit fontScale="90000"/>
          </a:bodyPr>
          <a:lstStyle/>
          <a:p>
            <a:r>
              <a:rPr lang="es-AR" dirty="0"/>
              <a:t>2020 GLOBE IVSS - ¿Qué presentar?</a:t>
            </a:r>
          </a:p>
        </p:txBody>
      </p:sp>
      <p:sp>
        <p:nvSpPr>
          <p:cNvPr id="11" name="Marcador de contenido 10">
            <a:extLst>
              <a:ext uri="{FF2B5EF4-FFF2-40B4-BE49-F238E27FC236}">
                <a16:creationId xmlns:a16="http://schemas.microsoft.com/office/drawing/2014/main" id="{E93D0739-0EB8-4961-BCD1-33FF34FE4E29}"/>
              </a:ext>
            </a:extLst>
          </p:cNvPr>
          <p:cNvSpPr>
            <a:spLocks noGrp="1"/>
          </p:cNvSpPr>
          <p:nvPr>
            <p:ph sz="half" idx="10"/>
          </p:nvPr>
        </p:nvSpPr>
        <p:spPr>
          <a:xfrm>
            <a:off x="4409440" y="1455089"/>
            <a:ext cx="4573041" cy="4681551"/>
          </a:xfrm>
        </p:spPr>
        <p:txBody>
          <a:bodyPr>
            <a:noAutofit/>
          </a:bodyPr>
          <a:lstStyle/>
          <a:p>
            <a:pPr>
              <a:lnSpc>
                <a:spcPct val="120000"/>
              </a:lnSpc>
            </a:pPr>
            <a:r>
              <a:rPr lang="es-AR" sz="1100" dirty="0"/>
              <a:t>Presentación: </a:t>
            </a:r>
          </a:p>
          <a:p>
            <a:pPr marL="180975" indent="-180975">
              <a:lnSpc>
                <a:spcPct val="120000"/>
              </a:lnSpc>
              <a:buFont typeface="Arial" panose="020B0604020202020204" pitchFamily="34" charset="0"/>
              <a:buChar char="•"/>
            </a:pPr>
            <a:r>
              <a:rPr lang="es-AR" sz="1100" b="0" dirty="0"/>
              <a:t>La presentación puede ser en video o un póster. </a:t>
            </a:r>
          </a:p>
          <a:p>
            <a:pPr marL="700088" lvl="1" indent="-180975">
              <a:lnSpc>
                <a:spcPct val="120000"/>
              </a:lnSpc>
            </a:pPr>
            <a:r>
              <a:rPr lang="es-AR" sz="1000" b="1" dirty="0"/>
              <a:t>En video: </a:t>
            </a:r>
            <a:r>
              <a:rPr lang="es-AR" sz="1000" b="0" dirty="0"/>
              <a:t>incluya un enlace a un video que previamente subió en un sitio para compartir videos en línea (YouTube, Vimeo, </a:t>
            </a:r>
            <a:r>
              <a:rPr lang="es-AR" sz="1000" b="0" dirty="0" err="1"/>
              <a:t>TeacherTube</a:t>
            </a:r>
            <a:r>
              <a:rPr lang="es-AR" sz="1000" b="0" dirty="0"/>
              <a:t>, etc.) </a:t>
            </a:r>
            <a:r>
              <a:rPr lang="es-AR" sz="1000" dirty="0"/>
              <a:t>Los videos deben durar 10 minutos o menos. ¡No suba el video real, solo el enlace del video! </a:t>
            </a:r>
            <a:endParaRPr lang="es-AR" sz="1000" b="0" dirty="0"/>
          </a:p>
          <a:p>
            <a:pPr marL="700088" lvl="1" indent="-180975">
              <a:lnSpc>
                <a:spcPct val="120000"/>
              </a:lnSpc>
            </a:pPr>
            <a:r>
              <a:rPr lang="es-AR" sz="1000" dirty="0"/>
              <a:t>En</a:t>
            </a:r>
            <a:r>
              <a:rPr lang="es-AR" sz="1000" b="0" dirty="0"/>
              <a:t> un </a:t>
            </a:r>
            <a:r>
              <a:rPr lang="es-AR" sz="1000" b="1" dirty="0"/>
              <a:t>póster: </a:t>
            </a:r>
            <a:r>
              <a:rPr lang="es-AR" sz="1000" b="0" dirty="0"/>
              <a:t> Los archivos de póster pueden ser </a:t>
            </a:r>
            <a:r>
              <a:rPr lang="es-AR" sz="1000" b="1" dirty="0" err="1"/>
              <a:t>ppt</a:t>
            </a:r>
            <a:r>
              <a:rPr lang="es-AR" sz="1000" b="1" dirty="0"/>
              <a:t>, </a:t>
            </a:r>
            <a:r>
              <a:rPr lang="es-AR" sz="1000" b="1" dirty="0" err="1"/>
              <a:t>pdf</a:t>
            </a:r>
            <a:r>
              <a:rPr lang="es-AR" sz="1000" b="1" dirty="0"/>
              <a:t> </a:t>
            </a:r>
            <a:r>
              <a:rPr lang="es-AR" sz="1000" b="0" dirty="0"/>
              <a:t>o un archivo de </a:t>
            </a:r>
            <a:r>
              <a:rPr lang="es-AR" sz="1000" b="1" dirty="0"/>
              <a:t>imagen</a:t>
            </a:r>
            <a:r>
              <a:rPr lang="es-AR" sz="1000" b="0" dirty="0"/>
              <a:t>. </a:t>
            </a:r>
          </a:p>
          <a:p>
            <a:pPr marL="180975" indent="-180975">
              <a:lnSpc>
                <a:spcPct val="120000"/>
              </a:lnSpc>
              <a:buFont typeface="Arial" panose="020B0604020202020204" pitchFamily="34" charset="0"/>
              <a:buChar char="•"/>
            </a:pPr>
            <a:r>
              <a:rPr lang="es-AR" sz="1100" b="0" dirty="0"/>
              <a:t>Ya sea que se presente como un video, un PowerPoint narrado o como un póster, la presentación debe describir la investigación del estudiante. </a:t>
            </a:r>
          </a:p>
          <a:p>
            <a:pPr>
              <a:lnSpc>
                <a:spcPct val="120000"/>
              </a:lnSpc>
            </a:pPr>
            <a:r>
              <a:rPr lang="es-AR" sz="1100" dirty="0"/>
              <a:t>Imagen en miniatura (</a:t>
            </a:r>
            <a:r>
              <a:rPr lang="es-AR" sz="1100" dirty="0" err="1"/>
              <a:t>Thumbnail</a:t>
            </a:r>
            <a:r>
              <a:rPr lang="es-AR" sz="1100" dirty="0"/>
              <a:t>): </a:t>
            </a:r>
          </a:p>
          <a:p>
            <a:pPr marL="180975" indent="-180975">
              <a:lnSpc>
                <a:spcPct val="120000"/>
              </a:lnSpc>
              <a:buFont typeface="Arial" panose="020B0604020202020204" pitchFamily="34" charset="0"/>
              <a:buChar char="•"/>
            </a:pPr>
            <a:r>
              <a:rPr lang="es-AR" sz="1100" b="0" dirty="0"/>
              <a:t>Es una imagen que se mostrará con el informe del alumno. Puede ser el logo de la escuela, un logo de un proyecto, una pequeña foto o un dibujo.</a:t>
            </a:r>
          </a:p>
          <a:p>
            <a:pPr>
              <a:lnSpc>
                <a:spcPct val="120000"/>
              </a:lnSpc>
            </a:pPr>
            <a:r>
              <a:rPr lang="es-AR" sz="1100" dirty="0"/>
              <a:t>Formularios de liberación de fotos (</a:t>
            </a:r>
            <a:r>
              <a:rPr lang="es-AR" sz="1100" dirty="0" err="1">
                <a:hlinkClick r:id="rId3"/>
              </a:rPr>
              <a:t>Photo</a:t>
            </a:r>
            <a:r>
              <a:rPr lang="es-AR" sz="1100" dirty="0">
                <a:hlinkClick r:id="rId3"/>
              </a:rPr>
              <a:t> </a:t>
            </a:r>
            <a:r>
              <a:rPr lang="es-AR" sz="1100" dirty="0" err="1">
                <a:hlinkClick r:id="rId3"/>
              </a:rPr>
              <a:t>Release</a:t>
            </a:r>
            <a:r>
              <a:rPr lang="es-AR" sz="1100" dirty="0">
                <a:hlinkClick r:id="rId3"/>
              </a:rPr>
              <a:t> </a:t>
            </a:r>
            <a:r>
              <a:rPr lang="es-AR" sz="1100" dirty="0" err="1">
                <a:hlinkClick r:id="rId3"/>
              </a:rPr>
              <a:t>Forms</a:t>
            </a:r>
            <a:r>
              <a:rPr lang="es-AR" sz="1100" dirty="0"/>
              <a:t>): </a:t>
            </a:r>
          </a:p>
          <a:p>
            <a:pPr marL="180975" indent="-180975">
              <a:lnSpc>
                <a:spcPct val="120000"/>
              </a:lnSpc>
              <a:buFont typeface="Arial" panose="020B0604020202020204" pitchFamily="34" charset="0"/>
              <a:buChar char="•"/>
            </a:pPr>
            <a:r>
              <a:rPr lang="es-AR" sz="1100" b="0" dirty="0"/>
              <a:t>Todas las personas que aparecen en fotos o videos deben enviar una  autorización de uso de fotos y video. Escanee y arme un archivo con todas las autorizaciones. </a:t>
            </a:r>
            <a:endParaRPr lang="es-AR" sz="1100" dirty="0"/>
          </a:p>
        </p:txBody>
      </p:sp>
      <p:sp>
        <p:nvSpPr>
          <p:cNvPr id="14" name="Marcador de contenido 13">
            <a:extLst>
              <a:ext uri="{FF2B5EF4-FFF2-40B4-BE49-F238E27FC236}">
                <a16:creationId xmlns:a16="http://schemas.microsoft.com/office/drawing/2014/main" id="{FA0B2BCE-507F-4B28-A78C-A902E3ED5DD8}"/>
              </a:ext>
            </a:extLst>
          </p:cNvPr>
          <p:cNvSpPr>
            <a:spLocks noGrp="1"/>
          </p:cNvSpPr>
          <p:nvPr>
            <p:ph sz="half" idx="1"/>
          </p:nvPr>
        </p:nvSpPr>
        <p:spPr>
          <a:xfrm>
            <a:off x="173865" y="1455089"/>
            <a:ext cx="4310671" cy="4585103"/>
          </a:xfrm>
        </p:spPr>
        <p:txBody>
          <a:bodyPr>
            <a:noAutofit/>
          </a:bodyPr>
          <a:lstStyle/>
          <a:p>
            <a:pPr>
              <a:lnSpc>
                <a:spcPct val="120000"/>
              </a:lnSpc>
            </a:pPr>
            <a:r>
              <a:rPr lang="es-AR" sz="1100" b="0" dirty="0"/>
              <a:t>1</a:t>
            </a:r>
            <a:r>
              <a:rPr lang="es-AR" sz="1100" dirty="0"/>
              <a:t>. Informe de investigación escrito completo: </a:t>
            </a:r>
          </a:p>
          <a:p>
            <a:pPr marL="360363" lvl="1" indent="-161925">
              <a:lnSpc>
                <a:spcPct val="120000"/>
              </a:lnSpc>
            </a:pPr>
            <a:r>
              <a:rPr lang="es-AR" sz="1100" b="0" dirty="0"/>
              <a:t>Debe tener: resumen, introducción, materiales y métodos, resultados, discusión, conclusión y bibliografía. </a:t>
            </a:r>
          </a:p>
          <a:p>
            <a:pPr lvl="3">
              <a:lnSpc>
                <a:spcPct val="120000"/>
              </a:lnSpc>
              <a:buClr>
                <a:srgbClr val="1A2E5A"/>
              </a:buClr>
            </a:pPr>
            <a:r>
              <a:rPr lang="es-AR" sz="1000" b="0" dirty="0"/>
              <a:t>Los requisitos varían según la edad de los estudiantes. Consulte la  página de </a:t>
            </a:r>
            <a:r>
              <a:rPr lang="es-AR" sz="1000" b="0" dirty="0">
                <a:hlinkClick r:id="rId4"/>
              </a:rPr>
              <a:t>rúbricas</a:t>
            </a:r>
            <a:r>
              <a:rPr lang="es-AR" sz="1000" b="0" dirty="0"/>
              <a:t>  para ver qué se requiere para su nivel. </a:t>
            </a:r>
          </a:p>
          <a:p>
            <a:pPr lvl="3">
              <a:lnSpc>
                <a:spcPct val="120000"/>
              </a:lnSpc>
              <a:buClr>
                <a:srgbClr val="1A2E5A"/>
              </a:buClr>
            </a:pPr>
            <a:r>
              <a:rPr lang="es-AR" sz="1000" b="0" dirty="0"/>
              <a:t>Las </a:t>
            </a:r>
            <a:r>
              <a:rPr lang="es-AR" sz="1000" b="0" dirty="0">
                <a:hlinkClick r:id="rId5"/>
              </a:rPr>
              <a:t>plantillas de informes (</a:t>
            </a:r>
            <a:r>
              <a:rPr lang="es-AR" sz="1000" b="0" dirty="0" err="1">
                <a:hlinkClick r:id="rId5"/>
              </a:rPr>
              <a:t>template</a:t>
            </a:r>
            <a:r>
              <a:rPr lang="es-AR" sz="1000" b="0" dirty="0">
                <a:hlinkClick r:id="rId5"/>
              </a:rPr>
              <a:t>) por nivel </a:t>
            </a:r>
            <a:r>
              <a:rPr lang="es-AR" sz="1000" b="0" dirty="0"/>
              <a:t>están disponibles en la página "Recursos“.</a:t>
            </a:r>
          </a:p>
          <a:p>
            <a:pPr lvl="3">
              <a:lnSpc>
                <a:spcPct val="120000"/>
              </a:lnSpc>
              <a:buClr>
                <a:srgbClr val="1A2E5A"/>
              </a:buClr>
            </a:pPr>
            <a:r>
              <a:rPr lang="es-AR" sz="1000" b="0" dirty="0"/>
              <a:t>¡y no olviden </a:t>
            </a:r>
            <a:r>
              <a:rPr lang="es-AR" sz="1000" b="1" dirty="0"/>
              <a:t>incluir datos GLOBE </a:t>
            </a:r>
            <a:r>
              <a:rPr lang="es-AR" sz="1000" b="0" dirty="0"/>
              <a:t>en </a:t>
            </a:r>
            <a:r>
              <a:rPr lang="es-AR" sz="1000" dirty="0"/>
              <a:t>el</a:t>
            </a:r>
            <a:r>
              <a:rPr lang="es-AR" sz="1000" b="0" dirty="0"/>
              <a:t> informe! </a:t>
            </a:r>
          </a:p>
          <a:p>
            <a:pPr>
              <a:lnSpc>
                <a:spcPct val="120000"/>
              </a:lnSpc>
            </a:pPr>
            <a:r>
              <a:rPr lang="es-AR" sz="1100" dirty="0"/>
              <a:t>2. Formato: </a:t>
            </a:r>
          </a:p>
          <a:p>
            <a:pPr marL="360363" lvl="1" indent="-161925">
              <a:lnSpc>
                <a:spcPct val="120000"/>
              </a:lnSpc>
            </a:pPr>
            <a:r>
              <a:rPr lang="es-AR" sz="1100" b="0" dirty="0"/>
              <a:t>el informe de investigación debe enviarse como </a:t>
            </a:r>
            <a:r>
              <a:rPr lang="es-AR" sz="1100" b="1" dirty="0"/>
              <a:t>PDF o DOCX /DOC. </a:t>
            </a:r>
          </a:p>
          <a:p>
            <a:pPr marL="360363" lvl="1" indent="-161925">
              <a:lnSpc>
                <a:spcPct val="120000"/>
              </a:lnSpc>
            </a:pPr>
            <a:r>
              <a:rPr lang="es-AR" sz="1100" b="0" dirty="0"/>
              <a:t>Si incluye más de un idioma, asegúrese de que el informe sea solo un archivo. </a:t>
            </a:r>
          </a:p>
          <a:p>
            <a:pPr>
              <a:lnSpc>
                <a:spcPct val="120000"/>
              </a:lnSpc>
            </a:pPr>
            <a:r>
              <a:rPr lang="es-AR" sz="1100" dirty="0"/>
              <a:t>Descripción de la insignia (</a:t>
            </a:r>
            <a:r>
              <a:rPr lang="es-AR" sz="1100" dirty="0" err="1"/>
              <a:t>Badge</a:t>
            </a:r>
            <a:r>
              <a:rPr lang="es-AR" sz="1100" dirty="0"/>
              <a:t>): </a:t>
            </a:r>
          </a:p>
          <a:p>
            <a:pPr marL="360363" lvl="1" indent="-161925">
              <a:lnSpc>
                <a:spcPct val="120000"/>
              </a:lnSpc>
            </a:pPr>
            <a:r>
              <a:rPr lang="es-AR" sz="1100" b="0" dirty="0"/>
              <a:t>Para cualquiera de las insignias opcionales (puede seleccionar hasta tres), incluya un breve resumen de cómo se ha completado cada insignia.</a:t>
            </a:r>
          </a:p>
        </p:txBody>
      </p:sp>
    </p:spTree>
    <p:extLst>
      <p:ext uri="{BB962C8B-B14F-4D97-AF65-F5344CB8AC3E}">
        <p14:creationId xmlns:p14="http://schemas.microsoft.com/office/powerpoint/2010/main" val="3619113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302;p8"/>
          <p:cNvSpPr txBox="1"/>
          <p:nvPr/>
        </p:nvSpPr>
        <p:spPr>
          <a:xfrm>
            <a:off x="7012615" y="80524"/>
            <a:ext cx="1717137" cy="477054"/>
          </a:xfrm>
          <a:prstGeom prst="rect">
            <a:avLst/>
          </a:prstGeom>
          <a:solidFill>
            <a:srgbClr val="1B2E5A"/>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500"/>
              <a:buFont typeface="Arial"/>
              <a:buNone/>
            </a:pPr>
            <a:r>
              <a:rPr lang="es-AR" sz="2500" b="0" i="0" u="none" strike="noStrike" cap="none" dirty="0">
                <a:solidFill>
                  <a:schemeClr val="lt1"/>
                </a:solidFill>
                <a:latin typeface="Candara"/>
                <a:ea typeface="Candara"/>
                <a:cs typeface="Candara"/>
                <a:sym typeface="Candara"/>
              </a:rPr>
              <a:t>GLOBE LAC</a:t>
            </a:r>
            <a:endParaRPr sz="2500" b="0" i="0" u="none" strike="noStrike" cap="none" dirty="0">
              <a:solidFill>
                <a:schemeClr val="lt1"/>
              </a:solidFill>
              <a:latin typeface="Candara"/>
              <a:ea typeface="Candara"/>
              <a:cs typeface="Candara"/>
              <a:sym typeface="Candara"/>
            </a:endParaRPr>
          </a:p>
        </p:txBody>
      </p:sp>
      <p:pic>
        <p:nvPicPr>
          <p:cNvPr id="9" name="Google Shape;303;p8" descr="Logo-Escuela-Educacion-Ppal.png"/>
          <p:cNvPicPr preferRelativeResize="0"/>
          <p:nvPr/>
        </p:nvPicPr>
        <p:blipFill rotWithShape="1">
          <a:blip r:embed="rId2">
            <a:alphaModFix/>
          </a:blip>
          <a:srcRect/>
          <a:stretch/>
        </p:blipFill>
        <p:spPr>
          <a:xfrm>
            <a:off x="7184634" y="6298049"/>
            <a:ext cx="1797847" cy="326425"/>
          </a:xfrm>
          <a:prstGeom prst="rect">
            <a:avLst/>
          </a:prstGeom>
          <a:noFill/>
          <a:ln>
            <a:noFill/>
          </a:ln>
        </p:spPr>
      </p:pic>
      <p:sp>
        <p:nvSpPr>
          <p:cNvPr id="15" name="AutoShape 2" descr="research-data-image"/>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AR"/>
          </a:p>
        </p:txBody>
      </p:sp>
      <p:sp>
        <p:nvSpPr>
          <p:cNvPr id="2" name="Título 1">
            <a:extLst>
              <a:ext uri="{FF2B5EF4-FFF2-40B4-BE49-F238E27FC236}">
                <a16:creationId xmlns:a16="http://schemas.microsoft.com/office/drawing/2014/main" id="{F649ADD2-A7E4-4BC6-BCC7-74B4B0BE495A}"/>
              </a:ext>
            </a:extLst>
          </p:cNvPr>
          <p:cNvSpPr>
            <a:spLocks noGrp="1"/>
          </p:cNvSpPr>
          <p:nvPr>
            <p:ph type="title"/>
          </p:nvPr>
        </p:nvSpPr>
        <p:spPr>
          <a:xfrm>
            <a:off x="508554" y="847023"/>
            <a:ext cx="8221978" cy="788737"/>
          </a:xfrm>
        </p:spPr>
        <p:txBody>
          <a:bodyPr>
            <a:normAutofit/>
          </a:bodyPr>
          <a:lstStyle/>
          <a:p>
            <a:r>
              <a:rPr lang="es-AR" sz="2400" dirty="0"/>
              <a:t>2020 GLOBE IVSS </a:t>
            </a:r>
            <a:br>
              <a:rPr lang="es-AR" sz="2400" dirty="0"/>
            </a:br>
            <a:r>
              <a:rPr lang="es-AR" sz="2400" dirty="0"/>
              <a:t>¿Cómo subir nuestra investigación al sitio web de GLOBE?</a:t>
            </a:r>
          </a:p>
        </p:txBody>
      </p:sp>
      <p:sp>
        <p:nvSpPr>
          <p:cNvPr id="6" name="CuadroTexto 5">
            <a:extLst>
              <a:ext uri="{FF2B5EF4-FFF2-40B4-BE49-F238E27FC236}">
                <a16:creationId xmlns:a16="http://schemas.microsoft.com/office/drawing/2014/main" id="{27CAF46C-9711-48FF-B2EA-B99B06C221DC}"/>
              </a:ext>
            </a:extLst>
          </p:cNvPr>
          <p:cNvSpPr txBox="1"/>
          <p:nvPr/>
        </p:nvSpPr>
        <p:spPr>
          <a:xfrm>
            <a:off x="7184634" y="1919226"/>
            <a:ext cx="1880641" cy="646331"/>
          </a:xfrm>
          <a:prstGeom prst="rect">
            <a:avLst/>
          </a:prstGeom>
          <a:noFill/>
        </p:spPr>
        <p:txBody>
          <a:bodyPr wrap="square" rtlCol="0">
            <a:spAutoFit/>
          </a:bodyPr>
          <a:lstStyle/>
          <a:p>
            <a:r>
              <a:rPr lang="es-AR" dirty="0">
                <a:solidFill>
                  <a:srgbClr val="FF0000"/>
                </a:solidFill>
              </a:rPr>
              <a:t>1. Tener iniciada sesión en GLOBE</a:t>
            </a:r>
          </a:p>
        </p:txBody>
      </p:sp>
      <p:pic>
        <p:nvPicPr>
          <p:cNvPr id="11" name="Imagen 10">
            <a:extLst>
              <a:ext uri="{FF2B5EF4-FFF2-40B4-BE49-F238E27FC236}">
                <a16:creationId xmlns:a16="http://schemas.microsoft.com/office/drawing/2014/main" id="{DC8D8BF9-F718-4F50-927A-66D5C9FEDDB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5019" y="1925205"/>
            <a:ext cx="6675120" cy="4053840"/>
          </a:xfrm>
          <a:prstGeom prst="rect">
            <a:avLst/>
          </a:prstGeom>
          <a:ln>
            <a:solidFill>
              <a:schemeClr val="bg1">
                <a:lumMod val="75000"/>
              </a:schemeClr>
            </a:solidFill>
          </a:ln>
        </p:spPr>
      </p:pic>
      <p:cxnSp>
        <p:nvCxnSpPr>
          <p:cNvPr id="10" name="Conector recto de flecha 9">
            <a:extLst>
              <a:ext uri="{FF2B5EF4-FFF2-40B4-BE49-F238E27FC236}">
                <a16:creationId xmlns:a16="http://schemas.microsoft.com/office/drawing/2014/main" id="{F2FC1834-50D4-459F-A3F6-6743B187268A}"/>
              </a:ext>
            </a:extLst>
          </p:cNvPr>
          <p:cNvCxnSpPr>
            <a:cxnSpLocks/>
            <a:stCxn id="6" idx="1"/>
          </p:cNvCxnSpPr>
          <p:nvPr/>
        </p:nvCxnSpPr>
        <p:spPr>
          <a:xfrm flipH="1" flipV="1">
            <a:off x="6341354" y="2041146"/>
            <a:ext cx="843280" cy="2012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08014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FINAL-GLE-PPT-Template-4-7-18" id="{9F70775C-F13E-E941-B1E9-2D6A374B5270}" vid="{AE9F6A78-1AD1-B24C-BD4C-353820AC190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15167</TotalTime>
  <Words>2611</Words>
  <Application>Microsoft Office PowerPoint</Application>
  <PresentationFormat>Presentación en pantalla (4:3)</PresentationFormat>
  <Paragraphs>296</Paragraphs>
  <Slides>42</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42</vt:i4>
      </vt:variant>
    </vt:vector>
  </HeadingPairs>
  <TitlesOfParts>
    <vt:vector size="47" baseType="lpstr">
      <vt:lpstr>Arial</vt:lpstr>
      <vt:lpstr>Calibri</vt:lpstr>
      <vt:lpstr>Candara</vt:lpstr>
      <vt:lpstr>Times New Roman</vt:lpstr>
      <vt:lpstr>Office Theme</vt:lpstr>
      <vt:lpstr>Webinar 7 – Presentación de la investigación. Badges.</vt:lpstr>
      <vt:lpstr>Ana B. Prieto, MSc.</vt:lpstr>
      <vt:lpstr>Presentación de PowerPoint</vt:lpstr>
      <vt:lpstr>Webinar 7 – Presentación de la investigación. Badges.</vt:lpstr>
      <vt:lpstr>2020 GLOBE International Virtual Science Symposium - IVSS https://bit.ly/2X5bvcR </vt:lpstr>
      <vt:lpstr>Presentación de PowerPoint</vt:lpstr>
      <vt:lpstr>2020 GLOBE IVSS - ¿Qué presentar?</vt:lpstr>
      <vt:lpstr>2020 GLOBE IVSS - ¿Qué presentar?</vt:lpstr>
      <vt:lpstr>2020 GLOBE IVSS  ¿Cómo subir nuestra investigación al sitio web de GLOBE?</vt:lpstr>
      <vt:lpstr>2020 GLOBE IVSS  ¿Cómo subir nuestra investigación al sitio web de GLOBE?</vt:lpstr>
      <vt:lpstr>2020 GLOBE IVSS  ¿Cómo subir nuestra investigación al sitio web de GLOBE?</vt:lpstr>
      <vt:lpstr>2020 GLOBE IVSS  ¿Cómo subir nuestra investigación al sitio web de GLOBE?</vt:lpstr>
      <vt:lpstr>2020 GLOBE IVSS  ¿Cómo subir nuestra investigación al sitio web de GLOBE?</vt:lpstr>
      <vt:lpstr>2020 GLOBE IVSS  ¿Cómo subir nuestra investigación al sitio web de GLOBE?</vt:lpstr>
      <vt:lpstr>2020 GLOBE IVSS  ¿Cómo subir nuestra investigación al sitio web de GLOBE?</vt:lpstr>
      <vt:lpstr>2020 GLOBE IVSS  ¿Cómo subir nuestra investigación al sitio web de GLOBE?</vt:lpstr>
      <vt:lpstr>2020 GLOBE IVSS  ¿Cómo subir nuestra investigación al sitio web de GLOBE?</vt:lpstr>
      <vt:lpstr>2020 GLOBE IVSS  ¿Cómo subir nuestra investigación al sitio web de GLOBE?</vt:lpstr>
      <vt:lpstr>2020 GLOBE IVSS  ¿Cómo subir nuestra investigación al sitio web de GLOBE?</vt:lpstr>
      <vt:lpstr>2020 GLOBE IVSS  ¿Cómo subir nuestra investigación al sitio web de GLOBE?</vt:lpstr>
      <vt:lpstr>2020 GLOBE IVSS  ¿Cómo subir nuestra investigación al sitio web de GLOBE?</vt:lpstr>
      <vt:lpstr>2020 GLOBE IVSS  ¿Qué ocurrirá después que subimos la investigación a GLOBE?</vt:lpstr>
      <vt:lpstr>Presentación de PowerPoint</vt:lpstr>
      <vt:lpstr>Presentación de PowerPoint</vt:lpstr>
      <vt:lpstr>2020 GLOBE IVSS – ¿Le gustaría participar como jurado?</vt:lpstr>
      <vt:lpstr>2020 GLOBE IVSS – Se permitirán informes en varios idiomas</vt:lpstr>
      <vt:lpstr>Otros recursos – CODAP https://codap.concord.org/ </vt:lpstr>
      <vt:lpstr>Insignias (Badges)</vt:lpstr>
      <vt:lpstr>Insignias de mérito para las investigaciones de los estudiantes</vt:lpstr>
      <vt:lpstr>Insignias opcionales</vt:lpstr>
      <vt:lpstr>Insignias opcionales</vt:lpstr>
      <vt:lpstr>Insignias opcionales</vt:lpstr>
      <vt:lpstr>Insignias opcionales</vt:lpstr>
      <vt:lpstr>Para recordar</vt:lpstr>
      <vt:lpstr>Póster</vt:lpstr>
      <vt:lpstr>PÓSTER: Esquema GLOBE</vt:lpstr>
      <vt:lpstr>Póster</vt:lpstr>
      <vt:lpstr>Formato clásico de póster </vt:lpstr>
      <vt:lpstr>Posters creativos</vt:lpstr>
      <vt:lpstr>Haciendo un póster</vt:lpstr>
      <vt:lpstr>Tamaño y tipo de letras</vt:lpstr>
      <vt:lpstr>Más ejemplos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 Paul Glaser</dc:creator>
  <cp:lastModifiedBy>ana prieto</cp:lastModifiedBy>
  <cp:revision>562</cp:revision>
  <cp:lastPrinted>2018-04-07T17:52:28Z</cp:lastPrinted>
  <dcterms:created xsi:type="dcterms:W3CDTF">2019-01-21T00:24:29Z</dcterms:created>
  <dcterms:modified xsi:type="dcterms:W3CDTF">2019-11-08T19:26:48Z</dcterms:modified>
</cp:coreProperties>
</file>