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3" r:id="rId1"/>
  </p:sldMasterIdLst>
  <p:notesMasterIdLst>
    <p:notesMasterId r:id="rId30"/>
  </p:notesMasterIdLst>
  <p:sldIdLst>
    <p:sldId id="257" r:id="rId2"/>
    <p:sldId id="258" r:id="rId3"/>
    <p:sldId id="263" r:id="rId4"/>
    <p:sldId id="349" r:id="rId5"/>
    <p:sldId id="383" r:id="rId6"/>
    <p:sldId id="367" r:id="rId7"/>
    <p:sldId id="384" r:id="rId8"/>
    <p:sldId id="368" r:id="rId9"/>
    <p:sldId id="385" r:id="rId10"/>
    <p:sldId id="386" r:id="rId11"/>
    <p:sldId id="387" r:id="rId12"/>
    <p:sldId id="388" r:id="rId13"/>
    <p:sldId id="389" r:id="rId14"/>
    <p:sldId id="390" r:id="rId15"/>
    <p:sldId id="380" r:id="rId16"/>
    <p:sldId id="391" r:id="rId17"/>
    <p:sldId id="392" r:id="rId18"/>
    <p:sldId id="393" r:id="rId19"/>
    <p:sldId id="394" r:id="rId20"/>
    <p:sldId id="395" r:id="rId21"/>
    <p:sldId id="396" r:id="rId22"/>
    <p:sldId id="397" r:id="rId23"/>
    <p:sldId id="398" r:id="rId24"/>
    <p:sldId id="399" r:id="rId25"/>
    <p:sldId id="400" r:id="rId26"/>
    <p:sldId id="401" r:id="rId27"/>
    <p:sldId id="365" r:id="rId28"/>
    <p:sldId id="357" r:id="rId29"/>
  </p:sldIdLst>
  <p:sldSz cx="9144000" cy="5143500" type="screen16x9"/>
  <p:notesSz cx="6858000" cy="9144000"/>
  <p:embeddedFontLst>
    <p:embeddedFont>
      <p:font typeface="DIN Alternate" panose="020B0500000000000000" pitchFamily="34" charset="77"/>
      <p:bold r:id="rId31"/>
    </p:embeddedFont>
    <p:embeddedFont>
      <p:font typeface="Helvetica Neue" panose="02000503000000020004" pitchFamily="2" charset="0"/>
      <p:regular r:id="rId32"/>
      <p:bold r:id="rId33"/>
      <p:italic r:id="rId34"/>
      <p:boldItalic r:id="rId35"/>
    </p:embeddedFont>
    <p:embeddedFont>
      <p:font typeface="Oswald" pitchFamily="2" charset="77"/>
      <p:regular r:id="rId36"/>
      <p:bold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05"/>
    <p:restoredTop sz="81994"/>
  </p:normalViewPr>
  <p:slideViewPr>
    <p:cSldViewPr snapToGrid="0">
      <p:cViewPr varScale="1">
        <p:scale>
          <a:sx n="115" d="100"/>
          <a:sy n="115" d="100"/>
        </p:scale>
        <p:origin x="1312" y="184"/>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7e77db2ef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7e77db2ef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A7EE15-8DA5-884D-A6D0-E4E412A7BEEA}" type="slidenum">
              <a:rPr lang="en-US" smtClean="0"/>
              <a:t>11</a:t>
            </a:fld>
            <a:endParaRPr lang="en-US"/>
          </a:p>
        </p:txBody>
      </p:sp>
    </p:spTree>
    <p:extLst>
      <p:ext uri="{BB962C8B-B14F-4D97-AF65-F5344CB8AC3E}">
        <p14:creationId xmlns:p14="http://schemas.microsoft.com/office/powerpoint/2010/main" val="320742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A7EE15-8DA5-884D-A6D0-E4E412A7BEEA}" type="slidenum">
              <a:rPr lang="en-US" smtClean="0"/>
              <a:t>12</a:t>
            </a:fld>
            <a:endParaRPr lang="en-US"/>
          </a:p>
        </p:txBody>
      </p:sp>
    </p:spTree>
    <p:extLst>
      <p:ext uri="{BB962C8B-B14F-4D97-AF65-F5344CB8AC3E}">
        <p14:creationId xmlns:p14="http://schemas.microsoft.com/office/powerpoint/2010/main" val="3488095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A7EE15-8DA5-884D-A6D0-E4E412A7BEEA}" type="slidenum">
              <a:rPr lang="en-US" smtClean="0"/>
              <a:t>13</a:t>
            </a:fld>
            <a:endParaRPr lang="en-US"/>
          </a:p>
        </p:txBody>
      </p:sp>
    </p:spTree>
    <p:extLst>
      <p:ext uri="{BB962C8B-B14F-4D97-AF65-F5344CB8AC3E}">
        <p14:creationId xmlns:p14="http://schemas.microsoft.com/office/powerpoint/2010/main" val="2640721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would you change to make this a True answer?</a:t>
            </a:r>
          </a:p>
        </p:txBody>
      </p:sp>
      <p:sp>
        <p:nvSpPr>
          <p:cNvPr id="4" name="Slide Number Placeholder 3"/>
          <p:cNvSpPr>
            <a:spLocks noGrp="1"/>
          </p:cNvSpPr>
          <p:nvPr>
            <p:ph type="sldNum" sz="quarter" idx="5"/>
          </p:nvPr>
        </p:nvSpPr>
        <p:spPr/>
        <p:txBody>
          <a:bodyPr/>
          <a:lstStyle/>
          <a:p>
            <a:fld id="{FCA7EE15-8DA5-884D-A6D0-E4E412A7BEEA}" type="slidenum">
              <a:rPr lang="en-US" smtClean="0"/>
              <a:t>14</a:t>
            </a:fld>
            <a:endParaRPr lang="en-US"/>
          </a:p>
        </p:txBody>
      </p:sp>
    </p:spTree>
    <p:extLst>
      <p:ext uri="{BB962C8B-B14F-4D97-AF65-F5344CB8AC3E}">
        <p14:creationId xmlns:p14="http://schemas.microsoft.com/office/powerpoint/2010/main" val="1053762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CA7EE15-8DA5-884D-A6D0-E4E412A7BEEA}" type="slidenum">
              <a:rPr lang="en-US" smtClean="0"/>
              <a:t>15</a:t>
            </a:fld>
            <a:endParaRPr lang="en-US"/>
          </a:p>
        </p:txBody>
      </p:sp>
    </p:spTree>
    <p:extLst>
      <p:ext uri="{BB962C8B-B14F-4D97-AF65-F5344CB8AC3E}">
        <p14:creationId xmlns:p14="http://schemas.microsoft.com/office/powerpoint/2010/main" val="2957489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CA7EE15-8DA5-884D-A6D0-E4E412A7BEEA}" type="slidenum">
              <a:rPr lang="en-US" smtClean="0"/>
              <a:t>16</a:t>
            </a:fld>
            <a:endParaRPr lang="en-US"/>
          </a:p>
        </p:txBody>
      </p:sp>
    </p:spTree>
    <p:extLst>
      <p:ext uri="{BB962C8B-B14F-4D97-AF65-F5344CB8AC3E}">
        <p14:creationId xmlns:p14="http://schemas.microsoft.com/office/powerpoint/2010/main" val="3514076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CA7EE15-8DA5-884D-A6D0-E4E412A7BEEA}" type="slidenum">
              <a:rPr lang="en-US" smtClean="0"/>
              <a:t>17</a:t>
            </a:fld>
            <a:endParaRPr lang="en-US"/>
          </a:p>
        </p:txBody>
      </p:sp>
    </p:spTree>
    <p:extLst>
      <p:ext uri="{BB962C8B-B14F-4D97-AF65-F5344CB8AC3E}">
        <p14:creationId xmlns:p14="http://schemas.microsoft.com/office/powerpoint/2010/main" val="751987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CA7EE15-8DA5-884D-A6D0-E4E412A7BEEA}" type="slidenum">
              <a:rPr lang="en-US" smtClean="0"/>
              <a:t>18</a:t>
            </a:fld>
            <a:endParaRPr lang="en-US"/>
          </a:p>
        </p:txBody>
      </p:sp>
    </p:spTree>
    <p:extLst>
      <p:ext uri="{BB962C8B-B14F-4D97-AF65-F5344CB8AC3E}">
        <p14:creationId xmlns:p14="http://schemas.microsoft.com/office/powerpoint/2010/main" val="890289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CA7EE15-8DA5-884D-A6D0-E4E412A7BEEA}" type="slidenum">
              <a:rPr lang="en-US" smtClean="0"/>
              <a:t>19</a:t>
            </a:fld>
            <a:endParaRPr lang="en-US"/>
          </a:p>
        </p:txBody>
      </p:sp>
    </p:spTree>
    <p:extLst>
      <p:ext uri="{BB962C8B-B14F-4D97-AF65-F5344CB8AC3E}">
        <p14:creationId xmlns:p14="http://schemas.microsoft.com/office/powerpoint/2010/main" val="2417422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CA7EE15-8DA5-884D-A6D0-E4E412A7BEEA}" type="slidenum">
              <a:rPr lang="en-US" smtClean="0"/>
              <a:t>20</a:t>
            </a:fld>
            <a:endParaRPr lang="en-US"/>
          </a:p>
        </p:txBody>
      </p:sp>
    </p:spTree>
    <p:extLst>
      <p:ext uri="{BB962C8B-B14F-4D97-AF65-F5344CB8AC3E}">
        <p14:creationId xmlns:p14="http://schemas.microsoft.com/office/powerpoint/2010/main" val="2797435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6eb0d5de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6eb0d5de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CA7EE15-8DA5-884D-A6D0-E4E412A7BEEA}" type="slidenum">
              <a:rPr lang="en-US" smtClean="0"/>
              <a:t>21</a:t>
            </a:fld>
            <a:endParaRPr lang="en-US"/>
          </a:p>
        </p:txBody>
      </p:sp>
    </p:spTree>
    <p:extLst>
      <p:ext uri="{BB962C8B-B14F-4D97-AF65-F5344CB8AC3E}">
        <p14:creationId xmlns:p14="http://schemas.microsoft.com/office/powerpoint/2010/main" val="502677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CA7EE15-8DA5-884D-A6D0-E4E412A7BEEA}" type="slidenum">
              <a:rPr lang="en-US" smtClean="0"/>
              <a:t>22</a:t>
            </a:fld>
            <a:endParaRPr lang="en-US"/>
          </a:p>
        </p:txBody>
      </p:sp>
    </p:spTree>
    <p:extLst>
      <p:ext uri="{BB962C8B-B14F-4D97-AF65-F5344CB8AC3E}">
        <p14:creationId xmlns:p14="http://schemas.microsoft.com/office/powerpoint/2010/main" val="265683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CA7EE15-8DA5-884D-A6D0-E4E412A7BEEA}" type="slidenum">
              <a:rPr lang="en-US" smtClean="0"/>
              <a:t>23</a:t>
            </a:fld>
            <a:endParaRPr lang="en-US"/>
          </a:p>
        </p:txBody>
      </p:sp>
    </p:spTree>
    <p:extLst>
      <p:ext uri="{BB962C8B-B14F-4D97-AF65-F5344CB8AC3E}">
        <p14:creationId xmlns:p14="http://schemas.microsoft.com/office/powerpoint/2010/main" val="1275650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CA7EE15-8DA5-884D-A6D0-E4E412A7BEEA}" type="slidenum">
              <a:rPr lang="en-US" smtClean="0"/>
              <a:t>24</a:t>
            </a:fld>
            <a:endParaRPr lang="en-US"/>
          </a:p>
        </p:txBody>
      </p:sp>
    </p:spTree>
    <p:extLst>
      <p:ext uri="{BB962C8B-B14F-4D97-AF65-F5344CB8AC3E}">
        <p14:creationId xmlns:p14="http://schemas.microsoft.com/office/powerpoint/2010/main" val="19947477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CA7EE15-8DA5-884D-A6D0-E4E412A7BEEA}" type="slidenum">
              <a:rPr lang="en-US" smtClean="0"/>
              <a:t>25</a:t>
            </a:fld>
            <a:endParaRPr lang="en-US"/>
          </a:p>
        </p:txBody>
      </p:sp>
    </p:spTree>
    <p:extLst>
      <p:ext uri="{BB962C8B-B14F-4D97-AF65-F5344CB8AC3E}">
        <p14:creationId xmlns:p14="http://schemas.microsoft.com/office/powerpoint/2010/main" val="29581024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CA7EE15-8DA5-884D-A6D0-E4E412A7BEEA}" type="slidenum">
              <a:rPr lang="en-US" smtClean="0"/>
              <a:t>26</a:t>
            </a:fld>
            <a:endParaRPr lang="en-US"/>
          </a:p>
        </p:txBody>
      </p:sp>
    </p:spTree>
    <p:extLst>
      <p:ext uri="{BB962C8B-B14F-4D97-AF65-F5344CB8AC3E}">
        <p14:creationId xmlns:p14="http://schemas.microsoft.com/office/powerpoint/2010/main" val="38119202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A7EE15-8DA5-884D-A6D0-E4E412A7BEEA}" type="slidenum">
              <a:rPr lang="en-US" smtClean="0"/>
              <a:t>27</a:t>
            </a:fld>
            <a:endParaRPr lang="en-US"/>
          </a:p>
        </p:txBody>
      </p:sp>
    </p:spTree>
    <p:extLst>
      <p:ext uri="{BB962C8B-B14F-4D97-AF65-F5344CB8AC3E}">
        <p14:creationId xmlns:p14="http://schemas.microsoft.com/office/powerpoint/2010/main" val="29414270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A7EE15-8DA5-884D-A6D0-E4E412A7BEEA}" type="slidenum">
              <a:rPr lang="en-US" smtClean="0"/>
              <a:t>28</a:t>
            </a:fld>
            <a:endParaRPr lang="en-US"/>
          </a:p>
        </p:txBody>
      </p:sp>
    </p:spTree>
    <p:extLst>
      <p:ext uri="{BB962C8B-B14F-4D97-AF65-F5344CB8AC3E}">
        <p14:creationId xmlns:p14="http://schemas.microsoft.com/office/powerpoint/2010/main" val="2327054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Image: NASA</a:t>
            </a:r>
          </a:p>
          <a:p>
            <a:endParaRPr lang="en-US" dirty="0"/>
          </a:p>
        </p:txBody>
      </p:sp>
      <p:sp>
        <p:nvSpPr>
          <p:cNvPr id="4" name="Slide Number Placeholder 3"/>
          <p:cNvSpPr>
            <a:spLocks noGrp="1"/>
          </p:cNvSpPr>
          <p:nvPr>
            <p:ph type="sldNum" sz="quarter" idx="5"/>
          </p:nvPr>
        </p:nvSpPr>
        <p:spPr/>
        <p:txBody>
          <a:bodyPr/>
          <a:lstStyle/>
          <a:p>
            <a:fld id="{FCA7EE15-8DA5-884D-A6D0-E4E412A7BEEA}" type="slidenum">
              <a:rPr lang="en-US" smtClean="0"/>
              <a:t>4</a:t>
            </a:fld>
            <a:endParaRPr lang="en-US"/>
          </a:p>
        </p:txBody>
      </p:sp>
    </p:spTree>
    <p:extLst>
      <p:ext uri="{BB962C8B-B14F-4D97-AF65-F5344CB8AC3E}">
        <p14:creationId xmlns:p14="http://schemas.microsoft.com/office/powerpoint/2010/main" val="1789579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Image: NASA</a:t>
            </a:r>
          </a:p>
          <a:p>
            <a:endParaRPr lang="en-US" dirty="0"/>
          </a:p>
        </p:txBody>
      </p:sp>
      <p:sp>
        <p:nvSpPr>
          <p:cNvPr id="4" name="Slide Number Placeholder 3"/>
          <p:cNvSpPr>
            <a:spLocks noGrp="1"/>
          </p:cNvSpPr>
          <p:nvPr>
            <p:ph type="sldNum" sz="quarter" idx="5"/>
          </p:nvPr>
        </p:nvSpPr>
        <p:spPr/>
        <p:txBody>
          <a:bodyPr/>
          <a:lstStyle/>
          <a:p>
            <a:fld id="{FCA7EE15-8DA5-884D-A6D0-E4E412A7BEEA}" type="slidenum">
              <a:rPr lang="en-US" smtClean="0"/>
              <a:t>5</a:t>
            </a:fld>
            <a:endParaRPr lang="en-US"/>
          </a:p>
        </p:txBody>
      </p:sp>
    </p:spTree>
    <p:extLst>
      <p:ext uri="{BB962C8B-B14F-4D97-AF65-F5344CB8AC3E}">
        <p14:creationId xmlns:p14="http://schemas.microsoft.com/office/powerpoint/2010/main" val="2008630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Image: NASA</a:t>
            </a:r>
          </a:p>
          <a:p>
            <a:pPr marL="158750" indent="0">
              <a:buNone/>
            </a:pPr>
            <a:endParaRPr lang="en-US" dirty="0"/>
          </a:p>
        </p:txBody>
      </p:sp>
      <p:sp>
        <p:nvSpPr>
          <p:cNvPr id="4" name="Slide Number Placeholder 3"/>
          <p:cNvSpPr>
            <a:spLocks noGrp="1"/>
          </p:cNvSpPr>
          <p:nvPr>
            <p:ph type="sldNum" sz="quarter" idx="5"/>
          </p:nvPr>
        </p:nvSpPr>
        <p:spPr/>
        <p:txBody>
          <a:bodyPr/>
          <a:lstStyle/>
          <a:p>
            <a:fld id="{FCA7EE15-8DA5-884D-A6D0-E4E412A7BEEA}" type="slidenum">
              <a:rPr lang="en-US" smtClean="0"/>
              <a:t>6</a:t>
            </a:fld>
            <a:endParaRPr lang="en-US"/>
          </a:p>
        </p:txBody>
      </p:sp>
    </p:spTree>
    <p:extLst>
      <p:ext uri="{BB962C8B-B14F-4D97-AF65-F5344CB8AC3E}">
        <p14:creationId xmlns:p14="http://schemas.microsoft.com/office/powerpoint/2010/main" val="123837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Image: NASA</a:t>
            </a:r>
          </a:p>
          <a:p>
            <a:pPr marL="158750" indent="0">
              <a:buNone/>
            </a:pPr>
            <a:endParaRPr lang="en-US" dirty="0"/>
          </a:p>
        </p:txBody>
      </p:sp>
      <p:sp>
        <p:nvSpPr>
          <p:cNvPr id="4" name="Slide Number Placeholder 3"/>
          <p:cNvSpPr>
            <a:spLocks noGrp="1"/>
          </p:cNvSpPr>
          <p:nvPr>
            <p:ph type="sldNum" sz="quarter" idx="5"/>
          </p:nvPr>
        </p:nvSpPr>
        <p:spPr/>
        <p:txBody>
          <a:bodyPr/>
          <a:lstStyle/>
          <a:p>
            <a:fld id="{FCA7EE15-8DA5-884D-A6D0-E4E412A7BEEA}" type="slidenum">
              <a:rPr lang="en-US" smtClean="0"/>
              <a:t>7</a:t>
            </a:fld>
            <a:endParaRPr lang="en-US"/>
          </a:p>
        </p:txBody>
      </p:sp>
    </p:spTree>
    <p:extLst>
      <p:ext uri="{BB962C8B-B14F-4D97-AF65-F5344CB8AC3E}">
        <p14:creationId xmlns:p14="http://schemas.microsoft.com/office/powerpoint/2010/main" val="2374168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A7EE15-8DA5-884D-A6D0-E4E412A7BEEA}" type="slidenum">
              <a:rPr lang="en-US" smtClean="0"/>
              <a:t>8</a:t>
            </a:fld>
            <a:endParaRPr lang="en-US"/>
          </a:p>
        </p:txBody>
      </p:sp>
    </p:spTree>
    <p:extLst>
      <p:ext uri="{BB962C8B-B14F-4D97-AF65-F5344CB8AC3E}">
        <p14:creationId xmlns:p14="http://schemas.microsoft.com/office/powerpoint/2010/main" val="3160747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A7EE15-8DA5-884D-A6D0-E4E412A7BEEA}" type="slidenum">
              <a:rPr lang="en-US" smtClean="0"/>
              <a:t>9</a:t>
            </a:fld>
            <a:endParaRPr lang="en-US"/>
          </a:p>
        </p:txBody>
      </p:sp>
    </p:spTree>
    <p:extLst>
      <p:ext uri="{BB962C8B-B14F-4D97-AF65-F5344CB8AC3E}">
        <p14:creationId xmlns:p14="http://schemas.microsoft.com/office/powerpoint/2010/main" val="1933306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A7EE15-8DA5-884D-A6D0-E4E412A7BEEA}" type="slidenum">
              <a:rPr lang="en-US" smtClean="0"/>
              <a:t>10</a:t>
            </a:fld>
            <a:endParaRPr lang="en-US"/>
          </a:p>
        </p:txBody>
      </p:sp>
    </p:spTree>
    <p:extLst>
      <p:ext uri="{BB962C8B-B14F-4D97-AF65-F5344CB8AC3E}">
        <p14:creationId xmlns:p14="http://schemas.microsoft.com/office/powerpoint/2010/main" val="4165579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louds Dark" type="tx">
  <p:cSld name="TITLE_AND_BODY">
    <p:bg>
      <p:bgPr>
        <a:solidFill>
          <a:schemeClr val="accent2"/>
        </a:solid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and Cover Dark">
  <p:cSld name="TITLE_AND_BODY_2_1">
    <p:bg>
      <p:bgPr>
        <a:solidFill>
          <a:schemeClr val="accent6"/>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1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and Cover Black">
  <p:cSld name="TITLE_AND_BODY_1_2_1">
    <p:bg>
      <p:bgPr>
        <a:solidFill>
          <a:srgbClr val="000000"/>
        </a:solid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5"/>
              </a:buClr>
              <a:buSzPts val="2800"/>
              <a:buNone/>
              <a:defRPr>
                <a:solidFill>
                  <a:schemeClr val="accent5"/>
                </a:solidFill>
              </a:defRPr>
            </a:lvl1pPr>
            <a:lvl2pPr lvl="1" rtl="0">
              <a:spcBef>
                <a:spcPts val="0"/>
              </a:spcBef>
              <a:spcAft>
                <a:spcPts val="0"/>
              </a:spcAft>
              <a:buClr>
                <a:schemeClr val="accent5"/>
              </a:buClr>
              <a:buSzPts val="2800"/>
              <a:buNone/>
              <a:defRPr>
                <a:solidFill>
                  <a:schemeClr val="accent5"/>
                </a:solidFill>
              </a:defRPr>
            </a:lvl2pPr>
            <a:lvl3pPr lvl="2" rtl="0">
              <a:spcBef>
                <a:spcPts val="0"/>
              </a:spcBef>
              <a:spcAft>
                <a:spcPts val="0"/>
              </a:spcAft>
              <a:buClr>
                <a:schemeClr val="accent5"/>
              </a:buClr>
              <a:buSzPts val="2800"/>
              <a:buNone/>
              <a:defRPr>
                <a:solidFill>
                  <a:schemeClr val="accent5"/>
                </a:solidFill>
              </a:defRPr>
            </a:lvl3pPr>
            <a:lvl4pPr lvl="3" rtl="0">
              <a:spcBef>
                <a:spcPts val="0"/>
              </a:spcBef>
              <a:spcAft>
                <a:spcPts val="0"/>
              </a:spcAft>
              <a:buClr>
                <a:schemeClr val="accent5"/>
              </a:buClr>
              <a:buSzPts val="2800"/>
              <a:buNone/>
              <a:defRPr>
                <a:solidFill>
                  <a:schemeClr val="accent5"/>
                </a:solidFill>
              </a:defRPr>
            </a:lvl4pPr>
            <a:lvl5pPr lvl="4" rtl="0">
              <a:spcBef>
                <a:spcPts val="0"/>
              </a:spcBef>
              <a:spcAft>
                <a:spcPts val="0"/>
              </a:spcAft>
              <a:buClr>
                <a:schemeClr val="accent5"/>
              </a:buClr>
              <a:buSzPts val="2800"/>
              <a:buNone/>
              <a:defRPr>
                <a:solidFill>
                  <a:schemeClr val="accent5"/>
                </a:solidFill>
              </a:defRPr>
            </a:lvl5pPr>
            <a:lvl6pPr lvl="5" rtl="0">
              <a:spcBef>
                <a:spcPts val="0"/>
              </a:spcBef>
              <a:spcAft>
                <a:spcPts val="0"/>
              </a:spcAft>
              <a:buClr>
                <a:schemeClr val="accent5"/>
              </a:buClr>
              <a:buSzPts val="2800"/>
              <a:buNone/>
              <a:defRPr>
                <a:solidFill>
                  <a:schemeClr val="accent5"/>
                </a:solidFill>
              </a:defRPr>
            </a:lvl6pPr>
            <a:lvl7pPr lvl="6" rtl="0">
              <a:spcBef>
                <a:spcPts val="0"/>
              </a:spcBef>
              <a:spcAft>
                <a:spcPts val="0"/>
              </a:spcAft>
              <a:buClr>
                <a:schemeClr val="accent5"/>
              </a:buClr>
              <a:buSzPts val="2800"/>
              <a:buNone/>
              <a:defRPr>
                <a:solidFill>
                  <a:schemeClr val="accent5"/>
                </a:solidFill>
              </a:defRPr>
            </a:lvl7pPr>
            <a:lvl8pPr lvl="7" rtl="0">
              <a:spcBef>
                <a:spcPts val="0"/>
              </a:spcBef>
              <a:spcAft>
                <a:spcPts val="0"/>
              </a:spcAft>
              <a:buClr>
                <a:schemeClr val="accent5"/>
              </a:buClr>
              <a:buSzPts val="2800"/>
              <a:buNone/>
              <a:defRPr>
                <a:solidFill>
                  <a:schemeClr val="accent5"/>
                </a:solidFill>
              </a:defRPr>
            </a:lvl8pPr>
            <a:lvl9pPr lvl="8" rtl="0">
              <a:spcBef>
                <a:spcPts val="0"/>
              </a:spcBef>
              <a:spcAft>
                <a:spcPts val="0"/>
              </a:spcAft>
              <a:buClr>
                <a:schemeClr val="accent5"/>
              </a:buClr>
              <a:buSzPts val="2800"/>
              <a:buNone/>
              <a:defRPr>
                <a:solidFill>
                  <a:schemeClr val="accent5"/>
                </a:solidFill>
              </a:defRPr>
            </a:lvl9pPr>
          </a:lstStyle>
          <a:p>
            <a:endParaRPr/>
          </a:p>
        </p:txBody>
      </p:sp>
      <p:sp>
        <p:nvSpPr>
          <p:cNvPr id="58" name="Google Shape;58;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chemeClr val="accent5"/>
              </a:buClr>
              <a:buSzPts val="1800"/>
              <a:buChar char="●"/>
              <a:defRPr>
                <a:solidFill>
                  <a:schemeClr val="accent5"/>
                </a:solidFill>
              </a:defRPr>
            </a:lvl1pPr>
            <a:lvl2pPr marL="914400" lvl="1" indent="-317500" rtl="0">
              <a:spcBef>
                <a:spcPts val="1600"/>
              </a:spcBef>
              <a:spcAft>
                <a:spcPts val="0"/>
              </a:spcAft>
              <a:buClr>
                <a:schemeClr val="accent5"/>
              </a:buClr>
              <a:buSzPts val="1400"/>
              <a:buChar char="○"/>
              <a:defRPr>
                <a:solidFill>
                  <a:schemeClr val="accent5"/>
                </a:solidFill>
              </a:defRPr>
            </a:lvl2pPr>
            <a:lvl3pPr marL="1371600" lvl="2" indent="-317500" rtl="0">
              <a:spcBef>
                <a:spcPts val="1600"/>
              </a:spcBef>
              <a:spcAft>
                <a:spcPts val="0"/>
              </a:spcAft>
              <a:buClr>
                <a:schemeClr val="accent5"/>
              </a:buClr>
              <a:buSzPts val="1400"/>
              <a:buChar char="■"/>
              <a:defRPr>
                <a:solidFill>
                  <a:schemeClr val="accent5"/>
                </a:solidFill>
              </a:defRPr>
            </a:lvl3pPr>
            <a:lvl4pPr marL="1828800" lvl="3" indent="-317500" rtl="0">
              <a:spcBef>
                <a:spcPts val="1600"/>
              </a:spcBef>
              <a:spcAft>
                <a:spcPts val="0"/>
              </a:spcAft>
              <a:buClr>
                <a:schemeClr val="accent5"/>
              </a:buClr>
              <a:buSzPts val="1400"/>
              <a:buChar char="●"/>
              <a:defRPr>
                <a:solidFill>
                  <a:schemeClr val="accent5"/>
                </a:solidFill>
              </a:defRPr>
            </a:lvl4pPr>
            <a:lvl5pPr marL="2286000" lvl="4" indent="-317500" rtl="0">
              <a:spcBef>
                <a:spcPts val="1600"/>
              </a:spcBef>
              <a:spcAft>
                <a:spcPts val="0"/>
              </a:spcAft>
              <a:buClr>
                <a:schemeClr val="accent5"/>
              </a:buClr>
              <a:buSzPts val="1400"/>
              <a:buChar char="○"/>
              <a:defRPr>
                <a:solidFill>
                  <a:schemeClr val="accent5"/>
                </a:solidFill>
              </a:defRPr>
            </a:lvl5pPr>
            <a:lvl6pPr marL="2743200" lvl="5" indent="-317500" rtl="0">
              <a:spcBef>
                <a:spcPts val="1600"/>
              </a:spcBef>
              <a:spcAft>
                <a:spcPts val="0"/>
              </a:spcAft>
              <a:buClr>
                <a:schemeClr val="accent5"/>
              </a:buClr>
              <a:buSzPts val="1400"/>
              <a:buChar char="■"/>
              <a:defRPr>
                <a:solidFill>
                  <a:schemeClr val="accent5"/>
                </a:solidFill>
              </a:defRPr>
            </a:lvl6pPr>
            <a:lvl7pPr marL="3200400" lvl="6" indent="-317500" rtl="0">
              <a:spcBef>
                <a:spcPts val="1600"/>
              </a:spcBef>
              <a:spcAft>
                <a:spcPts val="0"/>
              </a:spcAft>
              <a:buClr>
                <a:schemeClr val="accent5"/>
              </a:buClr>
              <a:buSzPts val="1400"/>
              <a:buChar char="●"/>
              <a:defRPr>
                <a:solidFill>
                  <a:schemeClr val="accent5"/>
                </a:solidFill>
              </a:defRPr>
            </a:lvl7pPr>
            <a:lvl8pPr marL="3657600" lvl="7" indent="-317500" rtl="0">
              <a:spcBef>
                <a:spcPts val="1600"/>
              </a:spcBef>
              <a:spcAft>
                <a:spcPts val="0"/>
              </a:spcAft>
              <a:buClr>
                <a:schemeClr val="accent5"/>
              </a:buClr>
              <a:buSzPts val="1400"/>
              <a:buChar char="○"/>
              <a:defRPr>
                <a:solidFill>
                  <a:schemeClr val="accent5"/>
                </a:solidFill>
              </a:defRPr>
            </a:lvl8pPr>
            <a:lvl9pPr marL="4114800" lvl="8" indent="-317500" rtl="0">
              <a:spcBef>
                <a:spcPts val="1600"/>
              </a:spcBef>
              <a:spcAft>
                <a:spcPts val="1600"/>
              </a:spcAft>
              <a:buClr>
                <a:schemeClr val="accent5"/>
              </a:buClr>
              <a:buSzPts val="1400"/>
              <a:buChar char="■"/>
              <a:defRPr>
                <a:solidFill>
                  <a:schemeClr val="accent5"/>
                </a:solidFill>
              </a:defRPr>
            </a:lvl9pPr>
          </a:lstStyle>
          <a:p>
            <a:endParaRPr/>
          </a:p>
        </p:txBody>
      </p:sp>
      <p:sp>
        <p:nvSpPr>
          <p:cNvPr id="59" name="Google Shape;59;p14"/>
          <p:cNvSpPr txBox="1">
            <a:spLocks noGrp="1"/>
          </p:cNvSpPr>
          <p:nvPr>
            <p:ph type="sldNum" idx="12"/>
          </p:nvPr>
        </p:nvSpPr>
        <p:spPr>
          <a:xfrm>
            <a:off x="8719427" y="4739425"/>
            <a:ext cx="3780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5" name="Google Shape;32;p7">
            <a:extLst>
              <a:ext uri="{FF2B5EF4-FFF2-40B4-BE49-F238E27FC236}">
                <a16:creationId xmlns:a16="http://schemas.microsoft.com/office/drawing/2014/main" id="{3FA647C6-B5EA-4C43-8D12-933AC94BBEB5}"/>
              </a:ext>
            </a:extLst>
          </p:cNvPr>
          <p:cNvPicPr preferRelativeResize="0"/>
          <p:nvPr userDrawn="1"/>
        </p:nvPicPr>
        <p:blipFill>
          <a:blip r:embed="rId2">
            <a:alphaModFix/>
          </a:blip>
          <a:stretch>
            <a:fillRect/>
          </a:stretch>
        </p:blipFill>
        <p:spPr>
          <a:xfrm>
            <a:off x="121309" y="4568874"/>
            <a:ext cx="961767" cy="41764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and Cover White">
  <p:cSld name="TITLE_AND_BODY_1_1_2_1">
    <p:bg>
      <p:bgPr>
        <a:solidFill>
          <a:schemeClr val="lt1"/>
        </a:solidFill>
        <a:effectLst/>
      </p:bgPr>
    </p:bg>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6"/>
              </a:buClr>
              <a:buSzPts val="2800"/>
              <a:buNone/>
              <a:defRPr>
                <a:solidFill>
                  <a:schemeClr val="accent6"/>
                </a:solidFill>
              </a:defRPr>
            </a:lvl1pPr>
            <a:lvl2pPr lvl="1" rtl="0">
              <a:spcBef>
                <a:spcPts val="0"/>
              </a:spcBef>
              <a:spcAft>
                <a:spcPts val="0"/>
              </a:spcAft>
              <a:buClr>
                <a:schemeClr val="accent6"/>
              </a:buClr>
              <a:buSzPts val="2800"/>
              <a:buNone/>
              <a:defRPr>
                <a:solidFill>
                  <a:schemeClr val="accent6"/>
                </a:solidFill>
              </a:defRPr>
            </a:lvl2pPr>
            <a:lvl3pPr lvl="2" rtl="0">
              <a:spcBef>
                <a:spcPts val="0"/>
              </a:spcBef>
              <a:spcAft>
                <a:spcPts val="0"/>
              </a:spcAft>
              <a:buClr>
                <a:schemeClr val="accent6"/>
              </a:buClr>
              <a:buSzPts val="2800"/>
              <a:buNone/>
              <a:defRPr>
                <a:solidFill>
                  <a:schemeClr val="accent6"/>
                </a:solidFill>
              </a:defRPr>
            </a:lvl3pPr>
            <a:lvl4pPr lvl="3" rtl="0">
              <a:spcBef>
                <a:spcPts val="0"/>
              </a:spcBef>
              <a:spcAft>
                <a:spcPts val="0"/>
              </a:spcAft>
              <a:buClr>
                <a:schemeClr val="accent6"/>
              </a:buClr>
              <a:buSzPts val="2800"/>
              <a:buNone/>
              <a:defRPr>
                <a:solidFill>
                  <a:schemeClr val="accent6"/>
                </a:solidFill>
              </a:defRPr>
            </a:lvl4pPr>
            <a:lvl5pPr lvl="4" rtl="0">
              <a:spcBef>
                <a:spcPts val="0"/>
              </a:spcBef>
              <a:spcAft>
                <a:spcPts val="0"/>
              </a:spcAft>
              <a:buClr>
                <a:schemeClr val="accent6"/>
              </a:buClr>
              <a:buSzPts val="2800"/>
              <a:buNone/>
              <a:defRPr>
                <a:solidFill>
                  <a:schemeClr val="accent6"/>
                </a:solidFill>
              </a:defRPr>
            </a:lvl5pPr>
            <a:lvl6pPr lvl="5" rtl="0">
              <a:spcBef>
                <a:spcPts val="0"/>
              </a:spcBef>
              <a:spcAft>
                <a:spcPts val="0"/>
              </a:spcAft>
              <a:buClr>
                <a:schemeClr val="accent6"/>
              </a:buClr>
              <a:buSzPts val="2800"/>
              <a:buNone/>
              <a:defRPr>
                <a:solidFill>
                  <a:schemeClr val="accent6"/>
                </a:solidFill>
              </a:defRPr>
            </a:lvl6pPr>
            <a:lvl7pPr lvl="6" rtl="0">
              <a:spcBef>
                <a:spcPts val="0"/>
              </a:spcBef>
              <a:spcAft>
                <a:spcPts val="0"/>
              </a:spcAft>
              <a:buClr>
                <a:schemeClr val="accent6"/>
              </a:buClr>
              <a:buSzPts val="2800"/>
              <a:buNone/>
              <a:defRPr>
                <a:solidFill>
                  <a:schemeClr val="accent6"/>
                </a:solidFill>
              </a:defRPr>
            </a:lvl7pPr>
            <a:lvl8pPr lvl="7" rtl="0">
              <a:spcBef>
                <a:spcPts val="0"/>
              </a:spcBef>
              <a:spcAft>
                <a:spcPts val="0"/>
              </a:spcAft>
              <a:buClr>
                <a:schemeClr val="accent6"/>
              </a:buClr>
              <a:buSzPts val="2800"/>
              <a:buNone/>
              <a:defRPr>
                <a:solidFill>
                  <a:schemeClr val="accent6"/>
                </a:solidFill>
              </a:defRPr>
            </a:lvl8pPr>
            <a:lvl9pPr lvl="8" rtl="0">
              <a:spcBef>
                <a:spcPts val="0"/>
              </a:spcBef>
              <a:spcAft>
                <a:spcPts val="0"/>
              </a:spcAft>
              <a:buClr>
                <a:schemeClr val="accent6"/>
              </a:buClr>
              <a:buSzPts val="2800"/>
              <a:buNone/>
              <a:defRPr>
                <a:solidFill>
                  <a:schemeClr val="accent6"/>
                </a:solidFill>
              </a:defRPr>
            </a:lvl9pPr>
          </a:lstStyle>
          <a:p>
            <a:endParaRPr/>
          </a:p>
        </p:txBody>
      </p:sp>
      <p:sp>
        <p:nvSpPr>
          <p:cNvPr id="62" name="Google Shape;62;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chemeClr val="accent6"/>
              </a:buClr>
              <a:buSzPts val="1800"/>
              <a:buChar char="●"/>
              <a:defRPr>
                <a:solidFill>
                  <a:schemeClr val="accent6"/>
                </a:solidFill>
              </a:defRPr>
            </a:lvl1pPr>
            <a:lvl2pPr marL="914400" lvl="1" indent="-317500" rtl="0">
              <a:spcBef>
                <a:spcPts val="1600"/>
              </a:spcBef>
              <a:spcAft>
                <a:spcPts val="0"/>
              </a:spcAft>
              <a:buClr>
                <a:schemeClr val="accent6"/>
              </a:buClr>
              <a:buSzPts val="1400"/>
              <a:buChar char="○"/>
              <a:defRPr>
                <a:solidFill>
                  <a:schemeClr val="accent6"/>
                </a:solidFill>
              </a:defRPr>
            </a:lvl2pPr>
            <a:lvl3pPr marL="1371600" lvl="2" indent="-317500" rtl="0">
              <a:spcBef>
                <a:spcPts val="1600"/>
              </a:spcBef>
              <a:spcAft>
                <a:spcPts val="0"/>
              </a:spcAft>
              <a:buClr>
                <a:schemeClr val="accent6"/>
              </a:buClr>
              <a:buSzPts val="1400"/>
              <a:buChar char="■"/>
              <a:defRPr>
                <a:solidFill>
                  <a:schemeClr val="accent6"/>
                </a:solidFill>
              </a:defRPr>
            </a:lvl3pPr>
            <a:lvl4pPr marL="1828800" lvl="3" indent="-317500" rtl="0">
              <a:spcBef>
                <a:spcPts val="1600"/>
              </a:spcBef>
              <a:spcAft>
                <a:spcPts val="0"/>
              </a:spcAft>
              <a:buClr>
                <a:schemeClr val="accent6"/>
              </a:buClr>
              <a:buSzPts val="1400"/>
              <a:buChar char="●"/>
              <a:defRPr>
                <a:solidFill>
                  <a:schemeClr val="accent6"/>
                </a:solidFill>
              </a:defRPr>
            </a:lvl4pPr>
            <a:lvl5pPr marL="2286000" lvl="4" indent="-317500" rtl="0">
              <a:spcBef>
                <a:spcPts val="1600"/>
              </a:spcBef>
              <a:spcAft>
                <a:spcPts val="0"/>
              </a:spcAft>
              <a:buClr>
                <a:schemeClr val="accent6"/>
              </a:buClr>
              <a:buSzPts val="1400"/>
              <a:buChar char="○"/>
              <a:defRPr>
                <a:solidFill>
                  <a:schemeClr val="accent6"/>
                </a:solidFill>
              </a:defRPr>
            </a:lvl5pPr>
            <a:lvl6pPr marL="2743200" lvl="5" indent="-317500" rtl="0">
              <a:spcBef>
                <a:spcPts val="1600"/>
              </a:spcBef>
              <a:spcAft>
                <a:spcPts val="0"/>
              </a:spcAft>
              <a:buClr>
                <a:schemeClr val="accent6"/>
              </a:buClr>
              <a:buSzPts val="1400"/>
              <a:buChar char="■"/>
              <a:defRPr>
                <a:solidFill>
                  <a:schemeClr val="accent6"/>
                </a:solidFill>
              </a:defRPr>
            </a:lvl6pPr>
            <a:lvl7pPr marL="3200400" lvl="6" indent="-317500" rtl="0">
              <a:spcBef>
                <a:spcPts val="1600"/>
              </a:spcBef>
              <a:spcAft>
                <a:spcPts val="0"/>
              </a:spcAft>
              <a:buClr>
                <a:schemeClr val="accent6"/>
              </a:buClr>
              <a:buSzPts val="1400"/>
              <a:buChar char="●"/>
              <a:defRPr>
                <a:solidFill>
                  <a:schemeClr val="accent6"/>
                </a:solidFill>
              </a:defRPr>
            </a:lvl7pPr>
            <a:lvl8pPr marL="3657600" lvl="7" indent="-317500" rtl="0">
              <a:spcBef>
                <a:spcPts val="1600"/>
              </a:spcBef>
              <a:spcAft>
                <a:spcPts val="0"/>
              </a:spcAft>
              <a:buClr>
                <a:schemeClr val="accent6"/>
              </a:buClr>
              <a:buSzPts val="1400"/>
              <a:buChar char="○"/>
              <a:defRPr>
                <a:solidFill>
                  <a:schemeClr val="accent6"/>
                </a:solidFill>
              </a:defRPr>
            </a:lvl8pPr>
            <a:lvl9pPr marL="4114800" lvl="8" indent="-317500" rtl="0">
              <a:spcBef>
                <a:spcPts val="1600"/>
              </a:spcBef>
              <a:spcAft>
                <a:spcPts val="1600"/>
              </a:spcAft>
              <a:buClr>
                <a:schemeClr val="accent6"/>
              </a:buClr>
              <a:buSzPts val="1400"/>
              <a:buChar char="■"/>
              <a:defRPr>
                <a:solidFill>
                  <a:schemeClr val="accent6"/>
                </a:solidFill>
              </a:defRPr>
            </a:lvl9pPr>
          </a:lstStyle>
          <a:p>
            <a:endParaRPr/>
          </a:p>
        </p:txBody>
      </p:sp>
      <p:sp>
        <p:nvSpPr>
          <p:cNvPr id="63" name="Google Shape;63;p15"/>
          <p:cNvSpPr txBox="1">
            <a:spLocks noGrp="1"/>
          </p:cNvSpPr>
          <p:nvPr>
            <p:ph type="sldNum" idx="12"/>
          </p:nvPr>
        </p:nvSpPr>
        <p:spPr>
          <a:xfrm>
            <a:off x="8719427" y="4739425"/>
            <a:ext cx="3780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Land Cover Light">
  <p:cSld name="TITLE_AND_BODY_1_1_1_1_1">
    <p:bg>
      <p:bgPr>
        <a:solidFill>
          <a:schemeClr val="accent5"/>
        </a:solidFill>
        <a:effectLst/>
      </p:bgPr>
    </p:bg>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6"/>
              </a:buClr>
              <a:buSzPts val="2800"/>
              <a:buNone/>
              <a:defRPr>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 name="Google Shape;66;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000000"/>
              </a:buClr>
              <a:buSzPts val="1800"/>
              <a:buChar char="●"/>
              <a:defRPr>
                <a:solidFill>
                  <a:srgbClr val="000000"/>
                </a:solidFill>
              </a:defRPr>
            </a:lvl1pPr>
            <a:lvl2pPr marL="914400" lvl="1" indent="-317500" rtl="0">
              <a:spcBef>
                <a:spcPts val="1600"/>
              </a:spcBef>
              <a:spcAft>
                <a:spcPts val="0"/>
              </a:spcAft>
              <a:buClr>
                <a:srgbClr val="000000"/>
              </a:buClr>
              <a:buSzPts val="1400"/>
              <a:buChar char="○"/>
              <a:defRPr>
                <a:solidFill>
                  <a:srgbClr val="000000"/>
                </a:solidFill>
              </a:defRPr>
            </a:lvl2pPr>
            <a:lvl3pPr marL="1371600" lvl="2" indent="-317500" rtl="0">
              <a:spcBef>
                <a:spcPts val="1600"/>
              </a:spcBef>
              <a:spcAft>
                <a:spcPts val="0"/>
              </a:spcAft>
              <a:buClr>
                <a:srgbClr val="000000"/>
              </a:buClr>
              <a:buSzPts val="1400"/>
              <a:buChar char="■"/>
              <a:defRPr>
                <a:solidFill>
                  <a:srgbClr val="000000"/>
                </a:solidFill>
              </a:defRPr>
            </a:lvl3pPr>
            <a:lvl4pPr marL="1828800" lvl="3" indent="-317500" rtl="0">
              <a:spcBef>
                <a:spcPts val="1600"/>
              </a:spcBef>
              <a:spcAft>
                <a:spcPts val="0"/>
              </a:spcAft>
              <a:buClr>
                <a:srgbClr val="000000"/>
              </a:buClr>
              <a:buSzPts val="1400"/>
              <a:buChar char="●"/>
              <a:defRPr>
                <a:solidFill>
                  <a:srgbClr val="000000"/>
                </a:solidFill>
              </a:defRPr>
            </a:lvl4pPr>
            <a:lvl5pPr marL="2286000" lvl="4" indent="-317500" rtl="0">
              <a:spcBef>
                <a:spcPts val="1600"/>
              </a:spcBef>
              <a:spcAft>
                <a:spcPts val="0"/>
              </a:spcAft>
              <a:buClr>
                <a:srgbClr val="000000"/>
              </a:buClr>
              <a:buSzPts val="1400"/>
              <a:buChar char="○"/>
              <a:defRPr>
                <a:solidFill>
                  <a:srgbClr val="000000"/>
                </a:solidFill>
              </a:defRPr>
            </a:lvl5pPr>
            <a:lvl6pPr marL="2743200" lvl="5" indent="-317500" rtl="0">
              <a:spcBef>
                <a:spcPts val="1600"/>
              </a:spcBef>
              <a:spcAft>
                <a:spcPts val="0"/>
              </a:spcAft>
              <a:buClr>
                <a:srgbClr val="000000"/>
              </a:buClr>
              <a:buSzPts val="1400"/>
              <a:buChar char="■"/>
              <a:defRPr>
                <a:solidFill>
                  <a:srgbClr val="000000"/>
                </a:solidFill>
              </a:defRPr>
            </a:lvl6pPr>
            <a:lvl7pPr marL="3200400" lvl="6" indent="-317500" rtl="0">
              <a:spcBef>
                <a:spcPts val="1600"/>
              </a:spcBef>
              <a:spcAft>
                <a:spcPts val="0"/>
              </a:spcAft>
              <a:buClr>
                <a:srgbClr val="000000"/>
              </a:buClr>
              <a:buSzPts val="1400"/>
              <a:buChar char="●"/>
              <a:defRPr>
                <a:solidFill>
                  <a:srgbClr val="000000"/>
                </a:solidFill>
              </a:defRPr>
            </a:lvl7pPr>
            <a:lvl8pPr marL="3657600" lvl="7" indent="-317500" rtl="0">
              <a:spcBef>
                <a:spcPts val="1600"/>
              </a:spcBef>
              <a:spcAft>
                <a:spcPts val="0"/>
              </a:spcAft>
              <a:buClr>
                <a:srgbClr val="000000"/>
              </a:buClr>
              <a:buSzPts val="1400"/>
              <a:buChar char="○"/>
              <a:defRPr>
                <a:solidFill>
                  <a:srgbClr val="000000"/>
                </a:solidFill>
              </a:defRPr>
            </a:lvl8pPr>
            <a:lvl9pPr marL="4114800" lvl="8" indent="-317500" rtl="0">
              <a:spcBef>
                <a:spcPts val="1600"/>
              </a:spcBef>
              <a:spcAft>
                <a:spcPts val="1600"/>
              </a:spcAft>
              <a:buClr>
                <a:srgbClr val="000000"/>
              </a:buClr>
              <a:buSzPts val="1400"/>
              <a:buChar char="■"/>
              <a:defRPr>
                <a:solidFill>
                  <a:srgbClr val="000000"/>
                </a:solidFill>
              </a:defRPr>
            </a:lvl9pPr>
          </a:lstStyle>
          <a:p>
            <a:endParaRPr/>
          </a:p>
        </p:txBody>
      </p:sp>
      <p:sp>
        <p:nvSpPr>
          <p:cNvPr id="67" name="Google Shape;67;p16"/>
          <p:cNvSpPr txBox="1">
            <a:spLocks noGrp="1"/>
          </p:cNvSpPr>
          <p:nvPr>
            <p:ph type="sldNum" idx="12"/>
          </p:nvPr>
        </p:nvSpPr>
        <p:spPr>
          <a:xfrm>
            <a:off x="8719427" y="4739425"/>
            <a:ext cx="3780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rees Title">
  <p:cSld name="TITLE_1_1_1">
    <p:bg>
      <p:bgPr>
        <a:noFill/>
        <a:effectLst/>
      </p:bgPr>
    </p:bg>
    <p:spTree>
      <p:nvGrpSpPr>
        <p:cNvPr id="1" name="Shape 68"/>
        <p:cNvGrpSpPr/>
        <p:nvPr/>
      </p:nvGrpSpPr>
      <p:grpSpPr>
        <a:xfrm>
          <a:off x="0" y="0"/>
          <a:ext cx="0" cy="0"/>
          <a:chOff x="0" y="0"/>
          <a:chExt cx="0" cy="0"/>
        </a:xfrm>
      </p:grpSpPr>
      <p:pic>
        <p:nvPicPr>
          <p:cNvPr id="69" name="Google Shape;69;p17"/>
          <p:cNvPicPr preferRelativeResize="0"/>
          <p:nvPr/>
        </p:nvPicPr>
        <p:blipFill rotWithShape="1">
          <a:blip r:embed="rId2">
            <a:alphaModFix/>
          </a:blip>
          <a:srcRect l="845" r="855"/>
          <a:stretch/>
        </p:blipFill>
        <p:spPr>
          <a:xfrm rot="10800000" flipH="1">
            <a:off x="0" y="2743200"/>
            <a:ext cx="9144002" cy="2857500"/>
          </a:xfrm>
          <a:prstGeom prst="rect">
            <a:avLst/>
          </a:prstGeom>
          <a:noFill/>
          <a:ln>
            <a:noFill/>
          </a:ln>
        </p:spPr>
      </p:pic>
      <p:sp>
        <p:nvSpPr>
          <p:cNvPr id="70" name="Google Shape;70;p17"/>
          <p:cNvSpPr txBox="1">
            <a:spLocks noGrp="1"/>
          </p:cNvSpPr>
          <p:nvPr>
            <p:ph type="ctrTitle"/>
          </p:nvPr>
        </p:nvSpPr>
        <p:spPr>
          <a:xfrm>
            <a:off x="2947000" y="3905900"/>
            <a:ext cx="6636000" cy="8013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Oswald"/>
              <a:buNone/>
              <a:defRPr sz="3600">
                <a:latin typeface="Oswald"/>
                <a:ea typeface="Oswald"/>
                <a:cs typeface="Oswald"/>
                <a:sym typeface="Oswald"/>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71" name="Google Shape;71;p17"/>
          <p:cNvSpPr txBox="1">
            <a:spLocks noGrp="1"/>
          </p:cNvSpPr>
          <p:nvPr>
            <p:ph type="subTitle" idx="1"/>
          </p:nvPr>
        </p:nvSpPr>
        <p:spPr>
          <a:xfrm>
            <a:off x="2988576" y="4507025"/>
            <a:ext cx="6636000" cy="4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Oswald"/>
              <a:buNone/>
              <a:defRPr sz="2400">
                <a:latin typeface="Oswald"/>
                <a:ea typeface="Oswald"/>
                <a:cs typeface="Oswald"/>
                <a:sym typeface="Oswa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72" name="Google Shape;72;p17"/>
          <p:cNvPicPr preferRelativeResize="0"/>
          <p:nvPr/>
        </p:nvPicPr>
        <p:blipFill>
          <a:blip r:embed="rId3">
            <a:alphaModFix/>
          </a:blip>
          <a:stretch>
            <a:fillRect/>
          </a:stretch>
        </p:blipFill>
        <p:spPr>
          <a:xfrm>
            <a:off x="390950" y="4032275"/>
            <a:ext cx="2268574" cy="8803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rees Dark">
  <p:cSld name="TITLE_AND_BODY_2_1_1">
    <p:bg>
      <p:bgPr>
        <a:solidFill>
          <a:schemeClr val="accent4"/>
        </a:solid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5" name="Google Shape;75;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rees Black">
  <p:cSld name="TITLE_AND_BODY_1_2_1_1">
    <p:bg>
      <p:bgPr>
        <a:solidFill>
          <a:srgbClr val="000000"/>
        </a:solidFill>
        <a:effectLst/>
      </p:bgPr>
    </p:bg>
    <p:spTree>
      <p:nvGrpSpPr>
        <p:cNvPr id="1" name="Shape 76"/>
        <p:cNvGrpSpPr/>
        <p:nvPr/>
      </p:nvGrpSpPr>
      <p:grpSpPr>
        <a:xfrm>
          <a:off x="0" y="0"/>
          <a:ext cx="0" cy="0"/>
          <a:chOff x="0" y="0"/>
          <a:chExt cx="0" cy="0"/>
        </a:xfrm>
      </p:grpSpPr>
      <p:sp>
        <p:nvSpPr>
          <p:cNvPr id="77" name="Google Shape;77;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78" name="Google Shape;78;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chemeClr val="accent3"/>
              </a:buClr>
              <a:buSzPts val="1800"/>
              <a:buChar char="●"/>
              <a:defRPr>
                <a:solidFill>
                  <a:schemeClr val="accent3"/>
                </a:solidFill>
              </a:defRPr>
            </a:lvl1pPr>
            <a:lvl2pPr marL="914400" lvl="1" indent="-317500" rtl="0">
              <a:spcBef>
                <a:spcPts val="1600"/>
              </a:spcBef>
              <a:spcAft>
                <a:spcPts val="0"/>
              </a:spcAft>
              <a:buClr>
                <a:schemeClr val="accent3"/>
              </a:buClr>
              <a:buSzPts val="1400"/>
              <a:buChar char="○"/>
              <a:defRPr>
                <a:solidFill>
                  <a:schemeClr val="accent3"/>
                </a:solidFill>
              </a:defRPr>
            </a:lvl2pPr>
            <a:lvl3pPr marL="1371600" lvl="2" indent="-317500" rtl="0">
              <a:spcBef>
                <a:spcPts val="1600"/>
              </a:spcBef>
              <a:spcAft>
                <a:spcPts val="0"/>
              </a:spcAft>
              <a:buClr>
                <a:schemeClr val="accent3"/>
              </a:buClr>
              <a:buSzPts val="1400"/>
              <a:buChar char="■"/>
              <a:defRPr>
                <a:solidFill>
                  <a:schemeClr val="accent3"/>
                </a:solidFill>
              </a:defRPr>
            </a:lvl3pPr>
            <a:lvl4pPr marL="1828800" lvl="3" indent="-317500" rtl="0">
              <a:spcBef>
                <a:spcPts val="1600"/>
              </a:spcBef>
              <a:spcAft>
                <a:spcPts val="0"/>
              </a:spcAft>
              <a:buClr>
                <a:schemeClr val="accent3"/>
              </a:buClr>
              <a:buSzPts val="1400"/>
              <a:buChar char="●"/>
              <a:defRPr>
                <a:solidFill>
                  <a:schemeClr val="accent3"/>
                </a:solidFill>
              </a:defRPr>
            </a:lvl4pPr>
            <a:lvl5pPr marL="2286000" lvl="4" indent="-317500" rtl="0">
              <a:spcBef>
                <a:spcPts val="1600"/>
              </a:spcBef>
              <a:spcAft>
                <a:spcPts val="0"/>
              </a:spcAft>
              <a:buClr>
                <a:schemeClr val="accent3"/>
              </a:buClr>
              <a:buSzPts val="1400"/>
              <a:buChar char="○"/>
              <a:defRPr>
                <a:solidFill>
                  <a:schemeClr val="accent3"/>
                </a:solidFill>
              </a:defRPr>
            </a:lvl5pPr>
            <a:lvl6pPr marL="2743200" lvl="5" indent="-317500" rtl="0">
              <a:spcBef>
                <a:spcPts val="1600"/>
              </a:spcBef>
              <a:spcAft>
                <a:spcPts val="0"/>
              </a:spcAft>
              <a:buClr>
                <a:schemeClr val="accent3"/>
              </a:buClr>
              <a:buSzPts val="1400"/>
              <a:buChar char="■"/>
              <a:defRPr>
                <a:solidFill>
                  <a:schemeClr val="accent3"/>
                </a:solidFill>
              </a:defRPr>
            </a:lvl6pPr>
            <a:lvl7pPr marL="3200400" lvl="6" indent="-317500" rtl="0">
              <a:spcBef>
                <a:spcPts val="1600"/>
              </a:spcBef>
              <a:spcAft>
                <a:spcPts val="0"/>
              </a:spcAft>
              <a:buClr>
                <a:schemeClr val="accent3"/>
              </a:buClr>
              <a:buSzPts val="1400"/>
              <a:buChar char="●"/>
              <a:defRPr>
                <a:solidFill>
                  <a:schemeClr val="accent3"/>
                </a:solidFill>
              </a:defRPr>
            </a:lvl7pPr>
            <a:lvl8pPr marL="3657600" lvl="7" indent="-317500" rtl="0">
              <a:spcBef>
                <a:spcPts val="1600"/>
              </a:spcBef>
              <a:spcAft>
                <a:spcPts val="0"/>
              </a:spcAft>
              <a:buClr>
                <a:schemeClr val="accent3"/>
              </a:buClr>
              <a:buSzPts val="1400"/>
              <a:buChar char="○"/>
              <a:defRPr>
                <a:solidFill>
                  <a:schemeClr val="accent3"/>
                </a:solidFill>
              </a:defRPr>
            </a:lvl8pPr>
            <a:lvl9pPr marL="4114800" lvl="8" indent="-317500" rtl="0">
              <a:spcBef>
                <a:spcPts val="1600"/>
              </a:spcBef>
              <a:spcAft>
                <a:spcPts val="1600"/>
              </a:spcAft>
              <a:buClr>
                <a:schemeClr val="accent3"/>
              </a:buClr>
              <a:buSzPts val="1400"/>
              <a:buChar char="■"/>
              <a:defRPr>
                <a:solidFill>
                  <a:schemeClr val="accent3"/>
                </a:solidFill>
              </a:defRPr>
            </a:lvl9pPr>
          </a:lstStyle>
          <a:p>
            <a:endParaRPr/>
          </a:p>
        </p:txBody>
      </p:sp>
      <p:sp>
        <p:nvSpPr>
          <p:cNvPr id="79" name="Google Shape;79;p19"/>
          <p:cNvSpPr txBox="1">
            <a:spLocks noGrp="1"/>
          </p:cNvSpPr>
          <p:nvPr>
            <p:ph type="sldNum" idx="12"/>
          </p:nvPr>
        </p:nvSpPr>
        <p:spPr>
          <a:xfrm>
            <a:off x="8719427" y="4739425"/>
            <a:ext cx="3780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rees White">
  <p:cSld name="TITLE_AND_BODY_1_1_2_1_1">
    <p:bg>
      <p:bgPr>
        <a:solidFill>
          <a:schemeClr val="lt1"/>
        </a:solidFill>
        <a:effectLst/>
      </p:bgPr>
    </p:bg>
    <p:spTree>
      <p:nvGrpSpPr>
        <p:cNvPr id="1" name="Shape 80"/>
        <p:cNvGrpSpPr/>
        <p:nvPr/>
      </p:nvGrpSpPr>
      <p:grpSpPr>
        <a:xfrm>
          <a:off x="0" y="0"/>
          <a:ext cx="0" cy="0"/>
          <a:chOff x="0" y="0"/>
          <a:chExt cx="0" cy="0"/>
        </a:xfrm>
      </p:grpSpPr>
      <p:sp>
        <p:nvSpPr>
          <p:cNvPr id="81" name="Google Shape;81;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4"/>
              </a:buClr>
              <a:buSzPts val="2800"/>
              <a:buNone/>
              <a:defRPr>
                <a:solidFill>
                  <a:schemeClr val="accent4"/>
                </a:solidFill>
              </a:defRPr>
            </a:lvl1pPr>
            <a:lvl2pPr lvl="1" rtl="0">
              <a:spcBef>
                <a:spcPts val="0"/>
              </a:spcBef>
              <a:spcAft>
                <a:spcPts val="0"/>
              </a:spcAft>
              <a:buClr>
                <a:schemeClr val="accent4"/>
              </a:buClr>
              <a:buSzPts val="2800"/>
              <a:buNone/>
              <a:defRPr>
                <a:solidFill>
                  <a:schemeClr val="accent4"/>
                </a:solidFill>
              </a:defRPr>
            </a:lvl2pPr>
            <a:lvl3pPr lvl="2" rtl="0">
              <a:spcBef>
                <a:spcPts val="0"/>
              </a:spcBef>
              <a:spcAft>
                <a:spcPts val="0"/>
              </a:spcAft>
              <a:buClr>
                <a:schemeClr val="accent4"/>
              </a:buClr>
              <a:buSzPts val="2800"/>
              <a:buNone/>
              <a:defRPr>
                <a:solidFill>
                  <a:schemeClr val="accent4"/>
                </a:solidFill>
              </a:defRPr>
            </a:lvl3pPr>
            <a:lvl4pPr lvl="3" rtl="0">
              <a:spcBef>
                <a:spcPts val="0"/>
              </a:spcBef>
              <a:spcAft>
                <a:spcPts val="0"/>
              </a:spcAft>
              <a:buClr>
                <a:schemeClr val="accent4"/>
              </a:buClr>
              <a:buSzPts val="2800"/>
              <a:buNone/>
              <a:defRPr>
                <a:solidFill>
                  <a:schemeClr val="accent4"/>
                </a:solidFill>
              </a:defRPr>
            </a:lvl4pPr>
            <a:lvl5pPr lvl="4" rtl="0">
              <a:spcBef>
                <a:spcPts val="0"/>
              </a:spcBef>
              <a:spcAft>
                <a:spcPts val="0"/>
              </a:spcAft>
              <a:buClr>
                <a:schemeClr val="accent4"/>
              </a:buClr>
              <a:buSzPts val="2800"/>
              <a:buNone/>
              <a:defRPr>
                <a:solidFill>
                  <a:schemeClr val="accent4"/>
                </a:solidFill>
              </a:defRPr>
            </a:lvl5pPr>
            <a:lvl6pPr lvl="5" rtl="0">
              <a:spcBef>
                <a:spcPts val="0"/>
              </a:spcBef>
              <a:spcAft>
                <a:spcPts val="0"/>
              </a:spcAft>
              <a:buClr>
                <a:schemeClr val="accent4"/>
              </a:buClr>
              <a:buSzPts val="2800"/>
              <a:buNone/>
              <a:defRPr>
                <a:solidFill>
                  <a:schemeClr val="accent4"/>
                </a:solidFill>
              </a:defRPr>
            </a:lvl6pPr>
            <a:lvl7pPr lvl="6" rtl="0">
              <a:spcBef>
                <a:spcPts val="0"/>
              </a:spcBef>
              <a:spcAft>
                <a:spcPts val="0"/>
              </a:spcAft>
              <a:buClr>
                <a:schemeClr val="accent4"/>
              </a:buClr>
              <a:buSzPts val="2800"/>
              <a:buNone/>
              <a:defRPr>
                <a:solidFill>
                  <a:schemeClr val="accent4"/>
                </a:solidFill>
              </a:defRPr>
            </a:lvl7pPr>
            <a:lvl8pPr lvl="7" rtl="0">
              <a:spcBef>
                <a:spcPts val="0"/>
              </a:spcBef>
              <a:spcAft>
                <a:spcPts val="0"/>
              </a:spcAft>
              <a:buClr>
                <a:schemeClr val="accent4"/>
              </a:buClr>
              <a:buSzPts val="2800"/>
              <a:buNone/>
              <a:defRPr>
                <a:solidFill>
                  <a:schemeClr val="accent4"/>
                </a:solidFill>
              </a:defRPr>
            </a:lvl8pPr>
            <a:lvl9pPr lvl="8" rtl="0">
              <a:spcBef>
                <a:spcPts val="0"/>
              </a:spcBef>
              <a:spcAft>
                <a:spcPts val="0"/>
              </a:spcAft>
              <a:buClr>
                <a:schemeClr val="accent4"/>
              </a:buClr>
              <a:buSzPts val="2800"/>
              <a:buNone/>
              <a:defRPr>
                <a:solidFill>
                  <a:schemeClr val="accent4"/>
                </a:solidFill>
              </a:defRPr>
            </a:lvl9pPr>
          </a:lstStyle>
          <a:p>
            <a:endParaRPr/>
          </a:p>
        </p:txBody>
      </p:sp>
      <p:sp>
        <p:nvSpPr>
          <p:cNvPr id="82" name="Google Shape;82;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chemeClr val="accent4"/>
              </a:buClr>
              <a:buSzPts val="1800"/>
              <a:buChar char="●"/>
              <a:defRPr>
                <a:solidFill>
                  <a:schemeClr val="accent4"/>
                </a:solidFill>
              </a:defRPr>
            </a:lvl1pPr>
            <a:lvl2pPr marL="914400" lvl="1" indent="-317500" rtl="0">
              <a:spcBef>
                <a:spcPts val="1600"/>
              </a:spcBef>
              <a:spcAft>
                <a:spcPts val="0"/>
              </a:spcAft>
              <a:buClr>
                <a:schemeClr val="accent4"/>
              </a:buClr>
              <a:buSzPts val="1400"/>
              <a:buChar char="○"/>
              <a:defRPr>
                <a:solidFill>
                  <a:schemeClr val="accent4"/>
                </a:solidFill>
              </a:defRPr>
            </a:lvl2pPr>
            <a:lvl3pPr marL="1371600" lvl="2" indent="-317500" rtl="0">
              <a:spcBef>
                <a:spcPts val="1600"/>
              </a:spcBef>
              <a:spcAft>
                <a:spcPts val="0"/>
              </a:spcAft>
              <a:buClr>
                <a:schemeClr val="accent4"/>
              </a:buClr>
              <a:buSzPts val="1400"/>
              <a:buChar char="■"/>
              <a:defRPr>
                <a:solidFill>
                  <a:schemeClr val="accent4"/>
                </a:solidFill>
              </a:defRPr>
            </a:lvl3pPr>
            <a:lvl4pPr marL="1828800" lvl="3" indent="-317500" rtl="0">
              <a:spcBef>
                <a:spcPts val="1600"/>
              </a:spcBef>
              <a:spcAft>
                <a:spcPts val="0"/>
              </a:spcAft>
              <a:buClr>
                <a:schemeClr val="accent4"/>
              </a:buClr>
              <a:buSzPts val="1400"/>
              <a:buChar char="●"/>
              <a:defRPr>
                <a:solidFill>
                  <a:schemeClr val="accent4"/>
                </a:solidFill>
              </a:defRPr>
            </a:lvl4pPr>
            <a:lvl5pPr marL="2286000" lvl="4" indent="-317500" rtl="0">
              <a:spcBef>
                <a:spcPts val="1600"/>
              </a:spcBef>
              <a:spcAft>
                <a:spcPts val="0"/>
              </a:spcAft>
              <a:buClr>
                <a:schemeClr val="accent4"/>
              </a:buClr>
              <a:buSzPts val="1400"/>
              <a:buChar char="○"/>
              <a:defRPr>
                <a:solidFill>
                  <a:schemeClr val="accent4"/>
                </a:solidFill>
              </a:defRPr>
            </a:lvl5pPr>
            <a:lvl6pPr marL="2743200" lvl="5" indent="-317500" rtl="0">
              <a:spcBef>
                <a:spcPts val="1600"/>
              </a:spcBef>
              <a:spcAft>
                <a:spcPts val="0"/>
              </a:spcAft>
              <a:buClr>
                <a:schemeClr val="accent4"/>
              </a:buClr>
              <a:buSzPts val="1400"/>
              <a:buChar char="■"/>
              <a:defRPr>
                <a:solidFill>
                  <a:schemeClr val="accent4"/>
                </a:solidFill>
              </a:defRPr>
            </a:lvl6pPr>
            <a:lvl7pPr marL="3200400" lvl="6" indent="-317500" rtl="0">
              <a:spcBef>
                <a:spcPts val="1600"/>
              </a:spcBef>
              <a:spcAft>
                <a:spcPts val="0"/>
              </a:spcAft>
              <a:buClr>
                <a:schemeClr val="accent4"/>
              </a:buClr>
              <a:buSzPts val="1400"/>
              <a:buChar char="●"/>
              <a:defRPr>
                <a:solidFill>
                  <a:schemeClr val="accent4"/>
                </a:solidFill>
              </a:defRPr>
            </a:lvl7pPr>
            <a:lvl8pPr marL="3657600" lvl="7" indent="-317500" rtl="0">
              <a:spcBef>
                <a:spcPts val="1600"/>
              </a:spcBef>
              <a:spcAft>
                <a:spcPts val="0"/>
              </a:spcAft>
              <a:buClr>
                <a:schemeClr val="accent4"/>
              </a:buClr>
              <a:buSzPts val="1400"/>
              <a:buChar char="○"/>
              <a:defRPr>
                <a:solidFill>
                  <a:schemeClr val="accent4"/>
                </a:solidFill>
              </a:defRPr>
            </a:lvl8pPr>
            <a:lvl9pPr marL="4114800" lvl="8" indent="-317500" rtl="0">
              <a:spcBef>
                <a:spcPts val="1600"/>
              </a:spcBef>
              <a:spcAft>
                <a:spcPts val="1600"/>
              </a:spcAft>
              <a:buClr>
                <a:schemeClr val="accent4"/>
              </a:buClr>
              <a:buSzPts val="1400"/>
              <a:buChar char="■"/>
              <a:defRPr>
                <a:solidFill>
                  <a:schemeClr val="accent4"/>
                </a:solidFill>
              </a:defRPr>
            </a:lvl9pPr>
          </a:lstStyle>
          <a:p>
            <a:endParaRPr/>
          </a:p>
        </p:txBody>
      </p:sp>
      <p:sp>
        <p:nvSpPr>
          <p:cNvPr id="83" name="Google Shape;83;p20"/>
          <p:cNvSpPr txBox="1">
            <a:spLocks noGrp="1"/>
          </p:cNvSpPr>
          <p:nvPr>
            <p:ph type="sldNum" idx="12"/>
          </p:nvPr>
        </p:nvSpPr>
        <p:spPr>
          <a:xfrm>
            <a:off x="8719427" y="4739425"/>
            <a:ext cx="3780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rees Light">
  <p:cSld name="TITLE_AND_BODY_1_1_2_1_1_2">
    <p:bg>
      <p:bgPr>
        <a:solidFill>
          <a:schemeClr val="accent3"/>
        </a:solidFill>
        <a:effectLst/>
      </p:bgPr>
    </p:bg>
    <p:spTree>
      <p:nvGrpSpPr>
        <p:cNvPr id="1" name="Shape 84"/>
        <p:cNvGrpSpPr/>
        <p:nvPr/>
      </p:nvGrpSpPr>
      <p:grpSpPr>
        <a:xfrm>
          <a:off x="0" y="0"/>
          <a:ext cx="0" cy="0"/>
          <a:chOff x="0" y="0"/>
          <a:chExt cx="0" cy="0"/>
        </a:xfrm>
      </p:grpSpPr>
      <p:sp>
        <p:nvSpPr>
          <p:cNvPr id="85" name="Google Shape;85;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4"/>
              </a:buClr>
              <a:buSzPts val="2800"/>
              <a:buNone/>
              <a:defRPr>
                <a:solidFill>
                  <a:schemeClr val="accent4"/>
                </a:solidFill>
              </a:defRPr>
            </a:lvl1pPr>
            <a:lvl2pPr lvl="1" rtl="0">
              <a:spcBef>
                <a:spcPts val="0"/>
              </a:spcBef>
              <a:spcAft>
                <a:spcPts val="0"/>
              </a:spcAft>
              <a:buClr>
                <a:schemeClr val="accent4"/>
              </a:buClr>
              <a:buSzPts val="2800"/>
              <a:buNone/>
              <a:defRPr>
                <a:solidFill>
                  <a:schemeClr val="accent4"/>
                </a:solidFill>
              </a:defRPr>
            </a:lvl2pPr>
            <a:lvl3pPr lvl="2" rtl="0">
              <a:spcBef>
                <a:spcPts val="0"/>
              </a:spcBef>
              <a:spcAft>
                <a:spcPts val="0"/>
              </a:spcAft>
              <a:buClr>
                <a:schemeClr val="accent4"/>
              </a:buClr>
              <a:buSzPts val="2800"/>
              <a:buNone/>
              <a:defRPr>
                <a:solidFill>
                  <a:schemeClr val="accent4"/>
                </a:solidFill>
              </a:defRPr>
            </a:lvl3pPr>
            <a:lvl4pPr lvl="3" rtl="0">
              <a:spcBef>
                <a:spcPts val="0"/>
              </a:spcBef>
              <a:spcAft>
                <a:spcPts val="0"/>
              </a:spcAft>
              <a:buClr>
                <a:schemeClr val="accent4"/>
              </a:buClr>
              <a:buSzPts val="2800"/>
              <a:buNone/>
              <a:defRPr>
                <a:solidFill>
                  <a:schemeClr val="accent4"/>
                </a:solidFill>
              </a:defRPr>
            </a:lvl4pPr>
            <a:lvl5pPr lvl="4" rtl="0">
              <a:spcBef>
                <a:spcPts val="0"/>
              </a:spcBef>
              <a:spcAft>
                <a:spcPts val="0"/>
              </a:spcAft>
              <a:buClr>
                <a:schemeClr val="accent4"/>
              </a:buClr>
              <a:buSzPts val="2800"/>
              <a:buNone/>
              <a:defRPr>
                <a:solidFill>
                  <a:schemeClr val="accent4"/>
                </a:solidFill>
              </a:defRPr>
            </a:lvl5pPr>
            <a:lvl6pPr lvl="5" rtl="0">
              <a:spcBef>
                <a:spcPts val="0"/>
              </a:spcBef>
              <a:spcAft>
                <a:spcPts val="0"/>
              </a:spcAft>
              <a:buClr>
                <a:schemeClr val="accent4"/>
              </a:buClr>
              <a:buSzPts val="2800"/>
              <a:buNone/>
              <a:defRPr>
                <a:solidFill>
                  <a:schemeClr val="accent4"/>
                </a:solidFill>
              </a:defRPr>
            </a:lvl6pPr>
            <a:lvl7pPr lvl="6" rtl="0">
              <a:spcBef>
                <a:spcPts val="0"/>
              </a:spcBef>
              <a:spcAft>
                <a:spcPts val="0"/>
              </a:spcAft>
              <a:buClr>
                <a:schemeClr val="accent4"/>
              </a:buClr>
              <a:buSzPts val="2800"/>
              <a:buNone/>
              <a:defRPr>
                <a:solidFill>
                  <a:schemeClr val="accent4"/>
                </a:solidFill>
              </a:defRPr>
            </a:lvl7pPr>
            <a:lvl8pPr lvl="7" rtl="0">
              <a:spcBef>
                <a:spcPts val="0"/>
              </a:spcBef>
              <a:spcAft>
                <a:spcPts val="0"/>
              </a:spcAft>
              <a:buClr>
                <a:schemeClr val="accent4"/>
              </a:buClr>
              <a:buSzPts val="2800"/>
              <a:buNone/>
              <a:defRPr>
                <a:solidFill>
                  <a:schemeClr val="accent4"/>
                </a:solidFill>
              </a:defRPr>
            </a:lvl8pPr>
            <a:lvl9pPr lvl="8" rtl="0">
              <a:spcBef>
                <a:spcPts val="0"/>
              </a:spcBef>
              <a:spcAft>
                <a:spcPts val="0"/>
              </a:spcAft>
              <a:buClr>
                <a:schemeClr val="accent4"/>
              </a:buClr>
              <a:buSzPts val="2800"/>
              <a:buNone/>
              <a:defRPr>
                <a:solidFill>
                  <a:schemeClr val="accent4"/>
                </a:solidFill>
              </a:defRPr>
            </a:lvl9pPr>
          </a:lstStyle>
          <a:p>
            <a:endParaRPr/>
          </a:p>
        </p:txBody>
      </p:sp>
      <p:sp>
        <p:nvSpPr>
          <p:cNvPr id="86" name="Google Shape;86;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87" name="Google Shape;87;p21"/>
          <p:cNvSpPr txBox="1">
            <a:spLocks noGrp="1"/>
          </p:cNvSpPr>
          <p:nvPr>
            <p:ph type="sldNum" idx="12"/>
          </p:nvPr>
        </p:nvSpPr>
        <p:spPr>
          <a:xfrm>
            <a:off x="8719427" y="4739425"/>
            <a:ext cx="3780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GLOBE Title">
  <p:cSld name="TITLE_1_1_1_1">
    <p:bg>
      <p:bgPr>
        <a:noFill/>
        <a:effectLst/>
      </p:bgPr>
    </p:bg>
    <p:spTree>
      <p:nvGrpSpPr>
        <p:cNvPr id="1" name="Shape 88"/>
        <p:cNvGrpSpPr/>
        <p:nvPr/>
      </p:nvGrpSpPr>
      <p:grpSpPr>
        <a:xfrm>
          <a:off x="0" y="0"/>
          <a:ext cx="0" cy="0"/>
          <a:chOff x="0" y="0"/>
          <a:chExt cx="0" cy="0"/>
        </a:xfrm>
      </p:grpSpPr>
      <p:pic>
        <p:nvPicPr>
          <p:cNvPr id="89" name="Google Shape;89;p22"/>
          <p:cNvPicPr preferRelativeResize="0"/>
          <p:nvPr/>
        </p:nvPicPr>
        <p:blipFill rotWithShape="1">
          <a:blip r:embed="rId2">
            <a:alphaModFix/>
          </a:blip>
          <a:srcRect l="806" r="806"/>
          <a:stretch/>
        </p:blipFill>
        <p:spPr>
          <a:xfrm rot="10800000" flipH="1">
            <a:off x="0" y="2743201"/>
            <a:ext cx="9144003" cy="2857499"/>
          </a:xfrm>
          <a:prstGeom prst="rect">
            <a:avLst/>
          </a:prstGeom>
          <a:noFill/>
          <a:ln>
            <a:noFill/>
          </a:ln>
        </p:spPr>
      </p:pic>
      <p:sp>
        <p:nvSpPr>
          <p:cNvPr id="90" name="Google Shape;90;p22"/>
          <p:cNvSpPr txBox="1">
            <a:spLocks noGrp="1"/>
          </p:cNvSpPr>
          <p:nvPr>
            <p:ph type="ctrTitle"/>
          </p:nvPr>
        </p:nvSpPr>
        <p:spPr>
          <a:xfrm>
            <a:off x="2947000" y="3905900"/>
            <a:ext cx="6636000" cy="8013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Oswald"/>
              <a:buNone/>
              <a:defRPr sz="3600">
                <a:latin typeface="Oswald"/>
                <a:ea typeface="Oswald"/>
                <a:cs typeface="Oswald"/>
                <a:sym typeface="Oswald"/>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1" name="Google Shape;91;p22"/>
          <p:cNvSpPr txBox="1">
            <a:spLocks noGrp="1"/>
          </p:cNvSpPr>
          <p:nvPr>
            <p:ph type="subTitle" idx="1"/>
          </p:nvPr>
        </p:nvSpPr>
        <p:spPr>
          <a:xfrm>
            <a:off x="2988576" y="4507025"/>
            <a:ext cx="6636000" cy="4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Oswald"/>
              <a:buNone/>
              <a:defRPr sz="2400">
                <a:latin typeface="Oswald"/>
                <a:ea typeface="Oswald"/>
                <a:cs typeface="Oswald"/>
                <a:sym typeface="Oswa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92" name="Google Shape;92;p22"/>
          <p:cNvPicPr preferRelativeResize="0"/>
          <p:nvPr/>
        </p:nvPicPr>
        <p:blipFill>
          <a:blip r:embed="rId3">
            <a:alphaModFix/>
          </a:blip>
          <a:stretch>
            <a:fillRect/>
          </a:stretch>
        </p:blipFill>
        <p:spPr>
          <a:xfrm>
            <a:off x="749325" y="3473425"/>
            <a:ext cx="1593624" cy="141907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louds Black">
  <p:cSld name="TITLE_AND_BODY_1">
    <p:bg>
      <p:bgPr>
        <a:solidFill>
          <a:srgbClr val="000000"/>
        </a:solid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800"/>
              <a:buNone/>
              <a:defRPr>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chemeClr val="accent1"/>
              </a:buClr>
              <a:buSzPts val="1800"/>
              <a:buChar char="●"/>
              <a:defRPr>
                <a:solidFill>
                  <a:schemeClr val="accent1"/>
                </a:solidFill>
              </a:defRPr>
            </a:lvl1pPr>
            <a:lvl2pPr marL="914400" lvl="1" indent="-317500" rtl="0">
              <a:spcBef>
                <a:spcPts val="1600"/>
              </a:spcBef>
              <a:spcAft>
                <a:spcPts val="0"/>
              </a:spcAft>
              <a:buClr>
                <a:schemeClr val="accent1"/>
              </a:buClr>
              <a:buSzPts val="1400"/>
              <a:buChar char="○"/>
              <a:defRPr>
                <a:solidFill>
                  <a:schemeClr val="accent1"/>
                </a:solidFill>
              </a:defRPr>
            </a:lvl2pPr>
            <a:lvl3pPr marL="1371600" lvl="2" indent="-317500" rtl="0">
              <a:spcBef>
                <a:spcPts val="1600"/>
              </a:spcBef>
              <a:spcAft>
                <a:spcPts val="0"/>
              </a:spcAft>
              <a:buClr>
                <a:schemeClr val="accent1"/>
              </a:buClr>
              <a:buSzPts val="1400"/>
              <a:buChar char="■"/>
              <a:defRPr>
                <a:solidFill>
                  <a:schemeClr val="accent1"/>
                </a:solidFill>
              </a:defRPr>
            </a:lvl3pPr>
            <a:lvl4pPr marL="1828800" lvl="3" indent="-317500" rtl="0">
              <a:spcBef>
                <a:spcPts val="1600"/>
              </a:spcBef>
              <a:spcAft>
                <a:spcPts val="0"/>
              </a:spcAft>
              <a:buClr>
                <a:schemeClr val="accent1"/>
              </a:buClr>
              <a:buSzPts val="1400"/>
              <a:buChar char="●"/>
              <a:defRPr>
                <a:solidFill>
                  <a:schemeClr val="accent1"/>
                </a:solidFill>
              </a:defRPr>
            </a:lvl4pPr>
            <a:lvl5pPr marL="2286000" lvl="4" indent="-317500" rtl="0">
              <a:spcBef>
                <a:spcPts val="1600"/>
              </a:spcBef>
              <a:spcAft>
                <a:spcPts val="0"/>
              </a:spcAft>
              <a:buClr>
                <a:schemeClr val="accent1"/>
              </a:buClr>
              <a:buSzPts val="1400"/>
              <a:buChar char="○"/>
              <a:defRPr>
                <a:solidFill>
                  <a:schemeClr val="accent1"/>
                </a:solidFill>
              </a:defRPr>
            </a:lvl5pPr>
            <a:lvl6pPr marL="2743200" lvl="5" indent="-317500" rtl="0">
              <a:spcBef>
                <a:spcPts val="1600"/>
              </a:spcBef>
              <a:spcAft>
                <a:spcPts val="0"/>
              </a:spcAft>
              <a:buClr>
                <a:schemeClr val="accent1"/>
              </a:buClr>
              <a:buSzPts val="1400"/>
              <a:buChar char="■"/>
              <a:defRPr>
                <a:solidFill>
                  <a:schemeClr val="accent1"/>
                </a:solidFill>
              </a:defRPr>
            </a:lvl6pPr>
            <a:lvl7pPr marL="3200400" lvl="6" indent="-317500" rtl="0">
              <a:spcBef>
                <a:spcPts val="1600"/>
              </a:spcBef>
              <a:spcAft>
                <a:spcPts val="0"/>
              </a:spcAft>
              <a:buClr>
                <a:schemeClr val="accent1"/>
              </a:buClr>
              <a:buSzPts val="1400"/>
              <a:buChar char="●"/>
              <a:defRPr>
                <a:solidFill>
                  <a:schemeClr val="accent1"/>
                </a:solidFill>
              </a:defRPr>
            </a:lvl7pPr>
            <a:lvl8pPr marL="3657600" lvl="7" indent="-317500" rtl="0">
              <a:spcBef>
                <a:spcPts val="1600"/>
              </a:spcBef>
              <a:spcAft>
                <a:spcPts val="0"/>
              </a:spcAft>
              <a:buClr>
                <a:schemeClr val="accent1"/>
              </a:buClr>
              <a:buSzPts val="1400"/>
              <a:buChar char="○"/>
              <a:defRPr>
                <a:solidFill>
                  <a:schemeClr val="accent1"/>
                </a:solidFill>
              </a:defRPr>
            </a:lvl8pPr>
            <a:lvl9pPr marL="4114800" lvl="8" indent="-317500" rtl="0">
              <a:spcBef>
                <a:spcPts val="1600"/>
              </a:spcBef>
              <a:spcAft>
                <a:spcPts val="1600"/>
              </a:spcAft>
              <a:buClr>
                <a:schemeClr val="accent1"/>
              </a:buClr>
              <a:buSzPts val="1400"/>
              <a:buChar char="■"/>
              <a:defRPr>
                <a:solidFill>
                  <a:schemeClr val="accent1"/>
                </a:solidFill>
              </a:defRPr>
            </a:lvl9pPr>
          </a:lstStyle>
          <a:p>
            <a:endParaRPr/>
          </a:p>
        </p:txBody>
      </p:sp>
      <p:sp>
        <p:nvSpPr>
          <p:cNvPr id="19" name="Google Shape;19;p4"/>
          <p:cNvSpPr txBox="1">
            <a:spLocks noGrp="1"/>
          </p:cNvSpPr>
          <p:nvPr>
            <p:ph type="sldNum" idx="12"/>
          </p:nvPr>
        </p:nvSpPr>
        <p:spPr>
          <a:xfrm>
            <a:off x="8719427" y="4739425"/>
            <a:ext cx="3780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GO Title">
  <p:cSld name="TITLE_1_1_1_1_1">
    <p:bg>
      <p:bgPr>
        <a:noFill/>
        <a:effectLst/>
      </p:bgPr>
    </p:bg>
    <p:spTree>
      <p:nvGrpSpPr>
        <p:cNvPr id="1" name="Shape 93"/>
        <p:cNvGrpSpPr/>
        <p:nvPr/>
      </p:nvGrpSpPr>
      <p:grpSpPr>
        <a:xfrm>
          <a:off x="0" y="0"/>
          <a:ext cx="0" cy="0"/>
          <a:chOff x="0" y="0"/>
          <a:chExt cx="0" cy="0"/>
        </a:xfrm>
      </p:grpSpPr>
      <p:pic>
        <p:nvPicPr>
          <p:cNvPr id="94" name="Google Shape;94;p23"/>
          <p:cNvPicPr preferRelativeResize="0"/>
          <p:nvPr/>
        </p:nvPicPr>
        <p:blipFill rotWithShape="1">
          <a:blip r:embed="rId2">
            <a:alphaModFix/>
          </a:blip>
          <a:srcRect l="806" r="806"/>
          <a:stretch/>
        </p:blipFill>
        <p:spPr>
          <a:xfrm rot="10800000" flipH="1">
            <a:off x="0" y="2743201"/>
            <a:ext cx="9144003" cy="2857499"/>
          </a:xfrm>
          <a:prstGeom prst="rect">
            <a:avLst/>
          </a:prstGeom>
          <a:noFill/>
          <a:ln>
            <a:noFill/>
          </a:ln>
        </p:spPr>
      </p:pic>
      <p:sp>
        <p:nvSpPr>
          <p:cNvPr id="95" name="Google Shape;95;p23"/>
          <p:cNvSpPr txBox="1">
            <a:spLocks noGrp="1"/>
          </p:cNvSpPr>
          <p:nvPr>
            <p:ph type="ctrTitle"/>
          </p:nvPr>
        </p:nvSpPr>
        <p:spPr>
          <a:xfrm>
            <a:off x="2947000" y="3905900"/>
            <a:ext cx="6636000" cy="8013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Oswald"/>
              <a:buNone/>
              <a:defRPr sz="3600">
                <a:latin typeface="Oswald"/>
                <a:ea typeface="Oswald"/>
                <a:cs typeface="Oswald"/>
                <a:sym typeface="Oswald"/>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6" name="Google Shape;96;p23"/>
          <p:cNvSpPr txBox="1">
            <a:spLocks noGrp="1"/>
          </p:cNvSpPr>
          <p:nvPr>
            <p:ph type="subTitle" idx="1"/>
          </p:nvPr>
        </p:nvSpPr>
        <p:spPr>
          <a:xfrm>
            <a:off x="2988576" y="4507025"/>
            <a:ext cx="6636000" cy="4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Oswald"/>
              <a:buNone/>
              <a:defRPr sz="2400">
                <a:latin typeface="Oswald"/>
                <a:ea typeface="Oswald"/>
                <a:cs typeface="Oswald"/>
                <a:sym typeface="Oswa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97" name="Google Shape;97;p23"/>
          <p:cNvPicPr preferRelativeResize="0"/>
          <p:nvPr/>
        </p:nvPicPr>
        <p:blipFill>
          <a:blip r:embed="rId3">
            <a:alphaModFix/>
          </a:blip>
          <a:stretch>
            <a:fillRect/>
          </a:stretch>
        </p:blipFill>
        <p:spPr>
          <a:xfrm>
            <a:off x="324725" y="3905900"/>
            <a:ext cx="2394162" cy="10090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GLOBE Dark">
  <p:cSld name="TITLE_AND_BODY_2_1_1_1">
    <p:bg>
      <p:bgPr>
        <a:solidFill>
          <a:srgbClr val="1D2E38"/>
        </a:solidFill>
        <a:effectLst/>
      </p:bgPr>
    </p:bg>
    <p:spTree>
      <p:nvGrpSpPr>
        <p:cNvPr id="1" name="Shape 98"/>
        <p:cNvGrpSpPr/>
        <p:nvPr/>
      </p:nvGrpSpPr>
      <p:grpSpPr>
        <a:xfrm>
          <a:off x="0" y="0"/>
          <a:ext cx="0" cy="0"/>
          <a:chOff x="0" y="0"/>
          <a:chExt cx="0" cy="0"/>
        </a:xfrm>
      </p:grpSpPr>
      <p:sp>
        <p:nvSpPr>
          <p:cNvPr id="99" name="Google Shape;99;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0" name="Google Shape;100;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GLOBE Black">
  <p:cSld name="TITLE_AND_BODY_1_2_1_1_1">
    <p:bg>
      <p:bgPr>
        <a:solidFill>
          <a:srgbClr val="000000"/>
        </a:solidFill>
        <a:effectLst/>
      </p:bgPr>
    </p:bg>
    <p:spTree>
      <p:nvGrpSpPr>
        <p:cNvPr id="1" name="Shape 101"/>
        <p:cNvGrpSpPr/>
        <p:nvPr/>
      </p:nvGrpSpPr>
      <p:grpSpPr>
        <a:xfrm>
          <a:off x="0" y="0"/>
          <a:ext cx="0" cy="0"/>
          <a:chOff x="0" y="0"/>
          <a:chExt cx="0" cy="0"/>
        </a:xfrm>
      </p:grpSpPr>
      <p:sp>
        <p:nvSpPr>
          <p:cNvPr id="102" name="Google Shape;102;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103" name="Google Shape;103;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sp>
        <p:nvSpPr>
          <p:cNvPr id="104" name="Google Shape;104;p25"/>
          <p:cNvSpPr txBox="1">
            <a:spLocks noGrp="1"/>
          </p:cNvSpPr>
          <p:nvPr>
            <p:ph type="sldNum" idx="12"/>
          </p:nvPr>
        </p:nvSpPr>
        <p:spPr>
          <a:xfrm>
            <a:off x="8719427" y="4739425"/>
            <a:ext cx="3780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GLOBE White">
  <p:cSld name="TITLE_AND_BODY_1_1_2_1_1_1">
    <p:bg>
      <p:bgPr>
        <a:solidFill>
          <a:schemeClr val="lt1"/>
        </a:solidFill>
        <a:effectLst/>
      </p:bgPr>
    </p:bg>
    <p:spTree>
      <p:nvGrpSpPr>
        <p:cNvPr id="1" name="Shape 105"/>
        <p:cNvGrpSpPr/>
        <p:nvPr/>
      </p:nvGrpSpPr>
      <p:grpSpPr>
        <a:xfrm>
          <a:off x="0" y="0"/>
          <a:ext cx="0" cy="0"/>
          <a:chOff x="0" y="0"/>
          <a:chExt cx="0" cy="0"/>
        </a:xfrm>
      </p:grpSpPr>
      <p:sp>
        <p:nvSpPr>
          <p:cNvPr id="106" name="Google Shape;106;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1D2E38"/>
              </a:buClr>
              <a:buSzPts val="2800"/>
              <a:buNone/>
              <a:defRPr>
                <a:solidFill>
                  <a:srgbClr val="1D2E38"/>
                </a:solidFill>
              </a:defRPr>
            </a:lvl1pPr>
            <a:lvl2pPr lvl="1" rtl="0">
              <a:spcBef>
                <a:spcPts val="0"/>
              </a:spcBef>
              <a:spcAft>
                <a:spcPts val="0"/>
              </a:spcAft>
              <a:buClr>
                <a:srgbClr val="1D2E38"/>
              </a:buClr>
              <a:buSzPts val="2800"/>
              <a:buNone/>
              <a:defRPr>
                <a:solidFill>
                  <a:srgbClr val="1D2E38"/>
                </a:solidFill>
              </a:defRPr>
            </a:lvl2pPr>
            <a:lvl3pPr lvl="2" rtl="0">
              <a:spcBef>
                <a:spcPts val="0"/>
              </a:spcBef>
              <a:spcAft>
                <a:spcPts val="0"/>
              </a:spcAft>
              <a:buClr>
                <a:srgbClr val="1D2E38"/>
              </a:buClr>
              <a:buSzPts val="2800"/>
              <a:buNone/>
              <a:defRPr>
                <a:solidFill>
                  <a:srgbClr val="1D2E38"/>
                </a:solidFill>
              </a:defRPr>
            </a:lvl3pPr>
            <a:lvl4pPr lvl="3" rtl="0">
              <a:spcBef>
                <a:spcPts val="0"/>
              </a:spcBef>
              <a:spcAft>
                <a:spcPts val="0"/>
              </a:spcAft>
              <a:buClr>
                <a:srgbClr val="1D2E38"/>
              </a:buClr>
              <a:buSzPts val="2800"/>
              <a:buNone/>
              <a:defRPr>
                <a:solidFill>
                  <a:srgbClr val="1D2E38"/>
                </a:solidFill>
              </a:defRPr>
            </a:lvl4pPr>
            <a:lvl5pPr lvl="4" rtl="0">
              <a:spcBef>
                <a:spcPts val="0"/>
              </a:spcBef>
              <a:spcAft>
                <a:spcPts val="0"/>
              </a:spcAft>
              <a:buClr>
                <a:srgbClr val="1D2E38"/>
              </a:buClr>
              <a:buSzPts val="2800"/>
              <a:buNone/>
              <a:defRPr>
                <a:solidFill>
                  <a:srgbClr val="1D2E38"/>
                </a:solidFill>
              </a:defRPr>
            </a:lvl5pPr>
            <a:lvl6pPr lvl="5" rtl="0">
              <a:spcBef>
                <a:spcPts val="0"/>
              </a:spcBef>
              <a:spcAft>
                <a:spcPts val="0"/>
              </a:spcAft>
              <a:buClr>
                <a:srgbClr val="1D2E38"/>
              </a:buClr>
              <a:buSzPts val="2800"/>
              <a:buNone/>
              <a:defRPr>
                <a:solidFill>
                  <a:srgbClr val="1D2E38"/>
                </a:solidFill>
              </a:defRPr>
            </a:lvl6pPr>
            <a:lvl7pPr lvl="6" rtl="0">
              <a:spcBef>
                <a:spcPts val="0"/>
              </a:spcBef>
              <a:spcAft>
                <a:spcPts val="0"/>
              </a:spcAft>
              <a:buClr>
                <a:srgbClr val="1D2E38"/>
              </a:buClr>
              <a:buSzPts val="2800"/>
              <a:buNone/>
              <a:defRPr>
                <a:solidFill>
                  <a:srgbClr val="1D2E38"/>
                </a:solidFill>
              </a:defRPr>
            </a:lvl7pPr>
            <a:lvl8pPr lvl="7" rtl="0">
              <a:spcBef>
                <a:spcPts val="0"/>
              </a:spcBef>
              <a:spcAft>
                <a:spcPts val="0"/>
              </a:spcAft>
              <a:buClr>
                <a:srgbClr val="1D2E38"/>
              </a:buClr>
              <a:buSzPts val="2800"/>
              <a:buNone/>
              <a:defRPr>
                <a:solidFill>
                  <a:srgbClr val="1D2E38"/>
                </a:solidFill>
              </a:defRPr>
            </a:lvl8pPr>
            <a:lvl9pPr lvl="8" rtl="0">
              <a:spcBef>
                <a:spcPts val="0"/>
              </a:spcBef>
              <a:spcAft>
                <a:spcPts val="0"/>
              </a:spcAft>
              <a:buClr>
                <a:srgbClr val="1D2E38"/>
              </a:buClr>
              <a:buSzPts val="2800"/>
              <a:buNone/>
              <a:defRPr>
                <a:solidFill>
                  <a:srgbClr val="1D2E38"/>
                </a:solidFill>
              </a:defRPr>
            </a:lvl9pPr>
          </a:lstStyle>
          <a:p>
            <a:endParaRPr/>
          </a:p>
        </p:txBody>
      </p:sp>
      <p:sp>
        <p:nvSpPr>
          <p:cNvPr id="107" name="Google Shape;107;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1D2E38"/>
              </a:buClr>
              <a:buSzPts val="1800"/>
              <a:buChar char="●"/>
              <a:defRPr>
                <a:solidFill>
                  <a:srgbClr val="1D2E38"/>
                </a:solidFill>
              </a:defRPr>
            </a:lvl1pPr>
            <a:lvl2pPr marL="914400" lvl="1" indent="-317500" rtl="0">
              <a:spcBef>
                <a:spcPts val="1600"/>
              </a:spcBef>
              <a:spcAft>
                <a:spcPts val="0"/>
              </a:spcAft>
              <a:buClr>
                <a:srgbClr val="1D2E38"/>
              </a:buClr>
              <a:buSzPts val="1400"/>
              <a:buChar char="○"/>
              <a:defRPr>
                <a:solidFill>
                  <a:srgbClr val="1D2E38"/>
                </a:solidFill>
              </a:defRPr>
            </a:lvl2pPr>
            <a:lvl3pPr marL="1371600" lvl="2" indent="-317500" rtl="0">
              <a:spcBef>
                <a:spcPts val="1600"/>
              </a:spcBef>
              <a:spcAft>
                <a:spcPts val="0"/>
              </a:spcAft>
              <a:buClr>
                <a:srgbClr val="1D2E38"/>
              </a:buClr>
              <a:buSzPts val="1400"/>
              <a:buChar char="■"/>
              <a:defRPr>
                <a:solidFill>
                  <a:srgbClr val="1D2E38"/>
                </a:solidFill>
              </a:defRPr>
            </a:lvl3pPr>
            <a:lvl4pPr marL="1828800" lvl="3" indent="-317500" rtl="0">
              <a:spcBef>
                <a:spcPts val="1600"/>
              </a:spcBef>
              <a:spcAft>
                <a:spcPts val="0"/>
              </a:spcAft>
              <a:buClr>
                <a:srgbClr val="1D2E38"/>
              </a:buClr>
              <a:buSzPts val="1400"/>
              <a:buChar char="●"/>
              <a:defRPr>
                <a:solidFill>
                  <a:srgbClr val="1D2E38"/>
                </a:solidFill>
              </a:defRPr>
            </a:lvl4pPr>
            <a:lvl5pPr marL="2286000" lvl="4" indent="-317500" rtl="0">
              <a:spcBef>
                <a:spcPts val="1600"/>
              </a:spcBef>
              <a:spcAft>
                <a:spcPts val="0"/>
              </a:spcAft>
              <a:buClr>
                <a:srgbClr val="1D2E38"/>
              </a:buClr>
              <a:buSzPts val="1400"/>
              <a:buChar char="○"/>
              <a:defRPr>
                <a:solidFill>
                  <a:srgbClr val="1D2E38"/>
                </a:solidFill>
              </a:defRPr>
            </a:lvl5pPr>
            <a:lvl6pPr marL="2743200" lvl="5" indent="-317500" rtl="0">
              <a:spcBef>
                <a:spcPts val="1600"/>
              </a:spcBef>
              <a:spcAft>
                <a:spcPts val="0"/>
              </a:spcAft>
              <a:buClr>
                <a:srgbClr val="1D2E38"/>
              </a:buClr>
              <a:buSzPts val="1400"/>
              <a:buChar char="■"/>
              <a:defRPr>
                <a:solidFill>
                  <a:srgbClr val="1D2E38"/>
                </a:solidFill>
              </a:defRPr>
            </a:lvl6pPr>
            <a:lvl7pPr marL="3200400" lvl="6" indent="-317500" rtl="0">
              <a:spcBef>
                <a:spcPts val="1600"/>
              </a:spcBef>
              <a:spcAft>
                <a:spcPts val="0"/>
              </a:spcAft>
              <a:buClr>
                <a:srgbClr val="1D2E38"/>
              </a:buClr>
              <a:buSzPts val="1400"/>
              <a:buChar char="●"/>
              <a:defRPr>
                <a:solidFill>
                  <a:srgbClr val="1D2E38"/>
                </a:solidFill>
              </a:defRPr>
            </a:lvl7pPr>
            <a:lvl8pPr marL="3657600" lvl="7" indent="-317500" rtl="0">
              <a:spcBef>
                <a:spcPts val="1600"/>
              </a:spcBef>
              <a:spcAft>
                <a:spcPts val="0"/>
              </a:spcAft>
              <a:buClr>
                <a:srgbClr val="1D2E38"/>
              </a:buClr>
              <a:buSzPts val="1400"/>
              <a:buChar char="○"/>
              <a:defRPr>
                <a:solidFill>
                  <a:srgbClr val="1D2E38"/>
                </a:solidFill>
              </a:defRPr>
            </a:lvl8pPr>
            <a:lvl9pPr marL="4114800" lvl="8" indent="-317500" rtl="0">
              <a:spcBef>
                <a:spcPts val="1600"/>
              </a:spcBef>
              <a:spcAft>
                <a:spcPts val="1600"/>
              </a:spcAft>
              <a:buClr>
                <a:srgbClr val="1D2E38"/>
              </a:buClr>
              <a:buSzPts val="1400"/>
              <a:buChar char="■"/>
              <a:defRPr>
                <a:solidFill>
                  <a:srgbClr val="1D2E38"/>
                </a:solidFill>
              </a:defRPr>
            </a:lvl9pPr>
          </a:lstStyle>
          <a:p>
            <a:endParaRPr/>
          </a:p>
        </p:txBody>
      </p:sp>
      <p:sp>
        <p:nvSpPr>
          <p:cNvPr id="108" name="Google Shape;108;p26"/>
          <p:cNvSpPr txBox="1">
            <a:spLocks noGrp="1"/>
          </p:cNvSpPr>
          <p:nvPr>
            <p:ph type="sldNum" idx="12"/>
          </p:nvPr>
        </p:nvSpPr>
        <p:spPr>
          <a:xfrm>
            <a:off x="8719427" y="4739425"/>
            <a:ext cx="3780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DC94C1A-51CA-864C-B89C-233E0294E3D1}" type="datetimeFigureOut">
              <a:rPr lang="en-US" smtClean="0"/>
              <a:t>3/18/20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92FC27-1501-BB4F-A2D3-AD9C5D4E5DC9}" type="slidenum">
              <a:rPr lang="en-US" smtClean="0"/>
              <a:t>‹#›</a:t>
            </a:fld>
            <a:endParaRPr lang="en-US"/>
          </a:p>
        </p:txBody>
      </p:sp>
    </p:spTree>
    <p:extLst>
      <p:ext uri="{BB962C8B-B14F-4D97-AF65-F5344CB8AC3E}">
        <p14:creationId xmlns:p14="http://schemas.microsoft.com/office/powerpoint/2010/main" val="2304904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louds White">
  <p:cSld name="TITLE_AND_BODY_1_1">
    <p:bg>
      <p:bgPr>
        <a:solidFill>
          <a:schemeClr val="lt1"/>
        </a:solidFill>
        <a:effectLst/>
      </p:bgPr>
    </p:bg>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800"/>
              <a:buNone/>
              <a:defRPr>
                <a:solidFill>
                  <a:schemeClr val="accent2"/>
                </a:solidFill>
              </a:defRPr>
            </a:lvl1pPr>
            <a:lvl2pPr lvl="1" rtl="0">
              <a:spcBef>
                <a:spcPts val="0"/>
              </a:spcBef>
              <a:spcAft>
                <a:spcPts val="0"/>
              </a:spcAft>
              <a:buClr>
                <a:schemeClr val="accent2"/>
              </a:buClr>
              <a:buSzPts val="2800"/>
              <a:buNone/>
              <a:defRPr>
                <a:solidFill>
                  <a:schemeClr val="accent2"/>
                </a:solidFill>
              </a:defRPr>
            </a:lvl2pPr>
            <a:lvl3pPr lvl="2" rtl="0">
              <a:spcBef>
                <a:spcPts val="0"/>
              </a:spcBef>
              <a:spcAft>
                <a:spcPts val="0"/>
              </a:spcAft>
              <a:buClr>
                <a:schemeClr val="accent2"/>
              </a:buClr>
              <a:buSzPts val="2800"/>
              <a:buNone/>
              <a:defRPr>
                <a:solidFill>
                  <a:schemeClr val="accent2"/>
                </a:solidFill>
              </a:defRPr>
            </a:lvl3pPr>
            <a:lvl4pPr lvl="3" rtl="0">
              <a:spcBef>
                <a:spcPts val="0"/>
              </a:spcBef>
              <a:spcAft>
                <a:spcPts val="0"/>
              </a:spcAft>
              <a:buClr>
                <a:schemeClr val="accent2"/>
              </a:buClr>
              <a:buSzPts val="2800"/>
              <a:buNone/>
              <a:defRPr>
                <a:solidFill>
                  <a:schemeClr val="accent2"/>
                </a:solidFill>
              </a:defRPr>
            </a:lvl4pPr>
            <a:lvl5pPr lvl="4" rtl="0">
              <a:spcBef>
                <a:spcPts val="0"/>
              </a:spcBef>
              <a:spcAft>
                <a:spcPts val="0"/>
              </a:spcAft>
              <a:buClr>
                <a:schemeClr val="accent2"/>
              </a:buClr>
              <a:buSzPts val="2800"/>
              <a:buNone/>
              <a:defRPr>
                <a:solidFill>
                  <a:schemeClr val="accent2"/>
                </a:solidFill>
              </a:defRPr>
            </a:lvl5pPr>
            <a:lvl6pPr lvl="5" rtl="0">
              <a:spcBef>
                <a:spcPts val="0"/>
              </a:spcBef>
              <a:spcAft>
                <a:spcPts val="0"/>
              </a:spcAft>
              <a:buClr>
                <a:schemeClr val="accent2"/>
              </a:buClr>
              <a:buSzPts val="2800"/>
              <a:buNone/>
              <a:defRPr>
                <a:solidFill>
                  <a:schemeClr val="accent2"/>
                </a:solidFill>
              </a:defRPr>
            </a:lvl6pPr>
            <a:lvl7pPr lvl="6" rtl="0">
              <a:spcBef>
                <a:spcPts val="0"/>
              </a:spcBef>
              <a:spcAft>
                <a:spcPts val="0"/>
              </a:spcAft>
              <a:buClr>
                <a:schemeClr val="accent2"/>
              </a:buClr>
              <a:buSzPts val="2800"/>
              <a:buNone/>
              <a:defRPr>
                <a:solidFill>
                  <a:schemeClr val="accent2"/>
                </a:solidFill>
              </a:defRPr>
            </a:lvl7pPr>
            <a:lvl8pPr lvl="7" rtl="0">
              <a:spcBef>
                <a:spcPts val="0"/>
              </a:spcBef>
              <a:spcAft>
                <a:spcPts val="0"/>
              </a:spcAft>
              <a:buClr>
                <a:schemeClr val="accent2"/>
              </a:buClr>
              <a:buSzPts val="2800"/>
              <a:buNone/>
              <a:defRPr>
                <a:solidFill>
                  <a:schemeClr val="accent2"/>
                </a:solidFill>
              </a:defRPr>
            </a:lvl8pPr>
            <a:lvl9pPr lvl="8" rtl="0">
              <a:spcBef>
                <a:spcPts val="0"/>
              </a:spcBef>
              <a:spcAft>
                <a:spcPts val="0"/>
              </a:spcAft>
              <a:buClr>
                <a:schemeClr val="accent2"/>
              </a:buClr>
              <a:buSzPts val="2800"/>
              <a:buNone/>
              <a:defRPr>
                <a:solidFill>
                  <a:schemeClr val="accent2"/>
                </a:solidFill>
              </a:defRPr>
            </a:lvl9pPr>
          </a:lstStyle>
          <a:p>
            <a:endParaRPr/>
          </a:p>
        </p:txBody>
      </p:sp>
      <p:sp>
        <p:nvSpPr>
          <p:cNvPr id="22" name="Google Shape;22;p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chemeClr val="accent2"/>
              </a:buClr>
              <a:buSzPts val="1800"/>
              <a:buChar char="●"/>
              <a:defRPr>
                <a:solidFill>
                  <a:schemeClr val="accent2"/>
                </a:solidFill>
              </a:defRPr>
            </a:lvl1pPr>
            <a:lvl2pPr marL="914400" lvl="1" indent="-317500" rtl="0">
              <a:spcBef>
                <a:spcPts val="1600"/>
              </a:spcBef>
              <a:spcAft>
                <a:spcPts val="0"/>
              </a:spcAft>
              <a:buClr>
                <a:schemeClr val="accent2"/>
              </a:buClr>
              <a:buSzPts val="1400"/>
              <a:buChar char="○"/>
              <a:defRPr>
                <a:solidFill>
                  <a:schemeClr val="accent2"/>
                </a:solidFill>
              </a:defRPr>
            </a:lvl2pPr>
            <a:lvl3pPr marL="1371600" lvl="2" indent="-317500" rtl="0">
              <a:spcBef>
                <a:spcPts val="1600"/>
              </a:spcBef>
              <a:spcAft>
                <a:spcPts val="0"/>
              </a:spcAft>
              <a:buClr>
                <a:schemeClr val="accent2"/>
              </a:buClr>
              <a:buSzPts val="1400"/>
              <a:buChar char="■"/>
              <a:defRPr>
                <a:solidFill>
                  <a:schemeClr val="accent2"/>
                </a:solidFill>
              </a:defRPr>
            </a:lvl3pPr>
            <a:lvl4pPr marL="1828800" lvl="3" indent="-317500" rtl="0">
              <a:spcBef>
                <a:spcPts val="1600"/>
              </a:spcBef>
              <a:spcAft>
                <a:spcPts val="0"/>
              </a:spcAft>
              <a:buClr>
                <a:schemeClr val="accent2"/>
              </a:buClr>
              <a:buSzPts val="1400"/>
              <a:buChar char="●"/>
              <a:defRPr>
                <a:solidFill>
                  <a:schemeClr val="accent2"/>
                </a:solidFill>
              </a:defRPr>
            </a:lvl4pPr>
            <a:lvl5pPr marL="2286000" lvl="4" indent="-317500" rtl="0">
              <a:spcBef>
                <a:spcPts val="1600"/>
              </a:spcBef>
              <a:spcAft>
                <a:spcPts val="0"/>
              </a:spcAft>
              <a:buClr>
                <a:schemeClr val="accent2"/>
              </a:buClr>
              <a:buSzPts val="1400"/>
              <a:buChar char="○"/>
              <a:defRPr>
                <a:solidFill>
                  <a:schemeClr val="accent2"/>
                </a:solidFill>
              </a:defRPr>
            </a:lvl5pPr>
            <a:lvl6pPr marL="2743200" lvl="5" indent="-317500" rtl="0">
              <a:spcBef>
                <a:spcPts val="1600"/>
              </a:spcBef>
              <a:spcAft>
                <a:spcPts val="0"/>
              </a:spcAft>
              <a:buClr>
                <a:schemeClr val="accent2"/>
              </a:buClr>
              <a:buSzPts val="1400"/>
              <a:buChar char="■"/>
              <a:defRPr>
                <a:solidFill>
                  <a:schemeClr val="accent2"/>
                </a:solidFill>
              </a:defRPr>
            </a:lvl6pPr>
            <a:lvl7pPr marL="3200400" lvl="6" indent="-317500" rtl="0">
              <a:spcBef>
                <a:spcPts val="1600"/>
              </a:spcBef>
              <a:spcAft>
                <a:spcPts val="0"/>
              </a:spcAft>
              <a:buClr>
                <a:schemeClr val="accent2"/>
              </a:buClr>
              <a:buSzPts val="1400"/>
              <a:buChar char="●"/>
              <a:defRPr>
                <a:solidFill>
                  <a:schemeClr val="accent2"/>
                </a:solidFill>
              </a:defRPr>
            </a:lvl7pPr>
            <a:lvl8pPr marL="3657600" lvl="7" indent="-317500" rtl="0">
              <a:spcBef>
                <a:spcPts val="1600"/>
              </a:spcBef>
              <a:spcAft>
                <a:spcPts val="0"/>
              </a:spcAft>
              <a:buClr>
                <a:schemeClr val="accent2"/>
              </a:buClr>
              <a:buSzPts val="1400"/>
              <a:buChar char="○"/>
              <a:defRPr>
                <a:solidFill>
                  <a:schemeClr val="accent2"/>
                </a:solidFill>
              </a:defRPr>
            </a:lvl8pPr>
            <a:lvl9pPr marL="4114800" lvl="8" indent="-317500" rtl="0">
              <a:spcBef>
                <a:spcPts val="1600"/>
              </a:spcBef>
              <a:spcAft>
                <a:spcPts val="1600"/>
              </a:spcAft>
              <a:buClr>
                <a:schemeClr val="accent2"/>
              </a:buClr>
              <a:buSzPts val="1400"/>
              <a:buChar char="■"/>
              <a:defRPr>
                <a:solidFill>
                  <a:schemeClr val="accent2"/>
                </a:solidFill>
              </a:defRPr>
            </a:lvl9pPr>
          </a:lstStyle>
          <a:p>
            <a:endParaRPr/>
          </a:p>
        </p:txBody>
      </p:sp>
      <p:sp>
        <p:nvSpPr>
          <p:cNvPr id="23" name="Google Shape;23;p5"/>
          <p:cNvSpPr txBox="1">
            <a:spLocks noGrp="1"/>
          </p:cNvSpPr>
          <p:nvPr>
            <p:ph type="sldNum" idx="12"/>
          </p:nvPr>
        </p:nvSpPr>
        <p:spPr>
          <a:xfrm>
            <a:off x="8719427" y="4739425"/>
            <a:ext cx="3780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louds Light">
  <p:cSld name="TITLE_AND_BODY_1_1_1">
    <p:bg>
      <p:bgPr>
        <a:solidFill>
          <a:schemeClr val="accent1"/>
        </a:solidFill>
        <a:effectLst/>
      </p:bgPr>
    </p:bg>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8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 name="Google Shape;26;p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000000"/>
              </a:buClr>
              <a:buSzPts val="1800"/>
              <a:buChar char="●"/>
              <a:defRPr>
                <a:solidFill>
                  <a:srgbClr val="000000"/>
                </a:solidFill>
              </a:defRPr>
            </a:lvl1pPr>
            <a:lvl2pPr marL="914400" lvl="1" indent="-317500" rtl="0">
              <a:spcBef>
                <a:spcPts val="1600"/>
              </a:spcBef>
              <a:spcAft>
                <a:spcPts val="0"/>
              </a:spcAft>
              <a:buClr>
                <a:srgbClr val="000000"/>
              </a:buClr>
              <a:buSzPts val="1400"/>
              <a:buChar char="○"/>
              <a:defRPr>
                <a:solidFill>
                  <a:srgbClr val="000000"/>
                </a:solidFill>
              </a:defRPr>
            </a:lvl2pPr>
            <a:lvl3pPr marL="1371600" lvl="2" indent="-317500" rtl="0">
              <a:spcBef>
                <a:spcPts val="1600"/>
              </a:spcBef>
              <a:spcAft>
                <a:spcPts val="0"/>
              </a:spcAft>
              <a:buClr>
                <a:srgbClr val="000000"/>
              </a:buClr>
              <a:buSzPts val="1400"/>
              <a:buChar char="■"/>
              <a:defRPr>
                <a:solidFill>
                  <a:srgbClr val="000000"/>
                </a:solidFill>
              </a:defRPr>
            </a:lvl3pPr>
            <a:lvl4pPr marL="1828800" lvl="3" indent="-317500" rtl="0">
              <a:spcBef>
                <a:spcPts val="1600"/>
              </a:spcBef>
              <a:spcAft>
                <a:spcPts val="0"/>
              </a:spcAft>
              <a:buClr>
                <a:srgbClr val="000000"/>
              </a:buClr>
              <a:buSzPts val="1400"/>
              <a:buChar char="●"/>
              <a:defRPr>
                <a:solidFill>
                  <a:srgbClr val="000000"/>
                </a:solidFill>
              </a:defRPr>
            </a:lvl4pPr>
            <a:lvl5pPr marL="2286000" lvl="4" indent="-317500" rtl="0">
              <a:spcBef>
                <a:spcPts val="1600"/>
              </a:spcBef>
              <a:spcAft>
                <a:spcPts val="0"/>
              </a:spcAft>
              <a:buClr>
                <a:srgbClr val="000000"/>
              </a:buClr>
              <a:buSzPts val="1400"/>
              <a:buChar char="○"/>
              <a:defRPr>
                <a:solidFill>
                  <a:srgbClr val="000000"/>
                </a:solidFill>
              </a:defRPr>
            </a:lvl5pPr>
            <a:lvl6pPr marL="2743200" lvl="5" indent="-317500" rtl="0">
              <a:spcBef>
                <a:spcPts val="1600"/>
              </a:spcBef>
              <a:spcAft>
                <a:spcPts val="0"/>
              </a:spcAft>
              <a:buClr>
                <a:srgbClr val="000000"/>
              </a:buClr>
              <a:buSzPts val="1400"/>
              <a:buChar char="■"/>
              <a:defRPr>
                <a:solidFill>
                  <a:srgbClr val="000000"/>
                </a:solidFill>
              </a:defRPr>
            </a:lvl6pPr>
            <a:lvl7pPr marL="3200400" lvl="6" indent="-317500" rtl="0">
              <a:spcBef>
                <a:spcPts val="1600"/>
              </a:spcBef>
              <a:spcAft>
                <a:spcPts val="0"/>
              </a:spcAft>
              <a:buClr>
                <a:srgbClr val="000000"/>
              </a:buClr>
              <a:buSzPts val="1400"/>
              <a:buChar char="●"/>
              <a:defRPr>
                <a:solidFill>
                  <a:srgbClr val="000000"/>
                </a:solidFill>
              </a:defRPr>
            </a:lvl7pPr>
            <a:lvl8pPr marL="3657600" lvl="7" indent="-317500" rtl="0">
              <a:spcBef>
                <a:spcPts val="1600"/>
              </a:spcBef>
              <a:spcAft>
                <a:spcPts val="0"/>
              </a:spcAft>
              <a:buClr>
                <a:srgbClr val="000000"/>
              </a:buClr>
              <a:buSzPts val="1400"/>
              <a:buChar char="○"/>
              <a:defRPr>
                <a:solidFill>
                  <a:srgbClr val="000000"/>
                </a:solidFill>
              </a:defRPr>
            </a:lvl8pPr>
            <a:lvl9pPr marL="4114800" lvl="8" indent="-317500" rtl="0">
              <a:spcBef>
                <a:spcPts val="1600"/>
              </a:spcBef>
              <a:spcAft>
                <a:spcPts val="1600"/>
              </a:spcAft>
              <a:buClr>
                <a:srgbClr val="000000"/>
              </a:buClr>
              <a:buSzPts val="1400"/>
              <a:buChar char="■"/>
              <a:defRPr>
                <a:solidFill>
                  <a:srgbClr val="000000"/>
                </a:solidFill>
              </a:defRPr>
            </a:lvl9pPr>
          </a:lstStyle>
          <a:p>
            <a:endParaRPr/>
          </a:p>
        </p:txBody>
      </p:sp>
      <p:sp>
        <p:nvSpPr>
          <p:cNvPr id="27" name="Google Shape;27;p6"/>
          <p:cNvSpPr txBox="1">
            <a:spLocks noGrp="1"/>
          </p:cNvSpPr>
          <p:nvPr>
            <p:ph type="sldNum" idx="12"/>
          </p:nvPr>
        </p:nvSpPr>
        <p:spPr>
          <a:xfrm>
            <a:off x="8719427" y="4739425"/>
            <a:ext cx="3780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osquitoes Title">
  <p:cSld name="TITLE_1">
    <p:bg>
      <p:bgPr>
        <a:noFill/>
        <a:effectLst/>
      </p:bgPr>
    </p:bg>
    <p:spTree>
      <p:nvGrpSpPr>
        <p:cNvPr id="1" name="Shape 28"/>
        <p:cNvGrpSpPr/>
        <p:nvPr/>
      </p:nvGrpSpPr>
      <p:grpSpPr>
        <a:xfrm>
          <a:off x="0" y="0"/>
          <a:ext cx="0" cy="0"/>
          <a:chOff x="0" y="0"/>
          <a:chExt cx="0" cy="0"/>
        </a:xfrm>
      </p:grpSpPr>
      <p:pic>
        <p:nvPicPr>
          <p:cNvPr id="29" name="Google Shape;29;p7"/>
          <p:cNvPicPr preferRelativeResize="0"/>
          <p:nvPr/>
        </p:nvPicPr>
        <p:blipFill>
          <a:blip r:embed="rId2">
            <a:alphaModFix/>
          </a:blip>
          <a:stretch>
            <a:fillRect/>
          </a:stretch>
        </p:blipFill>
        <p:spPr>
          <a:xfrm>
            <a:off x="0" y="2743200"/>
            <a:ext cx="9144002" cy="2857501"/>
          </a:xfrm>
          <a:prstGeom prst="rect">
            <a:avLst/>
          </a:prstGeom>
          <a:noFill/>
          <a:ln>
            <a:noFill/>
          </a:ln>
        </p:spPr>
      </p:pic>
      <p:sp>
        <p:nvSpPr>
          <p:cNvPr id="30" name="Google Shape;30;p7"/>
          <p:cNvSpPr txBox="1">
            <a:spLocks noGrp="1"/>
          </p:cNvSpPr>
          <p:nvPr>
            <p:ph type="ctrTitle"/>
          </p:nvPr>
        </p:nvSpPr>
        <p:spPr>
          <a:xfrm>
            <a:off x="2947000" y="3905900"/>
            <a:ext cx="6636000" cy="8013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Oswald"/>
              <a:buNone/>
              <a:defRPr sz="3600">
                <a:latin typeface="Oswald"/>
                <a:ea typeface="Oswald"/>
                <a:cs typeface="Oswald"/>
                <a:sym typeface="Oswald"/>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1" name="Google Shape;31;p7"/>
          <p:cNvSpPr txBox="1">
            <a:spLocks noGrp="1"/>
          </p:cNvSpPr>
          <p:nvPr>
            <p:ph type="subTitle" idx="1"/>
          </p:nvPr>
        </p:nvSpPr>
        <p:spPr>
          <a:xfrm>
            <a:off x="2988576" y="4507025"/>
            <a:ext cx="6636000" cy="4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Oswald"/>
              <a:buNone/>
              <a:defRPr sz="2400">
                <a:latin typeface="Oswald"/>
                <a:ea typeface="Oswald"/>
                <a:cs typeface="Oswald"/>
                <a:sym typeface="Oswa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32" name="Google Shape;32;p7"/>
          <p:cNvPicPr preferRelativeResize="0"/>
          <p:nvPr/>
        </p:nvPicPr>
        <p:blipFill>
          <a:blip r:embed="rId3">
            <a:alphaModFix/>
          </a:blip>
          <a:stretch>
            <a:fillRect/>
          </a:stretch>
        </p:blipFill>
        <p:spPr>
          <a:xfrm>
            <a:off x="432393" y="4007876"/>
            <a:ext cx="2035681" cy="9047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osquitoes Dark">
  <p:cSld name="TITLE_AND_BODY_2">
    <p:bg>
      <p:bgPr>
        <a:solidFill>
          <a:schemeClr val="dk2"/>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 name="Google Shape;35;p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pic>
        <p:nvPicPr>
          <p:cNvPr id="4" name="Google Shape;32;p7">
            <a:extLst>
              <a:ext uri="{FF2B5EF4-FFF2-40B4-BE49-F238E27FC236}">
                <a16:creationId xmlns:a16="http://schemas.microsoft.com/office/drawing/2014/main" id="{06769D2C-C41D-774A-AF05-F5FC5190E1D7}"/>
              </a:ext>
            </a:extLst>
          </p:cNvPr>
          <p:cNvPicPr preferRelativeResize="0"/>
          <p:nvPr userDrawn="1"/>
        </p:nvPicPr>
        <p:blipFill>
          <a:blip r:embed="rId2">
            <a:alphaModFix/>
          </a:blip>
          <a:stretch>
            <a:fillRect/>
          </a:stretch>
        </p:blipFill>
        <p:spPr>
          <a:xfrm>
            <a:off x="121309" y="4568874"/>
            <a:ext cx="961767" cy="41764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louds White" preserve="1">
  <p:cSld name="1_Clouds White">
    <p:bg>
      <p:bgPr>
        <a:solidFill>
          <a:schemeClr val="lt1"/>
        </a:solidFill>
        <a:effectLst/>
      </p:bgPr>
    </p:bg>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800"/>
              <a:buNone/>
              <a:defRPr>
                <a:solidFill>
                  <a:schemeClr val="tx2"/>
                </a:solidFill>
              </a:defRPr>
            </a:lvl1pPr>
            <a:lvl2pPr lvl="1" rtl="0">
              <a:spcBef>
                <a:spcPts val="0"/>
              </a:spcBef>
              <a:spcAft>
                <a:spcPts val="0"/>
              </a:spcAft>
              <a:buClr>
                <a:schemeClr val="accent2"/>
              </a:buClr>
              <a:buSzPts val="2800"/>
              <a:buNone/>
              <a:defRPr>
                <a:solidFill>
                  <a:schemeClr val="accent2"/>
                </a:solidFill>
              </a:defRPr>
            </a:lvl2pPr>
            <a:lvl3pPr lvl="2" rtl="0">
              <a:spcBef>
                <a:spcPts val="0"/>
              </a:spcBef>
              <a:spcAft>
                <a:spcPts val="0"/>
              </a:spcAft>
              <a:buClr>
                <a:schemeClr val="accent2"/>
              </a:buClr>
              <a:buSzPts val="2800"/>
              <a:buNone/>
              <a:defRPr>
                <a:solidFill>
                  <a:schemeClr val="accent2"/>
                </a:solidFill>
              </a:defRPr>
            </a:lvl3pPr>
            <a:lvl4pPr lvl="3" rtl="0">
              <a:spcBef>
                <a:spcPts val="0"/>
              </a:spcBef>
              <a:spcAft>
                <a:spcPts val="0"/>
              </a:spcAft>
              <a:buClr>
                <a:schemeClr val="accent2"/>
              </a:buClr>
              <a:buSzPts val="2800"/>
              <a:buNone/>
              <a:defRPr>
                <a:solidFill>
                  <a:schemeClr val="accent2"/>
                </a:solidFill>
              </a:defRPr>
            </a:lvl4pPr>
            <a:lvl5pPr lvl="4" rtl="0">
              <a:spcBef>
                <a:spcPts val="0"/>
              </a:spcBef>
              <a:spcAft>
                <a:spcPts val="0"/>
              </a:spcAft>
              <a:buClr>
                <a:schemeClr val="accent2"/>
              </a:buClr>
              <a:buSzPts val="2800"/>
              <a:buNone/>
              <a:defRPr>
                <a:solidFill>
                  <a:schemeClr val="accent2"/>
                </a:solidFill>
              </a:defRPr>
            </a:lvl5pPr>
            <a:lvl6pPr lvl="5" rtl="0">
              <a:spcBef>
                <a:spcPts val="0"/>
              </a:spcBef>
              <a:spcAft>
                <a:spcPts val="0"/>
              </a:spcAft>
              <a:buClr>
                <a:schemeClr val="accent2"/>
              </a:buClr>
              <a:buSzPts val="2800"/>
              <a:buNone/>
              <a:defRPr>
                <a:solidFill>
                  <a:schemeClr val="accent2"/>
                </a:solidFill>
              </a:defRPr>
            </a:lvl6pPr>
            <a:lvl7pPr lvl="6" rtl="0">
              <a:spcBef>
                <a:spcPts val="0"/>
              </a:spcBef>
              <a:spcAft>
                <a:spcPts val="0"/>
              </a:spcAft>
              <a:buClr>
                <a:schemeClr val="accent2"/>
              </a:buClr>
              <a:buSzPts val="2800"/>
              <a:buNone/>
              <a:defRPr>
                <a:solidFill>
                  <a:schemeClr val="accent2"/>
                </a:solidFill>
              </a:defRPr>
            </a:lvl7pPr>
            <a:lvl8pPr lvl="7" rtl="0">
              <a:spcBef>
                <a:spcPts val="0"/>
              </a:spcBef>
              <a:spcAft>
                <a:spcPts val="0"/>
              </a:spcAft>
              <a:buClr>
                <a:schemeClr val="accent2"/>
              </a:buClr>
              <a:buSzPts val="2800"/>
              <a:buNone/>
              <a:defRPr>
                <a:solidFill>
                  <a:schemeClr val="accent2"/>
                </a:solidFill>
              </a:defRPr>
            </a:lvl8pPr>
            <a:lvl9pPr lvl="8" rtl="0">
              <a:spcBef>
                <a:spcPts val="0"/>
              </a:spcBef>
              <a:spcAft>
                <a:spcPts val="0"/>
              </a:spcAft>
              <a:buClr>
                <a:schemeClr val="accent2"/>
              </a:buClr>
              <a:buSzPts val="2800"/>
              <a:buNone/>
              <a:defRPr>
                <a:solidFill>
                  <a:schemeClr val="accent2"/>
                </a:solidFill>
              </a:defRPr>
            </a:lvl9pPr>
          </a:lstStyle>
          <a:p>
            <a:endParaRPr dirty="0"/>
          </a:p>
        </p:txBody>
      </p:sp>
      <p:sp>
        <p:nvSpPr>
          <p:cNvPr id="22" name="Google Shape;22;p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chemeClr val="accent2"/>
              </a:buClr>
              <a:buSzPts val="1800"/>
              <a:buChar char="●"/>
              <a:defRPr>
                <a:solidFill>
                  <a:schemeClr val="tx2"/>
                </a:solidFill>
              </a:defRPr>
            </a:lvl1pPr>
            <a:lvl2pPr marL="914400" lvl="1" indent="-317500" rtl="0">
              <a:spcBef>
                <a:spcPts val="1600"/>
              </a:spcBef>
              <a:spcAft>
                <a:spcPts val="0"/>
              </a:spcAft>
              <a:buClr>
                <a:schemeClr val="accent2"/>
              </a:buClr>
              <a:buSzPts val="1400"/>
              <a:buChar char="○"/>
              <a:defRPr>
                <a:solidFill>
                  <a:schemeClr val="accent2"/>
                </a:solidFill>
              </a:defRPr>
            </a:lvl2pPr>
            <a:lvl3pPr marL="1371600" lvl="2" indent="-317500" rtl="0">
              <a:spcBef>
                <a:spcPts val="1600"/>
              </a:spcBef>
              <a:spcAft>
                <a:spcPts val="0"/>
              </a:spcAft>
              <a:buClr>
                <a:schemeClr val="accent2"/>
              </a:buClr>
              <a:buSzPts val="1400"/>
              <a:buChar char="■"/>
              <a:defRPr>
                <a:solidFill>
                  <a:schemeClr val="accent2"/>
                </a:solidFill>
              </a:defRPr>
            </a:lvl3pPr>
            <a:lvl4pPr marL="1828800" lvl="3" indent="-317500" rtl="0">
              <a:spcBef>
                <a:spcPts val="1600"/>
              </a:spcBef>
              <a:spcAft>
                <a:spcPts val="0"/>
              </a:spcAft>
              <a:buClr>
                <a:schemeClr val="accent2"/>
              </a:buClr>
              <a:buSzPts val="1400"/>
              <a:buChar char="●"/>
              <a:defRPr>
                <a:solidFill>
                  <a:schemeClr val="accent2"/>
                </a:solidFill>
              </a:defRPr>
            </a:lvl4pPr>
            <a:lvl5pPr marL="2286000" lvl="4" indent="-317500" rtl="0">
              <a:spcBef>
                <a:spcPts val="1600"/>
              </a:spcBef>
              <a:spcAft>
                <a:spcPts val="0"/>
              </a:spcAft>
              <a:buClr>
                <a:schemeClr val="accent2"/>
              </a:buClr>
              <a:buSzPts val="1400"/>
              <a:buChar char="○"/>
              <a:defRPr>
                <a:solidFill>
                  <a:schemeClr val="accent2"/>
                </a:solidFill>
              </a:defRPr>
            </a:lvl5pPr>
            <a:lvl6pPr marL="2743200" lvl="5" indent="-317500" rtl="0">
              <a:spcBef>
                <a:spcPts val="1600"/>
              </a:spcBef>
              <a:spcAft>
                <a:spcPts val="0"/>
              </a:spcAft>
              <a:buClr>
                <a:schemeClr val="accent2"/>
              </a:buClr>
              <a:buSzPts val="1400"/>
              <a:buChar char="■"/>
              <a:defRPr>
                <a:solidFill>
                  <a:schemeClr val="accent2"/>
                </a:solidFill>
              </a:defRPr>
            </a:lvl6pPr>
            <a:lvl7pPr marL="3200400" lvl="6" indent="-317500" rtl="0">
              <a:spcBef>
                <a:spcPts val="1600"/>
              </a:spcBef>
              <a:spcAft>
                <a:spcPts val="0"/>
              </a:spcAft>
              <a:buClr>
                <a:schemeClr val="accent2"/>
              </a:buClr>
              <a:buSzPts val="1400"/>
              <a:buChar char="●"/>
              <a:defRPr>
                <a:solidFill>
                  <a:schemeClr val="accent2"/>
                </a:solidFill>
              </a:defRPr>
            </a:lvl7pPr>
            <a:lvl8pPr marL="3657600" lvl="7" indent="-317500" rtl="0">
              <a:spcBef>
                <a:spcPts val="1600"/>
              </a:spcBef>
              <a:spcAft>
                <a:spcPts val="0"/>
              </a:spcAft>
              <a:buClr>
                <a:schemeClr val="accent2"/>
              </a:buClr>
              <a:buSzPts val="1400"/>
              <a:buChar char="○"/>
              <a:defRPr>
                <a:solidFill>
                  <a:schemeClr val="accent2"/>
                </a:solidFill>
              </a:defRPr>
            </a:lvl8pPr>
            <a:lvl9pPr marL="4114800" lvl="8" indent="-317500" rtl="0">
              <a:spcBef>
                <a:spcPts val="1600"/>
              </a:spcBef>
              <a:spcAft>
                <a:spcPts val="1600"/>
              </a:spcAft>
              <a:buClr>
                <a:schemeClr val="accent2"/>
              </a:buClr>
              <a:buSzPts val="1400"/>
              <a:buChar char="■"/>
              <a:defRPr>
                <a:solidFill>
                  <a:schemeClr val="accent2"/>
                </a:solidFill>
              </a:defRPr>
            </a:lvl9pPr>
          </a:lstStyle>
          <a:p>
            <a:endParaRPr dirty="0"/>
          </a:p>
        </p:txBody>
      </p:sp>
      <p:pic>
        <p:nvPicPr>
          <p:cNvPr id="5" name="Google Shape;32;p7">
            <a:extLst>
              <a:ext uri="{FF2B5EF4-FFF2-40B4-BE49-F238E27FC236}">
                <a16:creationId xmlns:a16="http://schemas.microsoft.com/office/drawing/2014/main" id="{46B925D1-6195-0F46-AD94-7FABEA729185}"/>
              </a:ext>
            </a:extLst>
          </p:cNvPr>
          <p:cNvPicPr preferRelativeResize="0"/>
          <p:nvPr userDrawn="1"/>
        </p:nvPicPr>
        <p:blipFill>
          <a:blip r:embed="rId2">
            <a:alphaModFix/>
          </a:blip>
          <a:stretch>
            <a:fillRect/>
          </a:stretch>
        </p:blipFill>
        <p:spPr>
          <a:xfrm>
            <a:off x="121309" y="4568874"/>
            <a:ext cx="961767" cy="417641"/>
          </a:xfrm>
          <a:prstGeom prst="rect">
            <a:avLst/>
          </a:prstGeom>
          <a:noFill/>
          <a:ln>
            <a:noFill/>
          </a:ln>
        </p:spPr>
      </p:pic>
      <p:pic>
        <p:nvPicPr>
          <p:cNvPr id="6" name="Picture 5">
            <a:extLst>
              <a:ext uri="{FF2B5EF4-FFF2-40B4-BE49-F238E27FC236}">
                <a16:creationId xmlns:a16="http://schemas.microsoft.com/office/drawing/2014/main" id="{864553A0-BA05-E043-96E6-BB0D5251948C}"/>
              </a:ext>
            </a:extLst>
          </p:cNvPr>
          <p:cNvPicPr>
            <a:picLocks noChangeAspect="1"/>
          </p:cNvPicPr>
          <p:nvPr userDrawn="1"/>
        </p:nvPicPr>
        <p:blipFill>
          <a:blip r:embed="rId3"/>
          <a:stretch>
            <a:fillRect/>
          </a:stretch>
        </p:blipFill>
        <p:spPr>
          <a:xfrm>
            <a:off x="121309" y="4535404"/>
            <a:ext cx="771211" cy="590602"/>
          </a:xfrm>
          <a:prstGeom prst="rect">
            <a:avLst/>
          </a:prstGeom>
        </p:spPr>
      </p:pic>
    </p:spTree>
    <p:extLst>
      <p:ext uri="{BB962C8B-B14F-4D97-AF65-F5344CB8AC3E}">
        <p14:creationId xmlns:p14="http://schemas.microsoft.com/office/powerpoint/2010/main" val="1169851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osquitoes Black">
  <p:cSld name="TITLE_AND_BODY_1_2">
    <p:bg>
      <p:bgPr>
        <a:solidFill>
          <a:srgbClr val="000000"/>
        </a:solidFill>
        <a:effectLst/>
      </p:bgPr>
    </p:bg>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28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 name="Google Shape;38;p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chemeClr val="lt2"/>
              </a:buClr>
              <a:buSzPts val="1800"/>
              <a:buChar char="●"/>
              <a:defRPr>
                <a:solidFill>
                  <a:schemeClr val="lt2"/>
                </a:solidFill>
              </a:defRPr>
            </a:lvl1pPr>
            <a:lvl2pPr marL="914400" lvl="1" indent="-317500" rtl="0">
              <a:spcBef>
                <a:spcPts val="1600"/>
              </a:spcBef>
              <a:spcAft>
                <a:spcPts val="0"/>
              </a:spcAft>
              <a:buClr>
                <a:schemeClr val="lt2"/>
              </a:buClr>
              <a:buSzPts val="1400"/>
              <a:buChar char="○"/>
              <a:defRPr>
                <a:solidFill>
                  <a:schemeClr val="lt2"/>
                </a:solidFill>
              </a:defRPr>
            </a:lvl2pPr>
            <a:lvl3pPr marL="1371600" lvl="2" indent="-317500" rtl="0">
              <a:spcBef>
                <a:spcPts val="1600"/>
              </a:spcBef>
              <a:spcAft>
                <a:spcPts val="0"/>
              </a:spcAft>
              <a:buClr>
                <a:schemeClr val="lt2"/>
              </a:buClr>
              <a:buSzPts val="1400"/>
              <a:buChar char="■"/>
              <a:defRPr>
                <a:solidFill>
                  <a:schemeClr val="lt2"/>
                </a:solidFill>
              </a:defRPr>
            </a:lvl3pPr>
            <a:lvl4pPr marL="1828800" lvl="3" indent="-317500" rtl="0">
              <a:spcBef>
                <a:spcPts val="1600"/>
              </a:spcBef>
              <a:spcAft>
                <a:spcPts val="0"/>
              </a:spcAft>
              <a:buClr>
                <a:schemeClr val="lt2"/>
              </a:buClr>
              <a:buSzPts val="1400"/>
              <a:buChar char="●"/>
              <a:defRPr>
                <a:solidFill>
                  <a:schemeClr val="lt2"/>
                </a:solidFill>
              </a:defRPr>
            </a:lvl4pPr>
            <a:lvl5pPr marL="2286000" lvl="4" indent="-317500" rtl="0">
              <a:spcBef>
                <a:spcPts val="1600"/>
              </a:spcBef>
              <a:spcAft>
                <a:spcPts val="0"/>
              </a:spcAft>
              <a:buClr>
                <a:schemeClr val="lt2"/>
              </a:buClr>
              <a:buSzPts val="1400"/>
              <a:buChar char="○"/>
              <a:defRPr>
                <a:solidFill>
                  <a:schemeClr val="lt2"/>
                </a:solidFill>
              </a:defRPr>
            </a:lvl5pPr>
            <a:lvl6pPr marL="2743200" lvl="5" indent="-317500" rtl="0">
              <a:spcBef>
                <a:spcPts val="1600"/>
              </a:spcBef>
              <a:spcAft>
                <a:spcPts val="0"/>
              </a:spcAft>
              <a:buClr>
                <a:schemeClr val="lt2"/>
              </a:buClr>
              <a:buSzPts val="1400"/>
              <a:buChar char="■"/>
              <a:defRPr>
                <a:solidFill>
                  <a:schemeClr val="lt2"/>
                </a:solidFill>
              </a:defRPr>
            </a:lvl6pPr>
            <a:lvl7pPr marL="3200400" lvl="6" indent="-317500" rtl="0">
              <a:spcBef>
                <a:spcPts val="1600"/>
              </a:spcBef>
              <a:spcAft>
                <a:spcPts val="0"/>
              </a:spcAft>
              <a:buClr>
                <a:schemeClr val="lt2"/>
              </a:buClr>
              <a:buSzPts val="1400"/>
              <a:buChar char="●"/>
              <a:defRPr>
                <a:solidFill>
                  <a:schemeClr val="lt2"/>
                </a:solidFill>
              </a:defRPr>
            </a:lvl7pPr>
            <a:lvl8pPr marL="3657600" lvl="7" indent="-317500" rtl="0">
              <a:spcBef>
                <a:spcPts val="1600"/>
              </a:spcBef>
              <a:spcAft>
                <a:spcPts val="0"/>
              </a:spcAft>
              <a:buClr>
                <a:schemeClr val="lt2"/>
              </a:buClr>
              <a:buSzPts val="1400"/>
              <a:buChar char="○"/>
              <a:defRPr>
                <a:solidFill>
                  <a:schemeClr val="lt2"/>
                </a:solidFill>
              </a:defRPr>
            </a:lvl8pPr>
            <a:lvl9pPr marL="4114800" lvl="8" indent="-317500" rtl="0">
              <a:spcBef>
                <a:spcPts val="1600"/>
              </a:spcBef>
              <a:spcAft>
                <a:spcPts val="1600"/>
              </a:spcAft>
              <a:buClr>
                <a:schemeClr val="lt2"/>
              </a:buClr>
              <a:buSzPts val="1400"/>
              <a:buChar char="■"/>
              <a:defRPr>
                <a:solidFill>
                  <a:schemeClr val="lt2"/>
                </a:solidFill>
              </a:defRPr>
            </a:lvl9pPr>
          </a:lstStyle>
          <a:p>
            <a:endParaRPr/>
          </a:p>
        </p:txBody>
      </p:sp>
      <p:pic>
        <p:nvPicPr>
          <p:cNvPr id="5" name="Google Shape;32;p7">
            <a:extLst>
              <a:ext uri="{FF2B5EF4-FFF2-40B4-BE49-F238E27FC236}">
                <a16:creationId xmlns:a16="http://schemas.microsoft.com/office/drawing/2014/main" id="{BC3E4F8D-472F-D54C-AFA5-1B3BD22BC496}"/>
              </a:ext>
            </a:extLst>
          </p:cNvPr>
          <p:cNvPicPr preferRelativeResize="0"/>
          <p:nvPr userDrawn="1"/>
        </p:nvPicPr>
        <p:blipFill>
          <a:blip r:embed="rId2">
            <a:alphaModFix/>
          </a:blip>
          <a:stretch>
            <a:fillRect/>
          </a:stretch>
        </p:blipFill>
        <p:spPr>
          <a:xfrm>
            <a:off x="121309" y="4568874"/>
            <a:ext cx="961767" cy="41764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Land Cover Title">
  <p:cSld name="TITLE_1_1">
    <p:bg>
      <p:bgPr>
        <a:noFill/>
        <a:effectLst/>
      </p:bgPr>
    </p:bg>
    <p:spTree>
      <p:nvGrpSpPr>
        <p:cNvPr id="1" name="Shape 48"/>
        <p:cNvGrpSpPr/>
        <p:nvPr/>
      </p:nvGrpSpPr>
      <p:grpSpPr>
        <a:xfrm>
          <a:off x="0" y="0"/>
          <a:ext cx="0" cy="0"/>
          <a:chOff x="0" y="0"/>
          <a:chExt cx="0" cy="0"/>
        </a:xfrm>
      </p:grpSpPr>
      <p:pic>
        <p:nvPicPr>
          <p:cNvPr id="49" name="Google Shape;49;p12"/>
          <p:cNvPicPr preferRelativeResize="0"/>
          <p:nvPr/>
        </p:nvPicPr>
        <p:blipFill rotWithShape="1">
          <a:blip r:embed="rId2">
            <a:alphaModFix/>
          </a:blip>
          <a:srcRect l="806" r="806"/>
          <a:stretch/>
        </p:blipFill>
        <p:spPr>
          <a:xfrm rot="10800000" flipH="1">
            <a:off x="0" y="2743200"/>
            <a:ext cx="9144003" cy="2857501"/>
          </a:xfrm>
          <a:prstGeom prst="rect">
            <a:avLst/>
          </a:prstGeom>
          <a:noFill/>
          <a:ln>
            <a:noFill/>
          </a:ln>
        </p:spPr>
      </p:pic>
      <p:sp>
        <p:nvSpPr>
          <p:cNvPr id="50" name="Google Shape;50;p12"/>
          <p:cNvSpPr txBox="1">
            <a:spLocks noGrp="1"/>
          </p:cNvSpPr>
          <p:nvPr>
            <p:ph type="ctrTitle"/>
          </p:nvPr>
        </p:nvSpPr>
        <p:spPr>
          <a:xfrm>
            <a:off x="2947000" y="3905900"/>
            <a:ext cx="6636000" cy="8013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Oswald"/>
              <a:buNone/>
              <a:defRPr sz="3600">
                <a:latin typeface="Oswald"/>
                <a:ea typeface="Oswald"/>
                <a:cs typeface="Oswald"/>
                <a:sym typeface="Oswald"/>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1" name="Google Shape;51;p12"/>
          <p:cNvSpPr txBox="1">
            <a:spLocks noGrp="1"/>
          </p:cNvSpPr>
          <p:nvPr>
            <p:ph type="subTitle" idx="1"/>
          </p:nvPr>
        </p:nvSpPr>
        <p:spPr>
          <a:xfrm>
            <a:off x="2988576" y="4507025"/>
            <a:ext cx="6636000" cy="4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Oswald"/>
              <a:buNone/>
              <a:defRPr sz="2400">
                <a:latin typeface="Oswald"/>
                <a:ea typeface="Oswald"/>
                <a:cs typeface="Oswald"/>
                <a:sym typeface="Oswa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52" name="Google Shape;52;p12"/>
          <p:cNvPicPr preferRelativeResize="0"/>
          <p:nvPr/>
        </p:nvPicPr>
        <p:blipFill>
          <a:blip r:embed="rId3">
            <a:alphaModFix/>
          </a:blip>
          <a:stretch>
            <a:fillRect/>
          </a:stretch>
        </p:blipFill>
        <p:spPr>
          <a:xfrm>
            <a:off x="216037" y="4045188"/>
            <a:ext cx="2606513" cy="5227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0000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FFFFFF"/>
              </a:buClr>
              <a:buSzPts val="2800"/>
              <a:buFont typeface="Oswald"/>
              <a:buNone/>
              <a:defRPr sz="2800">
                <a:solidFill>
                  <a:srgbClr val="FFFFFF"/>
                </a:solidFill>
                <a:latin typeface="Oswald"/>
                <a:ea typeface="Oswald"/>
                <a:cs typeface="Oswald"/>
                <a:sym typeface="Oswal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FFFFFF"/>
              </a:buClr>
              <a:buSzPts val="1800"/>
              <a:buFont typeface="Helvetica Neue"/>
              <a:buChar char="●"/>
              <a:defRPr sz="1800">
                <a:solidFill>
                  <a:srgbClr val="FFFFFF"/>
                </a:solidFill>
                <a:latin typeface="Helvetica Neue"/>
                <a:ea typeface="Helvetica Neue"/>
                <a:cs typeface="Helvetica Neue"/>
                <a:sym typeface="Helvetica Neue"/>
              </a:defRPr>
            </a:lvl1pPr>
            <a:lvl2pPr marL="914400" lvl="1" indent="-317500" rtl="0">
              <a:lnSpc>
                <a:spcPct val="115000"/>
              </a:lnSpc>
              <a:spcBef>
                <a:spcPts val="1600"/>
              </a:spcBef>
              <a:spcAft>
                <a:spcPts val="0"/>
              </a:spcAft>
              <a:buClr>
                <a:srgbClr val="FFFFFF"/>
              </a:buClr>
              <a:buSzPts val="1400"/>
              <a:buFont typeface="Helvetica Neue"/>
              <a:buChar char="○"/>
              <a:defRPr>
                <a:solidFill>
                  <a:srgbClr val="FFFFFF"/>
                </a:solidFill>
                <a:latin typeface="Helvetica Neue"/>
                <a:ea typeface="Helvetica Neue"/>
                <a:cs typeface="Helvetica Neue"/>
                <a:sym typeface="Helvetica Neue"/>
              </a:defRPr>
            </a:lvl2pPr>
            <a:lvl3pPr marL="1371600" lvl="2" indent="-317500" rtl="0">
              <a:lnSpc>
                <a:spcPct val="115000"/>
              </a:lnSpc>
              <a:spcBef>
                <a:spcPts val="1600"/>
              </a:spcBef>
              <a:spcAft>
                <a:spcPts val="0"/>
              </a:spcAft>
              <a:buClr>
                <a:srgbClr val="FFFFFF"/>
              </a:buClr>
              <a:buSzPts val="1400"/>
              <a:buFont typeface="Helvetica Neue"/>
              <a:buChar char="■"/>
              <a:defRPr>
                <a:solidFill>
                  <a:srgbClr val="FFFFFF"/>
                </a:solidFill>
                <a:latin typeface="Helvetica Neue"/>
                <a:ea typeface="Helvetica Neue"/>
                <a:cs typeface="Helvetica Neue"/>
                <a:sym typeface="Helvetica Neue"/>
              </a:defRPr>
            </a:lvl3pPr>
            <a:lvl4pPr marL="1828800" lvl="3" indent="-317500" rtl="0">
              <a:lnSpc>
                <a:spcPct val="115000"/>
              </a:lnSpc>
              <a:spcBef>
                <a:spcPts val="1600"/>
              </a:spcBef>
              <a:spcAft>
                <a:spcPts val="0"/>
              </a:spcAft>
              <a:buClr>
                <a:srgbClr val="FFFFFF"/>
              </a:buClr>
              <a:buSzPts val="1400"/>
              <a:buFont typeface="Helvetica Neue"/>
              <a:buChar char="●"/>
              <a:defRPr>
                <a:solidFill>
                  <a:srgbClr val="FFFFFF"/>
                </a:solidFill>
                <a:latin typeface="Helvetica Neue"/>
                <a:ea typeface="Helvetica Neue"/>
                <a:cs typeface="Helvetica Neue"/>
                <a:sym typeface="Helvetica Neue"/>
              </a:defRPr>
            </a:lvl4pPr>
            <a:lvl5pPr marL="2286000" lvl="4" indent="-317500" rtl="0">
              <a:lnSpc>
                <a:spcPct val="115000"/>
              </a:lnSpc>
              <a:spcBef>
                <a:spcPts val="1600"/>
              </a:spcBef>
              <a:spcAft>
                <a:spcPts val="0"/>
              </a:spcAft>
              <a:buClr>
                <a:srgbClr val="FFFFFF"/>
              </a:buClr>
              <a:buSzPts val="1400"/>
              <a:buFont typeface="Helvetica Neue"/>
              <a:buChar char="○"/>
              <a:defRPr>
                <a:solidFill>
                  <a:srgbClr val="FFFFFF"/>
                </a:solidFill>
                <a:latin typeface="Helvetica Neue"/>
                <a:ea typeface="Helvetica Neue"/>
                <a:cs typeface="Helvetica Neue"/>
                <a:sym typeface="Helvetica Neue"/>
              </a:defRPr>
            </a:lvl5pPr>
            <a:lvl6pPr marL="2743200" lvl="5" indent="-317500" rtl="0">
              <a:lnSpc>
                <a:spcPct val="115000"/>
              </a:lnSpc>
              <a:spcBef>
                <a:spcPts val="1600"/>
              </a:spcBef>
              <a:spcAft>
                <a:spcPts val="0"/>
              </a:spcAft>
              <a:buClr>
                <a:srgbClr val="FFFFFF"/>
              </a:buClr>
              <a:buSzPts val="1400"/>
              <a:buFont typeface="Helvetica Neue"/>
              <a:buChar char="■"/>
              <a:defRPr>
                <a:solidFill>
                  <a:srgbClr val="FFFFFF"/>
                </a:solidFill>
                <a:latin typeface="Helvetica Neue"/>
                <a:ea typeface="Helvetica Neue"/>
                <a:cs typeface="Helvetica Neue"/>
                <a:sym typeface="Helvetica Neue"/>
              </a:defRPr>
            </a:lvl6pPr>
            <a:lvl7pPr marL="3200400" lvl="6" indent="-317500" rtl="0">
              <a:lnSpc>
                <a:spcPct val="115000"/>
              </a:lnSpc>
              <a:spcBef>
                <a:spcPts val="1600"/>
              </a:spcBef>
              <a:spcAft>
                <a:spcPts val="0"/>
              </a:spcAft>
              <a:buClr>
                <a:srgbClr val="FFFFFF"/>
              </a:buClr>
              <a:buSzPts val="1400"/>
              <a:buFont typeface="Helvetica Neue"/>
              <a:buChar char="●"/>
              <a:defRPr>
                <a:solidFill>
                  <a:srgbClr val="FFFFFF"/>
                </a:solidFill>
                <a:latin typeface="Helvetica Neue"/>
                <a:ea typeface="Helvetica Neue"/>
                <a:cs typeface="Helvetica Neue"/>
                <a:sym typeface="Helvetica Neue"/>
              </a:defRPr>
            </a:lvl7pPr>
            <a:lvl8pPr marL="3657600" lvl="7" indent="-317500" rtl="0">
              <a:lnSpc>
                <a:spcPct val="115000"/>
              </a:lnSpc>
              <a:spcBef>
                <a:spcPts val="1600"/>
              </a:spcBef>
              <a:spcAft>
                <a:spcPts val="0"/>
              </a:spcAft>
              <a:buClr>
                <a:srgbClr val="FFFFFF"/>
              </a:buClr>
              <a:buSzPts val="1400"/>
              <a:buFont typeface="Helvetica Neue"/>
              <a:buChar char="○"/>
              <a:defRPr>
                <a:solidFill>
                  <a:srgbClr val="FFFFFF"/>
                </a:solidFill>
                <a:latin typeface="Helvetica Neue"/>
                <a:ea typeface="Helvetica Neue"/>
                <a:cs typeface="Helvetica Neue"/>
                <a:sym typeface="Helvetica Neue"/>
              </a:defRPr>
            </a:lvl8pPr>
            <a:lvl9pPr marL="4114800" lvl="8" indent="-317500" rtl="0">
              <a:lnSpc>
                <a:spcPct val="115000"/>
              </a:lnSpc>
              <a:spcBef>
                <a:spcPts val="1600"/>
              </a:spcBef>
              <a:spcAft>
                <a:spcPts val="1600"/>
              </a:spcAft>
              <a:buClr>
                <a:srgbClr val="FFFFFF"/>
              </a:buClr>
              <a:buSzPts val="1400"/>
              <a:buFont typeface="Helvetica Neue"/>
              <a:buChar char="■"/>
              <a:defRPr>
                <a:solidFill>
                  <a:srgbClr val="FFFFFF"/>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75" r:id="rId7"/>
    <p:sldLayoutId id="2147483655"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4"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hyperlink" Target="mailto:Rusty_low@strategies.org" TargetMode="Externa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8"/>
          <p:cNvSpPr txBox="1">
            <a:spLocks noGrp="1"/>
          </p:cNvSpPr>
          <p:nvPr>
            <p:ph type="ctrTitle"/>
          </p:nvPr>
        </p:nvSpPr>
        <p:spPr>
          <a:xfrm>
            <a:off x="1598968" y="945884"/>
            <a:ext cx="6838022" cy="801300"/>
          </a:xfrm>
          <a:prstGeom prst="rect">
            <a:avLst/>
          </a:prstGeom>
        </p:spPr>
        <p:txBody>
          <a:bodyPr spcFirstLastPara="1" wrap="square" lIns="91425" tIns="91425" rIns="91425" bIns="91425" anchor="b" anchorCtr="0">
            <a:noAutofit/>
          </a:bodyPr>
          <a:lstStyle/>
          <a:p>
            <a:pPr lvl="0"/>
            <a:r>
              <a:rPr lang="en-US" b="1" dirty="0">
                <a:solidFill>
                  <a:schemeClr val="bg2"/>
                </a:solidFill>
                <a:latin typeface="DIN Alternate" panose="020B0500000000000000" pitchFamily="34" charset="77"/>
              </a:rPr>
              <a:t>GLOBE Mission Mosquito presents</a:t>
            </a:r>
            <a:br>
              <a:rPr lang="en-US" b="1" dirty="0">
                <a:solidFill>
                  <a:schemeClr val="bg2"/>
                </a:solidFill>
                <a:latin typeface="DIN Alternate" panose="020B0500000000000000" pitchFamily="34" charset="77"/>
              </a:rPr>
            </a:br>
            <a:r>
              <a:rPr lang="en-US" b="1" dirty="0">
                <a:solidFill>
                  <a:schemeClr val="bg2"/>
                </a:solidFill>
                <a:latin typeface="DIN Alternate" panose="020B0500000000000000" pitchFamily="34" charset="77"/>
              </a:rPr>
              <a:t>a series of mosquito tutorials</a:t>
            </a:r>
            <a:endParaRPr dirty="0">
              <a:solidFill>
                <a:schemeClr val="bg2"/>
              </a:solidFill>
            </a:endParaRPr>
          </a:p>
        </p:txBody>
      </p:sp>
      <p:sp>
        <p:nvSpPr>
          <p:cNvPr id="121" name="Google Shape;121;p28"/>
          <p:cNvSpPr txBox="1">
            <a:spLocks noGrp="1"/>
          </p:cNvSpPr>
          <p:nvPr>
            <p:ph type="subTitle" idx="1"/>
          </p:nvPr>
        </p:nvSpPr>
        <p:spPr>
          <a:xfrm>
            <a:off x="2988576" y="4507025"/>
            <a:ext cx="5768925" cy="405600"/>
          </a:xfrm>
          <a:prstGeom prst="rect">
            <a:avLst/>
          </a:prstGeom>
        </p:spPr>
        <p:txBody>
          <a:bodyPr spcFirstLastPara="1" wrap="square" lIns="91425" tIns="91425" rIns="91425" bIns="91425" anchor="t" anchorCtr="0">
            <a:noAutofit/>
          </a:bodyPr>
          <a:lstStyle/>
          <a:p>
            <a:pPr marL="0" lvl="0" indent="0" algn="r"/>
            <a:r>
              <a:rPr lang="en-US" b="1" dirty="0">
                <a:solidFill>
                  <a:schemeClr val="tx2"/>
                </a:solidFill>
                <a:latin typeface="DIN Alternate" panose="020B0500000000000000" pitchFamily="34" charset="77"/>
              </a:rPr>
              <a:t>Prior Knowledge Quiz</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B6C8B-9135-2740-B23D-819EAADEE1A4}"/>
              </a:ext>
            </a:extLst>
          </p:cNvPr>
          <p:cNvSpPr txBox="1"/>
          <p:nvPr/>
        </p:nvSpPr>
        <p:spPr>
          <a:xfrm>
            <a:off x="4093499" y="1533698"/>
            <a:ext cx="184731" cy="253916"/>
          </a:xfrm>
          <a:prstGeom prst="rect">
            <a:avLst/>
          </a:prstGeom>
          <a:noFill/>
        </p:spPr>
        <p:txBody>
          <a:bodyPr wrap="none" rtlCol="0">
            <a:spAutoFit/>
          </a:bodyPr>
          <a:lstStyle/>
          <a:p>
            <a:endParaRPr lang="en-US" sz="1050" dirty="0"/>
          </a:p>
        </p:txBody>
      </p:sp>
      <p:sp>
        <p:nvSpPr>
          <p:cNvPr id="6" name="Title 5">
            <a:extLst>
              <a:ext uri="{FF2B5EF4-FFF2-40B4-BE49-F238E27FC236}">
                <a16:creationId xmlns:a16="http://schemas.microsoft.com/office/drawing/2014/main" id="{B7DE3CF3-F2DF-ED49-8C91-B17C00288DFA}"/>
              </a:ext>
            </a:extLst>
          </p:cNvPr>
          <p:cNvSpPr>
            <a:spLocks noGrp="1"/>
          </p:cNvSpPr>
          <p:nvPr>
            <p:ph type="title"/>
          </p:nvPr>
        </p:nvSpPr>
        <p:spPr>
          <a:xfrm>
            <a:off x="319588" y="493054"/>
            <a:ext cx="8520600" cy="572700"/>
          </a:xfrm>
        </p:spPr>
        <p:txBody>
          <a:bodyPr/>
          <a:lstStyle/>
          <a:p>
            <a:pPr algn="ctr"/>
            <a:r>
              <a:rPr lang="en-US" b="1"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True or False</a:t>
            </a:r>
          </a:p>
        </p:txBody>
      </p:sp>
      <p:sp>
        <p:nvSpPr>
          <p:cNvPr id="14" name="TextBox 13">
            <a:extLst>
              <a:ext uri="{FF2B5EF4-FFF2-40B4-BE49-F238E27FC236}">
                <a16:creationId xmlns:a16="http://schemas.microsoft.com/office/drawing/2014/main" id="{FCFFFF18-4C4D-EE48-952A-A3C33B26837A}"/>
              </a:ext>
            </a:extLst>
          </p:cNvPr>
          <p:cNvSpPr txBox="1"/>
          <p:nvPr/>
        </p:nvSpPr>
        <p:spPr>
          <a:xfrm>
            <a:off x="1146407" y="1506246"/>
            <a:ext cx="4392748" cy="1815882"/>
          </a:xfrm>
          <a:prstGeom prst="rect">
            <a:avLst/>
          </a:prstGeom>
          <a:noFill/>
        </p:spPr>
        <p:txBody>
          <a:bodyPr wrap="square" rtlCol="0">
            <a:spAutoFit/>
          </a:bodyPr>
          <a:lstStyle/>
          <a:p>
            <a:r>
              <a:rPr lang="en-US" sz="2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Mosquitoes don’t have a useful role in the ecosystem. We would be better off without them!</a:t>
            </a:r>
          </a:p>
        </p:txBody>
      </p:sp>
      <p:pic>
        <p:nvPicPr>
          <p:cNvPr id="7" name="Picture 6" descr="A picture containing person, outdoor, sampling water.">
            <a:extLst>
              <a:ext uri="{FF2B5EF4-FFF2-40B4-BE49-F238E27FC236}">
                <a16:creationId xmlns:a16="http://schemas.microsoft.com/office/drawing/2014/main" id="{4396C3CD-C94C-7E4B-A99F-DAF649FDBEEE}"/>
              </a:ext>
            </a:extLst>
          </p:cNvPr>
          <p:cNvPicPr>
            <a:picLocks noChangeAspect="1"/>
          </p:cNvPicPr>
          <p:nvPr/>
        </p:nvPicPr>
        <p:blipFill>
          <a:blip r:embed="rId3"/>
          <a:stretch>
            <a:fillRect/>
          </a:stretch>
        </p:blipFill>
        <p:spPr>
          <a:xfrm>
            <a:off x="6316056" y="3014686"/>
            <a:ext cx="2385835" cy="1789376"/>
          </a:xfrm>
          <a:prstGeom prst="rect">
            <a:avLst/>
          </a:prstGeom>
          <a:effectLst>
            <a:glow rad="254000">
              <a:schemeClr val="accent1">
                <a:alpha val="40000"/>
              </a:schemeClr>
            </a:glow>
          </a:effectLst>
        </p:spPr>
      </p:pic>
    </p:spTree>
    <p:extLst>
      <p:ext uri="{BB962C8B-B14F-4D97-AF65-F5344CB8AC3E}">
        <p14:creationId xmlns:p14="http://schemas.microsoft.com/office/powerpoint/2010/main" val="3094046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B6C8B-9135-2740-B23D-819EAADEE1A4}"/>
              </a:ext>
            </a:extLst>
          </p:cNvPr>
          <p:cNvSpPr txBox="1"/>
          <p:nvPr/>
        </p:nvSpPr>
        <p:spPr>
          <a:xfrm>
            <a:off x="4093499" y="1533698"/>
            <a:ext cx="184731" cy="253916"/>
          </a:xfrm>
          <a:prstGeom prst="rect">
            <a:avLst/>
          </a:prstGeom>
          <a:noFill/>
        </p:spPr>
        <p:txBody>
          <a:bodyPr wrap="none" rtlCol="0">
            <a:spAutoFit/>
          </a:bodyPr>
          <a:lstStyle/>
          <a:p>
            <a:endParaRPr lang="en-US" sz="1050" dirty="0"/>
          </a:p>
        </p:txBody>
      </p:sp>
      <p:sp>
        <p:nvSpPr>
          <p:cNvPr id="6" name="Title 5">
            <a:extLst>
              <a:ext uri="{FF2B5EF4-FFF2-40B4-BE49-F238E27FC236}">
                <a16:creationId xmlns:a16="http://schemas.microsoft.com/office/drawing/2014/main" id="{B7DE3CF3-F2DF-ED49-8C91-B17C00288DFA}"/>
              </a:ext>
            </a:extLst>
          </p:cNvPr>
          <p:cNvSpPr>
            <a:spLocks noGrp="1"/>
          </p:cNvSpPr>
          <p:nvPr>
            <p:ph type="title"/>
          </p:nvPr>
        </p:nvSpPr>
        <p:spPr>
          <a:xfrm>
            <a:off x="319588" y="493054"/>
            <a:ext cx="8520600" cy="572700"/>
          </a:xfrm>
        </p:spPr>
        <p:txBody>
          <a:bodyPr/>
          <a:lstStyle/>
          <a:p>
            <a:pPr algn="ctr"/>
            <a:r>
              <a:rPr lang="en-US" b="1"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True or False</a:t>
            </a:r>
          </a:p>
        </p:txBody>
      </p:sp>
      <p:sp>
        <p:nvSpPr>
          <p:cNvPr id="14" name="TextBox 13">
            <a:extLst>
              <a:ext uri="{FF2B5EF4-FFF2-40B4-BE49-F238E27FC236}">
                <a16:creationId xmlns:a16="http://schemas.microsoft.com/office/drawing/2014/main" id="{FCFFFF18-4C4D-EE48-952A-A3C33B26837A}"/>
              </a:ext>
            </a:extLst>
          </p:cNvPr>
          <p:cNvSpPr txBox="1"/>
          <p:nvPr/>
        </p:nvSpPr>
        <p:spPr>
          <a:xfrm>
            <a:off x="1146407" y="1234126"/>
            <a:ext cx="5271978" cy="1384995"/>
          </a:xfrm>
          <a:prstGeom prst="rect">
            <a:avLst/>
          </a:prstGeom>
          <a:noFill/>
        </p:spPr>
        <p:txBody>
          <a:bodyPr wrap="square" rtlCol="0">
            <a:spAutoFit/>
          </a:bodyPr>
          <a:lstStyle/>
          <a:p>
            <a:r>
              <a:rPr lang="en-US" sz="2800" b="1"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Mosquitoes tend to prefer clean water sites when they lay their eggs.</a:t>
            </a:r>
          </a:p>
        </p:txBody>
      </p:sp>
      <p:pic>
        <p:nvPicPr>
          <p:cNvPr id="8" name="Picture 7" descr="A person standing next to a river&#10;&#10;Description automatically generated">
            <a:extLst>
              <a:ext uri="{FF2B5EF4-FFF2-40B4-BE49-F238E27FC236}">
                <a16:creationId xmlns:a16="http://schemas.microsoft.com/office/drawing/2014/main" id="{4E9A303B-3A1A-C448-8758-5B95818997AF}"/>
              </a:ext>
            </a:extLst>
          </p:cNvPr>
          <p:cNvPicPr>
            <a:picLocks noChangeAspect="1"/>
          </p:cNvPicPr>
          <p:nvPr/>
        </p:nvPicPr>
        <p:blipFill>
          <a:blip r:embed="rId3"/>
          <a:stretch>
            <a:fillRect/>
          </a:stretch>
        </p:blipFill>
        <p:spPr>
          <a:xfrm>
            <a:off x="5157165" y="2185544"/>
            <a:ext cx="3683023" cy="2762267"/>
          </a:xfrm>
          <a:prstGeom prst="rect">
            <a:avLst/>
          </a:prstGeom>
          <a:effectLst>
            <a:glow rad="254000">
              <a:schemeClr val="accent1">
                <a:alpha val="40000"/>
              </a:schemeClr>
            </a:glow>
          </a:effectLst>
        </p:spPr>
      </p:pic>
    </p:spTree>
    <p:extLst>
      <p:ext uri="{BB962C8B-B14F-4D97-AF65-F5344CB8AC3E}">
        <p14:creationId xmlns:p14="http://schemas.microsoft.com/office/powerpoint/2010/main" val="2032577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B6C8B-9135-2740-B23D-819EAADEE1A4}"/>
              </a:ext>
            </a:extLst>
          </p:cNvPr>
          <p:cNvSpPr txBox="1"/>
          <p:nvPr/>
        </p:nvSpPr>
        <p:spPr>
          <a:xfrm>
            <a:off x="4093499" y="1533698"/>
            <a:ext cx="184731" cy="253916"/>
          </a:xfrm>
          <a:prstGeom prst="rect">
            <a:avLst/>
          </a:prstGeom>
          <a:noFill/>
        </p:spPr>
        <p:txBody>
          <a:bodyPr wrap="none" rtlCol="0">
            <a:spAutoFit/>
          </a:bodyPr>
          <a:lstStyle/>
          <a:p>
            <a:endParaRPr lang="en-US" sz="1050" dirty="0"/>
          </a:p>
        </p:txBody>
      </p:sp>
      <p:sp>
        <p:nvSpPr>
          <p:cNvPr id="6" name="Title 5">
            <a:extLst>
              <a:ext uri="{FF2B5EF4-FFF2-40B4-BE49-F238E27FC236}">
                <a16:creationId xmlns:a16="http://schemas.microsoft.com/office/drawing/2014/main" id="{B7DE3CF3-F2DF-ED49-8C91-B17C00288DFA}"/>
              </a:ext>
            </a:extLst>
          </p:cNvPr>
          <p:cNvSpPr>
            <a:spLocks noGrp="1"/>
          </p:cNvSpPr>
          <p:nvPr>
            <p:ph type="title"/>
          </p:nvPr>
        </p:nvSpPr>
        <p:spPr>
          <a:xfrm>
            <a:off x="319588" y="493054"/>
            <a:ext cx="8520600" cy="572700"/>
          </a:xfrm>
        </p:spPr>
        <p:txBody>
          <a:bodyPr/>
          <a:lstStyle/>
          <a:p>
            <a:pPr algn="ctr"/>
            <a:r>
              <a:rPr lang="en-US" b="1"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False</a:t>
            </a:r>
          </a:p>
        </p:txBody>
      </p:sp>
      <p:sp>
        <p:nvSpPr>
          <p:cNvPr id="14" name="TextBox 13">
            <a:extLst>
              <a:ext uri="{FF2B5EF4-FFF2-40B4-BE49-F238E27FC236}">
                <a16:creationId xmlns:a16="http://schemas.microsoft.com/office/drawing/2014/main" id="{FCFFFF18-4C4D-EE48-952A-A3C33B26837A}"/>
              </a:ext>
            </a:extLst>
          </p:cNvPr>
          <p:cNvSpPr txBox="1"/>
          <p:nvPr/>
        </p:nvSpPr>
        <p:spPr>
          <a:xfrm>
            <a:off x="1146407" y="1234126"/>
            <a:ext cx="5271978" cy="3108543"/>
          </a:xfrm>
          <a:prstGeom prst="rect">
            <a:avLst/>
          </a:prstGeom>
          <a:noFill/>
        </p:spPr>
        <p:txBody>
          <a:bodyPr wrap="square" rtlCol="0">
            <a:spAutoFit/>
          </a:bodyPr>
          <a:lstStyle/>
          <a:p>
            <a:r>
              <a:rPr lang="en-US" sz="2800" dirty="0">
                <a:solidFill>
                  <a:schemeClr val="tx2"/>
                </a:solidFill>
                <a:latin typeface="DIN Alternate" panose="020B0500000000000000" pitchFamily="34" charset="77"/>
                <a:ea typeface="Chalkduster" charset="0"/>
                <a:cs typeface="Chalkduster" charset="0"/>
              </a:rPr>
              <a:t>Preferences of clear water used to be reported for some vector species but now it is recognized that water of different characteristics; from clear to highly eutrophic are regularly used by many species.</a:t>
            </a:r>
          </a:p>
        </p:txBody>
      </p:sp>
      <p:pic>
        <p:nvPicPr>
          <p:cNvPr id="7" name="Picture 6" descr="A river running through a body of water&#10;&#10;Description automatically generated">
            <a:extLst>
              <a:ext uri="{FF2B5EF4-FFF2-40B4-BE49-F238E27FC236}">
                <a16:creationId xmlns:a16="http://schemas.microsoft.com/office/drawing/2014/main" id="{9E6D78E8-B23C-BA45-BCDA-34A738D6D047}"/>
              </a:ext>
            </a:extLst>
          </p:cNvPr>
          <p:cNvPicPr>
            <a:picLocks noChangeAspect="1"/>
          </p:cNvPicPr>
          <p:nvPr/>
        </p:nvPicPr>
        <p:blipFill>
          <a:blip r:embed="rId3"/>
          <a:stretch>
            <a:fillRect/>
          </a:stretch>
        </p:blipFill>
        <p:spPr>
          <a:xfrm>
            <a:off x="6357730" y="2788603"/>
            <a:ext cx="2482458" cy="1861843"/>
          </a:xfrm>
          <a:prstGeom prst="rect">
            <a:avLst/>
          </a:prstGeom>
          <a:effectLst>
            <a:glow rad="254000">
              <a:schemeClr val="accent1">
                <a:alpha val="40000"/>
              </a:schemeClr>
            </a:glow>
          </a:effectLst>
        </p:spPr>
      </p:pic>
    </p:spTree>
    <p:extLst>
      <p:ext uri="{BB962C8B-B14F-4D97-AF65-F5344CB8AC3E}">
        <p14:creationId xmlns:p14="http://schemas.microsoft.com/office/powerpoint/2010/main" val="763388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B6C8B-9135-2740-B23D-819EAADEE1A4}"/>
              </a:ext>
            </a:extLst>
          </p:cNvPr>
          <p:cNvSpPr txBox="1"/>
          <p:nvPr/>
        </p:nvSpPr>
        <p:spPr>
          <a:xfrm>
            <a:off x="4093499" y="1533698"/>
            <a:ext cx="184731" cy="253916"/>
          </a:xfrm>
          <a:prstGeom prst="rect">
            <a:avLst/>
          </a:prstGeom>
          <a:noFill/>
        </p:spPr>
        <p:txBody>
          <a:bodyPr wrap="none" rtlCol="0">
            <a:spAutoFit/>
          </a:bodyPr>
          <a:lstStyle/>
          <a:p>
            <a:endParaRPr lang="en-US" sz="1050" dirty="0"/>
          </a:p>
        </p:txBody>
      </p:sp>
      <p:sp>
        <p:nvSpPr>
          <p:cNvPr id="6" name="Title 5">
            <a:extLst>
              <a:ext uri="{FF2B5EF4-FFF2-40B4-BE49-F238E27FC236}">
                <a16:creationId xmlns:a16="http://schemas.microsoft.com/office/drawing/2014/main" id="{B7DE3CF3-F2DF-ED49-8C91-B17C00288DFA}"/>
              </a:ext>
            </a:extLst>
          </p:cNvPr>
          <p:cNvSpPr>
            <a:spLocks noGrp="1"/>
          </p:cNvSpPr>
          <p:nvPr>
            <p:ph type="title"/>
          </p:nvPr>
        </p:nvSpPr>
        <p:spPr>
          <a:xfrm>
            <a:off x="319588" y="493054"/>
            <a:ext cx="8520600" cy="572700"/>
          </a:xfrm>
        </p:spPr>
        <p:txBody>
          <a:bodyPr/>
          <a:lstStyle/>
          <a:p>
            <a:pPr algn="ctr"/>
            <a:r>
              <a:rPr lang="en-US" b="1"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True or False</a:t>
            </a:r>
          </a:p>
        </p:txBody>
      </p:sp>
      <p:sp>
        <p:nvSpPr>
          <p:cNvPr id="8" name="TextBox 7">
            <a:extLst>
              <a:ext uri="{FF2B5EF4-FFF2-40B4-BE49-F238E27FC236}">
                <a16:creationId xmlns:a16="http://schemas.microsoft.com/office/drawing/2014/main" id="{EA26A88B-DF87-8943-AE57-953DDBDBBA1D}"/>
              </a:ext>
            </a:extLst>
          </p:cNvPr>
          <p:cNvSpPr txBox="1"/>
          <p:nvPr/>
        </p:nvSpPr>
        <p:spPr>
          <a:xfrm>
            <a:off x="1363851" y="1618177"/>
            <a:ext cx="5107287" cy="2246769"/>
          </a:xfrm>
          <a:prstGeom prst="rect">
            <a:avLst/>
          </a:prstGeom>
          <a:noFill/>
        </p:spPr>
        <p:txBody>
          <a:bodyPr wrap="square" rtlCol="0">
            <a:spAutoFit/>
          </a:bodyPr>
          <a:lstStyle/>
          <a:p>
            <a:r>
              <a:rPr lang="en-US" sz="2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Mosquito bites, especially those from mosquitoes who are vectors of disease, mostly bite at dusk and in the evening.</a:t>
            </a:r>
          </a:p>
        </p:txBody>
      </p:sp>
      <p:pic>
        <p:nvPicPr>
          <p:cNvPr id="9" name="Picture 8">
            <a:extLst>
              <a:ext uri="{FF2B5EF4-FFF2-40B4-BE49-F238E27FC236}">
                <a16:creationId xmlns:a16="http://schemas.microsoft.com/office/drawing/2014/main" id="{065B0031-5329-EE44-9D5F-E023C955473F}"/>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11594" y="2188997"/>
            <a:ext cx="2137110" cy="2708416"/>
          </a:xfrm>
          <a:prstGeom prst="rect">
            <a:avLst/>
          </a:prstGeom>
        </p:spPr>
      </p:pic>
    </p:spTree>
    <p:extLst>
      <p:ext uri="{BB962C8B-B14F-4D97-AF65-F5344CB8AC3E}">
        <p14:creationId xmlns:p14="http://schemas.microsoft.com/office/powerpoint/2010/main" val="3755969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B6C8B-9135-2740-B23D-819EAADEE1A4}"/>
              </a:ext>
            </a:extLst>
          </p:cNvPr>
          <p:cNvSpPr txBox="1"/>
          <p:nvPr/>
        </p:nvSpPr>
        <p:spPr>
          <a:xfrm>
            <a:off x="4093499" y="1533698"/>
            <a:ext cx="184731" cy="253916"/>
          </a:xfrm>
          <a:prstGeom prst="rect">
            <a:avLst/>
          </a:prstGeom>
          <a:noFill/>
        </p:spPr>
        <p:txBody>
          <a:bodyPr wrap="none" rtlCol="0">
            <a:spAutoFit/>
          </a:bodyPr>
          <a:lstStyle/>
          <a:p>
            <a:endParaRPr lang="en-US" sz="1050" dirty="0"/>
          </a:p>
        </p:txBody>
      </p:sp>
      <p:sp>
        <p:nvSpPr>
          <p:cNvPr id="6" name="Title 5">
            <a:extLst>
              <a:ext uri="{FF2B5EF4-FFF2-40B4-BE49-F238E27FC236}">
                <a16:creationId xmlns:a16="http://schemas.microsoft.com/office/drawing/2014/main" id="{B7DE3CF3-F2DF-ED49-8C91-B17C00288DFA}"/>
              </a:ext>
            </a:extLst>
          </p:cNvPr>
          <p:cNvSpPr>
            <a:spLocks noGrp="1"/>
          </p:cNvSpPr>
          <p:nvPr>
            <p:ph type="title"/>
          </p:nvPr>
        </p:nvSpPr>
        <p:spPr>
          <a:xfrm>
            <a:off x="319588" y="493054"/>
            <a:ext cx="8520600" cy="572700"/>
          </a:xfrm>
        </p:spPr>
        <p:txBody>
          <a:bodyPr/>
          <a:lstStyle/>
          <a:p>
            <a:pPr algn="ctr"/>
            <a:r>
              <a:rPr lang="en-US" b="1"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False</a:t>
            </a:r>
          </a:p>
        </p:txBody>
      </p:sp>
      <p:sp>
        <p:nvSpPr>
          <p:cNvPr id="8" name="TextBox 7">
            <a:extLst>
              <a:ext uri="{FF2B5EF4-FFF2-40B4-BE49-F238E27FC236}">
                <a16:creationId xmlns:a16="http://schemas.microsoft.com/office/drawing/2014/main" id="{EA26A88B-DF87-8943-AE57-953DDBDBBA1D}"/>
              </a:ext>
            </a:extLst>
          </p:cNvPr>
          <p:cNvSpPr txBox="1"/>
          <p:nvPr/>
        </p:nvSpPr>
        <p:spPr>
          <a:xfrm>
            <a:off x="601983" y="1358124"/>
            <a:ext cx="6625294" cy="3046988"/>
          </a:xfrm>
          <a:prstGeom prst="rect">
            <a:avLst/>
          </a:prstGeom>
          <a:noFill/>
        </p:spPr>
        <p:txBody>
          <a:bodyPr wrap="square" rtlCol="0">
            <a:spAutoFit/>
          </a:bodyPr>
          <a:lstStyle/>
          <a:p>
            <a:r>
              <a:rPr lang="en-US" sz="24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Mosquito activity depends on the species. Anopheles mosquitoes with the potential to transmit malaria, tend to bite at night, while the yellow fever mosquito and the Asian tiger mosquito are equally active during the day. </a:t>
            </a:r>
          </a:p>
          <a:p>
            <a:endParaRPr lang="en-US" sz="24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endParaRPr>
          </a:p>
          <a:p>
            <a:r>
              <a:rPr lang="en-US" sz="24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Bed nets provide protection from malaria but not Zika virus for this reason.  </a:t>
            </a:r>
          </a:p>
        </p:txBody>
      </p:sp>
      <p:pic>
        <p:nvPicPr>
          <p:cNvPr id="9" name="Picture 8">
            <a:extLst>
              <a:ext uri="{FF2B5EF4-FFF2-40B4-BE49-F238E27FC236}">
                <a16:creationId xmlns:a16="http://schemas.microsoft.com/office/drawing/2014/main" id="{065B0031-5329-EE44-9D5F-E023C955473F}"/>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11594" y="1065754"/>
            <a:ext cx="2137110" cy="2708416"/>
          </a:xfrm>
          <a:prstGeom prst="rect">
            <a:avLst/>
          </a:prstGeom>
        </p:spPr>
      </p:pic>
    </p:spTree>
    <p:extLst>
      <p:ext uri="{BB962C8B-B14F-4D97-AF65-F5344CB8AC3E}">
        <p14:creationId xmlns:p14="http://schemas.microsoft.com/office/powerpoint/2010/main" val="1350041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B6C8B-9135-2740-B23D-819EAADEE1A4}"/>
              </a:ext>
            </a:extLst>
          </p:cNvPr>
          <p:cNvSpPr txBox="1"/>
          <p:nvPr/>
        </p:nvSpPr>
        <p:spPr>
          <a:xfrm>
            <a:off x="4093499" y="1533698"/>
            <a:ext cx="184731" cy="253916"/>
          </a:xfrm>
          <a:prstGeom prst="rect">
            <a:avLst/>
          </a:prstGeom>
          <a:noFill/>
        </p:spPr>
        <p:txBody>
          <a:bodyPr wrap="none" rtlCol="0">
            <a:spAutoFit/>
          </a:bodyPr>
          <a:lstStyle/>
          <a:p>
            <a:endParaRPr lang="en-US" sz="1050" dirty="0"/>
          </a:p>
        </p:txBody>
      </p:sp>
      <p:sp>
        <p:nvSpPr>
          <p:cNvPr id="6" name="Title 5">
            <a:extLst>
              <a:ext uri="{FF2B5EF4-FFF2-40B4-BE49-F238E27FC236}">
                <a16:creationId xmlns:a16="http://schemas.microsoft.com/office/drawing/2014/main" id="{B7DE3CF3-F2DF-ED49-8C91-B17C00288DFA}"/>
              </a:ext>
            </a:extLst>
          </p:cNvPr>
          <p:cNvSpPr>
            <a:spLocks noGrp="1"/>
          </p:cNvSpPr>
          <p:nvPr>
            <p:ph type="title"/>
          </p:nvPr>
        </p:nvSpPr>
        <p:spPr>
          <a:xfrm>
            <a:off x="319588" y="493054"/>
            <a:ext cx="8520600" cy="572700"/>
          </a:xfrm>
        </p:spPr>
        <p:txBody>
          <a:bodyPr/>
          <a:lstStyle/>
          <a:p>
            <a:pPr algn="ctr"/>
            <a:r>
              <a:rPr lang="en-US" b="1"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True or False</a:t>
            </a:r>
          </a:p>
        </p:txBody>
      </p:sp>
      <p:sp>
        <p:nvSpPr>
          <p:cNvPr id="12" name="Content Placeholder 2">
            <a:extLst>
              <a:ext uri="{FF2B5EF4-FFF2-40B4-BE49-F238E27FC236}">
                <a16:creationId xmlns:a16="http://schemas.microsoft.com/office/drawing/2014/main" id="{17640230-3312-D74B-934C-427D1143952F}"/>
              </a:ext>
            </a:extLst>
          </p:cNvPr>
          <p:cNvSpPr txBox="1">
            <a:spLocks/>
          </p:cNvSpPr>
          <p:nvPr/>
        </p:nvSpPr>
        <p:spPr>
          <a:xfrm>
            <a:off x="252088" y="1664019"/>
            <a:ext cx="5298781" cy="25175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2"/>
              </a:buClr>
              <a:buSzPts val="1800"/>
              <a:buFont typeface="Helvetica Neue"/>
              <a:buChar char="●"/>
              <a:defRPr sz="1800" b="0" i="0" u="none" strike="noStrike" cap="none">
                <a:solidFill>
                  <a:schemeClr val="lt2"/>
                </a:solidFill>
                <a:latin typeface="Helvetica Neue"/>
                <a:ea typeface="Helvetica Neue"/>
                <a:cs typeface="Helvetica Neue"/>
                <a:sym typeface="Helvetica Neue"/>
              </a:defRPr>
            </a:lvl1pPr>
            <a:lvl2pPr marL="914400" marR="0" lvl="1" indent="-317500" algn="l" rtl="0">
              <a:lnSpc>
                <a:spcPct val="115000"/>
              </a:lnSpc>
              <a:spcBef>
                <a:spcPts val="1600"/>
              </a:spcBef>
              <a:spcAft>
                <a:spcPts val="0"/>
              </a:spcAft>
              <a:buClr>
                <a:schemeClr val="lt2"/>
              </a:buClr>
              <a:buSzPts val="1400"/>
              <a:buFont typeface="Helvetica Neue"/>
              <a:buChar char="○"/>
              <a:defRPr sz="1400" b="0" i="0" u="none" strike="noStrike" cap="none">
                <a:solidFill>
                  <a:schemeClr val="lt2"/>
                </a:solidFill>
                <a:latin typeface="Helvetica Neue"/>
                <a:ea typeface="Helvetica Neue"/>
                <a:cs typeface="Helvetica Neue"/>
                <a:sym typeface="Helvetica Neue"/>
              </a:defRPr>
            </a:lvl2pPr>
            <a:lvl3pPr marL="1371600" marR="0" lvl="2" indent="-317500" algn="l" rtl="0">
              <a:lnSpc>
                <a:spcPct val="115000"/>
              </a:lnSpc>
              <a:spcBef>
                <a:spcPts val="1600"/>
              </a:spcBef>
              <a:spcAft>
                <a:spcPts val="0"/>
              </a:spcAft>
              <a:buClr>
                <a:schemeClr val="lt2"/>
              </a:buClr>
              <a:buSzPts val="1400"/>
              <a:buFont typeface="Helvetica Neue"/>
              <a:buChar char="■"/>
              <a:defRPr sz="1400" b="0" i="0" u="none" strike="noStrike" cap="none">
                <a:solidFill>
                  <a:schemeClr val="lt2"/>
                </a:solidFill>
                <a:latin typeface="Helvetica Neue"/>
                <a:ea typeface="Helvetica Neue"/>
                <a:cs typeface="Helvetica Neue"/>
                <a:sym typeface="Helvetica Neue"/>
              </a:defRPr>
            </a:lvl3pPr>
            <a:lvl4pPr marL="1828800" marR="0" lvl="3" indent="-317500" algn="l" rtl="0">
              <a:lnSpc>
                <a:spcPct val="115000"/>
              </a:lnSpc>
              <a:spcBef>
                <a:spcPts val="1600"/>
              </a:spcBef>
              <a:spcAft>
                <a:spcPts val="0"/>
              </a:spcAft>
              <a:buClr>
                <a:schemeClr val="lt2"/>
              </a:buClr>
              <a:buSzPts val="1400"/>
              <a:buFont typeface="Helvetica Neue"/>
              <a:buChar char="●"/>
              <a:defRPr sz="1400" b="0" i="0" u="none" strike="noStrike" cap="none">
                <a:solidFill>
                  <a:schemeClr val="lt2"/>
                </a:solidFill>
                <a:latin typeface="Helvetica Neue"/>
                <a:ea typeface="Helvetica Neue"/>
                <a:cs typeface="Helvetica Neue"/>
                <a:sym typeface="Helvetica Neue"/>
              </a:defRPr>
            </a:lvl4pPr>
            <a:lvl5pPr marL="2286000" marR="0" lvl="4" indent="-317500" algn="l" rtl="0">
              <a:lnSpc>
                <a:spcPct val="115000"/>
              </a:lnSpc>
              <a:spcBef>
                <a:spcPts val="1600"/>
              </a:spcBef>
              <a:spcAft>
                <a:spcPts val="0"/>
              </a:spcAft>
              <a:buClr>
                <a:schemeClr val="lt2"/>
              </a:buClr>
              <a:buSzPts val="1400"/>
              <a:buFont typeface="Helvetica Neue"/>
              <a:buChar char="○"/>
              <a:defRPr sz="1400" b="0" i="0" u="none" strike="noStrike" cap="none">
                <a:solidFill>
                  <a:schemeClr val="lt2"/>
                </a:solidFill>
                <a:latin typeface="Helvetica Neue"/>
                <a:ea typeface="Helvetica Neue"/>
                <a:cs typeface="Helvetica Neue"/>
                <a:sym typeface="Helvetica Neue"/>
              </a:defRPr>
            </a:lvl5pPr>
            <a:lvl6pPr marL="2743200" marR="0" lvl="5" indent="-317500" algn="l" rtl="0">
              <a:lnSpc>
                <a:spcPct val="115000"/>
              </a:lnSpc>
              <a:spcBef>
                <a:spcPts val="1600"/>
              </a:spcBef>
              <a:spcAft>
                <a:spcPts val="0"/>
              </a:spcAft>
              <a:buClr>
                <a:schemeClr val="lt2"/>
              </a:buClr>
              <a:buSzPts val="1400"/>
              <a:buFont typeface="Helvetica Neue"/>
              <a:buChar char="■"/>
              <a:defRPr sz="1400" b="0" i="0" u="none" strike="noStrike" cap="none">
                <a:solidFill>
                  <a:schemeClr val="lt2"/>
                </a:solidFill>
                <a:latin typeface="Helvetica Neue"/>
                <a:ea typeface="Helvetica Neue"/>
                <a:cs typeface="Helvetica Neue"/>
                <a:sym typeface="Helvetica Neue"/>
              </a:defRPr>
            </a:lvl6pPr>
            <a:lvl7pPr marL="3200400" marR="0" lvl="6" indent="-317500" algn="l" rtl="0">
              <a:lnSpc>
                <a:spcPct val="115000"/>
              </a:lnSpc>
              <a:spcBef>
                <a:spcPts val="1600"/>
              </a:spcBef>
              <a:spcAft>
                <a:spcPts val="0"/>
              </a:spcAft>
              <a:buClr>
                <a:schemeClr val="lt2"/>
              </a:buClr>
              <a:buSzPts val="1400"/>
              <a:buFont typeface="Helvetica Neue"/>
              <a:buChar char="●"/>
              <a:defRPr sz="1400" b="0" i="0" u="none" strike="noStrike" cap="none">
                <a:solidFill>
                  <a:schemeClr val="lt2"/>
                </a:solidFill>
                <a:latin typeface="Helvetica Neue"/>
                <a:ea typeface="Helvetica Neue"/>
                <a:cs typeface="Helvetica Neue"/>
                <a:sym typeface="Helvetica Neue"/>
              </a:defRPr>
            </a:lvl7pPr>
            <a:lvl8pPr marL="3657600" marR="0" lvl="7" indent="-317500" algn="l" rtl="0">
              <a:lnSpc>
                <a:spcPct val="115000"/>
              </a:lnSpc>
              <a:spcBef>
                <a:spcPts val="1600"/>
              </a:spcBef>
              <a:spcAft>
                <a:spcPts val="0"/>
              </a:spcAft>
              <a:buClr>
                <a:schemeClr val="lt2"/>
              </a:buClr>
              <a:buSzPts val="1400"/>
              <a:buFont typeface="Helvetica Neue"/>
              <a:buChar char="○"/>
              <a:defRPr sz="1400" b="0" i="0" u="none" strike="noStrike" cap="none">
                <a:solidFill>
                  <a:schemeClr val="lt2"/>
                </a:solidFill>
                <a:latin typeface="Helvetica Neue"/>
                <a:ea typeface="Helvetica Neue"/>
                <a:cs typeface="Helvetica Neue"/>
                <a:sym typeface="Helvetica Neue"/>
              </a:defRPr>
            </a:lvl8pPr>
            <a:lvl9pPr marL="4114800" marR="0" lvl="8" indent="-317500" algn="l" rtl="0">
              <a:lnSpc>
                <a:spcPct val="115000"/>
              </a:lnSpc>
              <a:spcBef>
                <a:spcPts val="1600"/>
              </a:spcBef>
              <a:spcAft>
                <a:spcPts val="1600"/>
              </a:spcAft>
              <a:buClr>
                <a:schemeClr val="lt2"/>
              </a:buClr>
              <a:buSzPts val="1400"/>
              <a:buFont typeface="Helvetica Neue"/>
              <a:buChar char="■"/>
              <a:defRPr sz="1400" b="0" i="0" u="none" strike="noStrike" cap="none">
                <a:solidFill>
                  <a:schemeClr val="lt2"/>
                </a:solidFill>
                <a:latin typeface="Helvetica Neue"/>
                <a:ea typeface="Helvetica Neue"/>
                <a:cs typeface="Helvetica Neue"/>
                <a:sym typeface="Helvetica Neue"/>
              </a:defRPr>
            </a:lvl9pPr>
          </a:lstStyle>
          <a:p>
            <a:pPr marL="114300" indent="0">
              <a:buNone/>
            </a:pPr>
            <a:r>
              <a:rPr lang="en-US" sz="2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All stages of the mosquito life cycle pose a disease danger to humans: egg, larva, pupa,</a:t>
            </a:r>
          </a:p>
          <a:p>
            <a:pPr marL="114300" indent="0">
              <a:buNone/>
            </a:pPr>
            <a:r>
              <a:rPr lang="en-US" sz="2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and adult</a:t>
            </a:r>
          </a:p>
          <a:p>
            <a:pPr marL="0" indent="0">
              <a:buNone/>
            </a:pPr>
            <a:endParaRPr lang="en-US" sz="2200" dirty="0"/>
          </a:p>
        </p:txBody>
      </p:sp>
      <p:pic>
        <p:nvPicPr>
          <p:cNvPr id="9" name="Picture 8" descr="drawing of the mosquito life cycle.&#10;egg, larvae, pupae and adult">
            <a:extLst>
              <a:ext uri="{FF2B5EF4-FFF2-40B4-BE49-F238E27FC236}">
                <a16:creationId xmlns:a16="http://schemas.microsoft.com/office/drawing/2014/main" id="{AA14E9A0-CCE2-A649-AFE7-1F9230132D59}"/>
              </a:ext>
            </a:extLst>
          </p:cNvPr>
          <p:cNvPicPr>
            <a:picLocks noChangeAspect="1"/>
          </p:cNvPicPr>
          <p:nvPr/>
        </p:nvPicPr>
        <p:blipFill>
          <a:blip r:embed="rId3"/>
          <a:stretch>
            <a:fillRect/>
          </a:stretch>
        </p:blipFill>
        <p:spPr>
          <a:xfrm>
            <a:off x="4976446" y="2769817"/>
            <a:ext cx="3863742" cy="2010030"/>
          </a:xfrm>
          <a:prstGeom prst="rect">
            <a:avLst/>
          </a:prstGeom>
          <a:effectLst>
            <a:glow rad="254000">
              <a:schemeClr val="accent1">
                <a:alpha val="40000"/>
              </a:schemeClr>
            </a:glow>
          </a:effectLst>
        </p:spPr>
      </p:pic>
    </p:spTree>
    <p:extLst>
      <p:ext uri="{BB962C8B-B14F-4D97-AF65-F5344CB8AC3E}">
        <p14:creationId xmlns:p14="http://schemas.microsoft.com/office/powerpoint/2010/main" val="2463901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B6C8B-9135-2740-B23D-819EAADEE1A4}"/>
              </a:ext>
            </a:extLst>
          </p:cNvPr>
          <p:cNvSpPr txBox="1"/>
          <p:nvPr/>
        </p:nvSpPr>
        <p:spPr>
          <a:xfrm>
            <a:off x="4093499" y="1533698"/>
            <a:ext cx="184731" cy="253916"/>
          </a:xfrm>
          <a:prstGeom prst="rect">
            <a:avLst/>
          </a:prstGeom>
          <a:noFill/>
        </p:spPr>
        <p:txBody>
          <a:bodyPr wrap="none" rtlCol="0">
            <a:spAutoFit/>
          </a:bodyPr>
          <a:lstStyle/>
          <a:p>
            <a:endParaRPr lang="en-US" sz="1050" dirty="0"/>
          </a:p>
        </p:txBody>
      </p:sp>
      <p:sp>
        <p:nvSpPr>
          <p:cNvPr id="6" name="Title 5">
            <a:extLst>
              <a:ext uri="{FF2B5EF4-FFF2-40B4-BE49-F238E27FC236}">
                <a16:creationId xmlns:a16="http://schemas.microsoft.com/office/drawing/2014/main" id="{B7DE3CF3-F2DF-ED49-8C91-B17C00288DFA}"/>
              </a:ext>
            </a:extLst>
          </p:cNvPr>
          <p:cNvSpPr>
            <a:spLocks noGrp="1"/>
          </p:cNvSpPr>
          <p:nvPr>
            <p:ph type="title"/>
          </p:nvPr>
        </p:nvSpPr>
        <p:spPr>
          <a:xfrm>
            <a:off x="319588" y="493054"/>
            <a:ext cx="8520600" cy="572700"/>
          </a:xfrm>
        </p:spPr>
        <p:txBody>
          <a:bodyPr/>
          <a:lstStyle/>
          <a:p>
            <a:pPr algn="ctr"/>
            <a:r>
              <a:rPr lang="en-US" b="1"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False</a:t>
            </a:r>
          </a:p>
        </p:txBody>
      </p:sp>
      <p:sp>
        <p:nvSpPr>
          <p:cNvPr id="7" name="TextBox 6">
            <a:extLst>
              <a:ext uri="{FF2B5EF4-FFF2-40B4-BE49-F238E27FC236}">
                <a16:creationId xmlns:a16="http://schemas.microsoft.com/office/drawing/2014/main" id="{5AE7C232-0FA0-5648-9548-C6FE3826A9F5}"/>
              </a:ext>
            </a:extLst>
          </p:cNvPr>
          <p:cNvSpPr txBox="1"/>
          <p:nvPr/>
        </p:nvSpPr>
        <p:spPr>
          <a:xfrm>
            <a:off x="319588" y="1360794"/>
            <a:ext cx="4955797" cy="2308324"/>
          </a:xfrm>
          <a:prstGeom prst="rect">
            <a:avLst/>
          </a:prstGeom>
          <a:noFill/>
        </p:spPr>
        <p:txBody>
          <a:bodyPr wrap="square" rtlCol="0">
            <a:spAutoFit/>
          </a:bodyPr>
          <a:lstStyle/>
          <a:p>
            <a:r>
              <a:rPr lang="en-US" sz="24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Adults become infected by parasites or viruses through biting infected hosts, and then transmit the pathogen when they bite future victims. Only adults pose a disease hazard to humans.</a:t>
            </a:r>
          </a:p>
        </p:txBody>
      </p:sp>
      <p:pic>
        <p:nvPicPr>
          <p:cNvPr id="8" name="Picture 7" descr="A close up of a larvae.&#10;&#10;Description automatically generated with medium confidence">
            <a:extLst>
              <a:ext uri="{FF2B5EF4-FFF2-40B4-BE49-F238E27FC236}">
                <a16:creationId xmlns:a16="http://schemas.microsoft.com/office/drawing/2014/main" id="{BA202D74-6D9C-914D-935B-68CCDB293163}"/>
              </a:ext>
            </a:extLst>
          </p:cNvPr>
          <p:cNvPicPr>
            <a:picLocks noChangeAspect="1"/>
          </p:cNvPicPr>
          <p:nvPr/>
        </p:nvPicPr>
        <p:blipFill>
          <a:blip r:embed="rId3"/>
          <a:stretch>
            <a:fillRect/>
          </a:stretch>
        </p:blipFill>
        <p:spPr>
          <a:xfrm rot="5400000">
            <a:off x="6486626" y="436821"/>
            <a:ext cx="1561191" cy="3145932"/>
          </a:xfrm>
          <a:prstGeom prst="rect">
            <a:avLst/>
          </a:prstGeom>
          <a:effectLst>
            <a:glow rad="254000">
              <a:schemeClr val="accent1">
                <a:alpha val="40000"/>
              </a:schemeClr>
            </a:glow>
          </a:effectLst>
        </p:spPr>
      </p:pic>
      <p:pic>
        <p:nvPicPr>
          <p:cNvPr id="10" name="Picture 9" descr="close-up of a larvae.&#10;&#10;Description automatically generated with low confidence">
            <a:extLst>
              <a:ext uri="{FF2B5EF4-FFF2-40B4-BE49-F238E27FC236}">
                <a16:creationId xmlns:a16="http://schemas.microsoft.com/office/drawing/2014/main" id="{CB72903C-F946-6347-8DDF-062EEB6CA431}"/>
              </a:ext>
            </a:extLst>
          </p:cNvPr>
          <p:cNvPicPr>
            <a:picLocks noChangeAspect="1"/>
          </p:cNvPicPr>
          <p:nvPr/>
        </p:nvPicPr>
        <p:blipFill>
          <a:blip r:embed="rId4"/>
          <a:stretch>
            <a:fillRect/>
          </a:stretch>
        </p:blipFill>
        <p:spPr>
          <a:xfrm>
            <a:off x="5925183" y="2953821"/>
            <a:ext cx="2684075" cy="2189679"/>
          </a:xfrm>
          <a:prstGeom prst="rect">
            <a:avLst/>
          </a:prstGeom>
          <a:effectLst>
            <a:glow rad="254000">
              <a:schemeClr val="accent1">
                <a:alpha val="40000"/>
              </a:schemeClr>
            </a:glow>
          </a:effectLst>
        </p:spPr>
      </p:pic>
    </p:spTree>
    <p:extLst>
      <p:ext uri="{BB962C8B-B14F-4D97-AF65-F5344CB8AC3E}">
        <p14:creationId xmlns:p14="http://schemas.microsoft.com/office/powerpoint/2010/main" val="2121708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B6C8B-9135-2740-B23D-819EAADEE1A4}"/>
              </a:ext>
            </a:extLst>
          </p:cNvPr>
          <p:cNvSpPr txBox="1"/>
          <p:nvPr/>
        </p:nvSpPr>
        <p:spPr>
          <a:xfrm>
            <a:off x="4093499" y="1533698"/>
            <a:ext cx="184731" cy="253916"/>
          </a:xfrm>
          <a:prstGeom prst="rect">
            <a:avLst/>
          </a:prstGeom>
          <a:noFill/>
        </p:spPr>
        <p:txBody>
          <a:bodyPr wrap="none" rtlCol="0">
            <a:spAutoFit/>
          </a:bodyPr>
          <a:lstStyle/>
          <a:p>
            <a:endParaRPr lang="en-US" sz="1050" dirty="0"/>
          </a:p>
        </p:txBody>
      </p:sp>
      <p:sp>
        <p:nvSpPr>
          <p:cNvPr id="6" name="Title 5">
            <a:extLst>
              <a:ext uri="{FF2B5EF4-FFF2-40B4-BE49-F238E27FC236}">
                <a16:creationId xmlns:a16="http://schemas.microsoft.com/office/drawing/2014/main" id="{B7DE3CF3-F2DF-ED49-8C91-B17C00288DFA}"/>
              </a:ext>
            </a:extLst>
          </p:cNvPr>
          <p:cNvSpPr>
            <a:spLocks noGrp="1"/>
          </p:cNvSpPr>
          <p:nvPr>
            <p:ph type="title"/>
          </p:nvPr>
        </p:nvSpPr>
        <p:spPr>
          <a:xfrm>
            <a:off x="319588" y="493054"/>
            <a:ext cx="8520600" cy="572700"/>
          </a:xfrm>
        </p:spPr>
        <p:txBody>
          <a:bodyPr/>
          <a:lstStyle/>
          <a:p>
            <a:pPr algn="ctr"/>
            <a:r>
              <a:rPr lang="en-US" b="1"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True or False</a:t>
            </a:r>
          </a:p>
        </p:txBody>
      </p:sp>
      <p:sp>
        <p:nvSpPr>
          <p:cNvPr id="9" name="TextBox 8">
            <a:extLst>
              <a:ext uri="{FF2B5EF4-FFF2-40B4-BE49-F238E27FC236}">
                <a16:creationId xmlns:a16="http://schemas.microsoft.com/office/drawing/2014/main" id="{C9C9FB57-993C-D74F-87B9-80670937F2E5}"/>
              </a:ext>
            </a:extLst>
          </p:cNvPr>
          <p:cNvSpPr txBox="1"/>
          <p:nvPr/>
        </p:nvSpPr>
        <p:spPr>
          <a:xfrm>
            <a:off x="621409" y="2145199"/>
            <a:ext cx="4611934" cy="830997"/>
          </a:xfrm>
          <a:prstGeom prst="rect">
            <a:avLst/>
          </a:prstGeom>
          <a:noFill/>
        </p:spPr>
        <p:txBody>
          <a:bodyPr wrap="square" rtlCol="0">
            <a:spAutoFit/>
          </a:bodyPr>
          <a:lstStyle/>
          <a:p>
            <a:r>
              <a:rPr lang="en-US" sz="24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Dark  clothing is more attractive</a:t>
            </a:r>
          </a:p>
          <a:p>
            <a:r>
              <a:rPr lang="en-US" sz="24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 to many species of mosquitoes</a:t>
            </a:r>
          </a:p>
        </p:txBody>
      </p:sp>
      <p:pic>
        <p:nvPicPr>
          <p:cNvPr id="4" name="Picture 3" descr="A close up of a logo&#10;&#10;Description automatically generated">
            <a:extLst>
              <a:ext uri="{FF2B5EF4-FFF2-40B4-BE49-F238E27FC236}">
                <a16:creationId xmlns:a16="http://schemas.microsoft.com/office/drawing/2014/main" id="{C85BCFC8-A497-4F42-B708-CC9067296FDB}"/>
              </a:ext>
            </a:extLst>
          </p:cNvPr>
          <p:cNvPicPr>
            <a:picLocks noChangeAspect="1"/>
          </p:cNvPicPr>
          <p:nvPr/>
        </p:nvPicPr>
        <p:blipFill>
          <a:blip r:embed="rId3"/>
          <a:stretch>
            <a:fillRect/>
          </a:stretch>
        </p:blipFill>
        <p:spPr>
          <a:xfrm>
            <a:off x="5535163" y="808892"/>
            <a:ext cx="3509522" cy="4334608"/>
          </a:xfrm>
          <a:prstGeom prst="rect">
            <a:avLst/>
          </a:prstGeom>
        </p:spPr>
      </p:pic>
    </p:spTree>
    <p:extLst>
      <p:ext uri="{BB962C8B-B14F-4D97-AF65-F5344CB8AC3E}">
        <p14:creationId xmlns:p14="http://schemas.microsoft.com/office/powerpoint/2010/main" val="854305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B6C8B-9135-2740-B23D-819EAADEE1A4}"/>
              </a:ext>
            </a:extLst>
          </p:cNvPr>
          <p:cNvSpPr txBox="1"/>
          <p:nvPr/>
        </p:nvSpPr>
        <p:spPr>
          <a:xfrm>
            <a:off x="4093499" y="1533698"/>
            <a:ext cx="184731" cy="253916"/>
          </a:xfrm>
          <a:prstGeom prst="rect">
            <a:avLst/>
          </a:prstGeom>
          <a:noFill/>
        </p:spPr>
        <p:txBody>
          <a:bodyPr wrap="none" rtlCol="0">
            <a:spAutoFit/>
          </a:bodyPr>
          <a:lstStyle/>
          <a:p>
            <a:endParaRPr lang="en-US" sz="1050" dirty="0"/>
          </a:p>
        </p:txBody>
      </p:sp>
      <p:sp>
        <p:nvSpPr>
          <p:cNvPr id="6" name="Title 5">
            <a:extLst>
              <a:ext uri="{FF2B5EF4-FFF2-40B4-BE49-F238E27FC236}">
                <a16:creationId xmlns:a16="http://schemas.microsoft.com/office/drawing/2014/main" id="{B7DE3CF3-F2DF-ED49-8C91-B17C00288DFA}"/>
              </a:ext>
            </a:extLst>
          </p:cNvPr>
          <p:cNvSpPr>
            <a:spLocks noGrp="1"/>
          </p:cNvSpPr>
          <p:nvPr>
            <p:ph type="title"/>
          </p:nvPr>
        </p:nvSpPr>
        <p:spPr>
          <a:xfrm>
            <a:off x="319588" y="493054"/>
            <a:ext cx="8520600" cy="572700"/>
          </a:xfrm>
        </p:spPr>
        <p:txBody>
          <a:bodyPr/>
          <a:lstStyle/>
          <a:p>
            <a:pPr algn="ctr"/>
            <a:r>
              <a:rPr lang="en-US" b="1"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True</a:t>
            </a:r>
          </a:p>
        </p:txBody>
      </p:sp>
      <p:sp>
        <p:nvSpPr>
          <p:cNvPr id="9" name="TextBox 8">
            <a:extLst>
              <a:ext uri="{FF2B5EF4-FFF2-40B4-BE49-F238E27FC236}">
                <a16:creationId xmlns:a16="http://schemas.microsoft.com/office/drawing/2014/main" id="{C9C9FB57-993C-D74F-87B9-80670937F2E5}"/>
              </a:ext>
            </a:extLst>
          </p:cNvPr>
          <p:cNvSpPr txBox="1"/>
          <p:nvPr/>
        </p:nvSpPr>
        <p:spPr>
          <a:xfrm>
            <a:off x="923229" y="1637368"/>
            <a:ext cx="4611934" cy="2677656"/>
          </a:xfrm>
          <a:prstGeom prst="rect">
            <a:avLst/>
          </a:prstGeom>
          <a:noFill/>
        </p:spPr>
        <p:txBody>
          <a:bodyPr wrap="square" rtlCol="0">
            <a:spAutoFit/>
          </a:bodyPr>
          <a:lstStyle/>
          <a:p>
            <a:r>
              <a:rPr lang="en-US" sz="24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Dark clothing has been shown to attract some species of mosquitoes more than light clothing. Wearing lighter colored clothing can provide some added protection from mosquito bites</a:t>
            </a:r>
          </a:p>
        </p:txBody>
      </p:sp>
      <p:pic>
        <p:nvPicPr>
          <p:cNvPr id="4" name="Picture 3" descr="A close up of a logo&#10;&#10;Description automatically generated">
            <a:extLst>
              <a:ext uri="{FF2B5EF4-FFF2-40B4-BE49-F238E27FC236}">
                <a16:creationId xmlns:a16="http://schemas.microsoft.com/office/drawing/2014/main" id="{C85BCFC8-A497-4F42-B708-CC9067296FDB}"/>
              </a:ext>
            </a:extLst>
          </p:cNvPr>
          <p:cNvPicPr>
            <a:picLocks noChangeAspect="1"/>
          </p:cNvPicPr>
          <p:nvPr/>
        </p:nvPicPr>
        <p:blipFill>
          <a:blip r:embed="rId3"/>
          <a:stretch>
            <a:fillRect/>
          </a:stretch>
        </p:blipFill>
        <p:spPr>
          <a:xfrm>
            <a:off x="5535163" y="808892"/>
            <a:ext cx="3509522" cy="4334608"/>
          </a:xfrm>
          <a:prstGeom prst="rect">
            <a:avLst/>
          </a:prstGeom>
        </p:spPr>
      </p:pic>
    </p:spTree>
    <p:extLst>
      <p:ext uri="{BB962C8B-B14F-4D97-AF65-F5344CB8AC3E}">
        <p14:creationId xmlns:p14="http://schemas.microsoft.com/office/powerpoint/2010/main" val="1531278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B6C8B-9135-2740-B23D-819EAADEE1A4}"/>
              </a:ext>
            </a:extLst>
          </p:cNvPr>
          <p:cNvSpPr txBox="1"/>
          <p:nvPr/>
        </p:nvSpPr>
        <p:spPr>
          <a:xfrm>
            <a:off x="4093499" y="1533698"/>
            <a:ext cx="184731" cy="253916"/>
          </a:xfrm>
          <a:prstGeom prst="rect">
            <a:avLst/>
          </a:prstGeom>
          <a:noFill/>
        </p:spPr>
        <p:txBody>
          <a:bodyPr wrap="none" rtlCol="0">
            <a:spAutoFit/>
          </a:bodyPr>
          <a:lstStyle/>
          <a:p>
            <a:endParaRPr lang="en-US" sz="1050" dirty="0"/>
          </a:p>
        </p:txBody>
      </p:sp>
      <p:sp>
        <p:nvSpPr>
          <p:cNvPr id="6" name="Title 5">
            <a:extLst>
              <a:ext uri="{FF2B5EF4-FFF2-40B4-BE49-F238E27FC236}">
                <a16:creationId xmlns:a16="http://schemas.microsoft.com/office/drawing/2014/main" id="{B7DE3CF3-F2DF-ED49-8C91-B17C00288DFA}"/>
              </a:ext>
            </a:extLst>
          </p:cNvPr>
          <p:cNvSpPr>
            <a:spLocks noGrp="1"/>
          </p:cNvSpPr>
          <p:nvPr>
            <p:ph type="title"/>
          </p:nvPr>
        </p:nvSpPr>
        <p:spPr>
          <a:xfrm>
            <a:off x="319588" y="493054"/>
            <a:ext cx="8520600" cy="572700"/>
          </a:xfrm>
        </p:spPr>
        <p:txBody>
          <a:bodyPr/>
          <a:lstStyle/>
          <a:p>
            <a:pPr algn="ctr"/>
            <a:r>
              <a:rPr lang="en-US" b="1"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True or False</a:t>
            </a:r>
          </a:p>
        </p:txBody>
      </p:sp>
      <p:sp>
        <p:nvSpPr>
          <p:cNvPr id="9" name="TextBox 8">
            <a:extLst>
              <a:ext uri="{FF2B5EF4-FFF2-40B4-BE49-F238E27FC236}">
                <a16:creationId xmlns:a16="http://schemas.microsoft.com/office/drawing/2014/main" id="{C9C9FB57-993C-D74F-87B9-80670937F2E5}"/>
              </a:ext>
            </a:extLst>
          </p:cNvPr>
          <p:cNvSpPr txBox="1"/>
          <p:nvPr/>
        </p:nvSpPr>
        <p:spPr>
          <a:xfrm>
            <a:off x="923229" y="1637368"/>
            <a:ext cx="4611934" cy="830997"/>
          </a:xfrm>
          <a:prstGeom prst="rect">
            <a:avLst/>
          </a:prstGeom>
          <a:noFill/>
        </p:spPr>
        <p:txBody>
          <a:bodyPr wrap="square" rtlCol="0">
            <a:spAutoFit/>
          </a:bodyPr>
          <a:lstStyle/>
          <a:p>
            <a:r>
              <a:rPr lang="en-US" sz="2400" b="1" dirty="0">
                <a:solidFill>
                  <a:schemeClr val="tx2"/>
                </a:solidFill>
                <a:latin typeface="DIN Alternate" panose="020B0500000000000000" pitchFamily="34" charset="77"/>
                <a:ea typeface="Chalkduster" charset="0"/>
                <a:cs typeface="Chalkduster" charset="0"/>
              </a:rPr>
              <a:t>Smelly feet attract some species of mosquitoes .</a:t>
            </a:r>
          </a:p>
        </p:txBody>
      </p:sp>
      <p:pic>
        <p:nvPicPr>
          <p:cNvPr id="7" name="Picture 6" descr="A drawing of a pair of stinky socks.&#10;&#10;Description automatically generated with low confidence">
            <a:extLst>
              <a:ext uri="{FF2B5EF4-FFF2-40B4-BE49-F238E27FC236}">
                <a16:creationId xmlns:a16="http://schemas.microsoft.com/office/drawing/2014/main" id="{8986C6E7-8997-5940-9F72-57946CB4DE9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45304" y="1065754"/>
            <a:ext cx="4669491" cy="3657767"/>
          </a:xfrm>
          <a:prstGeom prst="rect">
            <a:avLst/>
          </a:prstGeom>
        </p:spPr>
      </p:pic>
    </p:spTree>
    <p:extLst>
      <p:ext uri="{BB962C8B-B14F-4D97-AF65-F5344CB8AC3E}">
        <p14:creationId xmlns:p14="http://schemas.microsoft.com/office/powerpoint/2010/main" val="3393722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r>
              <a:rPr lang="en-US" b="1"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Prior Knowledge Quiz</a:t>
            </a:r>
            <a:endParaRPr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8" name="Google Shape;128;p29"/>
          <p:cNvSpPr txBox="1">
            <a:spLocks noGrp="1"/>
          </p:cNvSpPr>
          <p:nvPr>
            <p:ph type="sldNum" idx="4294967295"/>
          </p:nvPr>
        </p:nvSpPr>
        <p:spPr>
          <a:xfrm>
            <a:off x="8719427" y="4739425"/>
            <a:ext cx="3780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a:t>
            </a:fld>
            <a:endParaRPr/>
          </a:p>
        </p:txBody>
      </p:sp>
      <p:pic>
        <p:nvPicPr>
          <p:cNvPr id="6" name="Picture 5" descr="A close up of a logo&#10;&#10;Description automatically generated">
            <a:extLst>
              <a:ext uri="{FF2B5EF4-FFF2-40B4-BE49-F238E27FC236}">
                <a16:creationId xmlns:a16="http://schemas.microsoft.com/office/drawing/2014/main" id="{8676D50D-5879-CD4A-92E1-82B9941ADE40}"/>
              </a:ext>
            </a:extLst>
          </p:cNvPr>
          <p:cNvPicPr>
            <a:picLocks noChangeAspect="1"/>
          </p:cNvPicPr>
          <p:nvPr/>
        </p:nvPicPr>
        <p:blipFill>
          <a:blip r:embed="rId3"/>
          <a:stretch>
            <a:fillRect/>
          </a:stretch>
        </p:blipFill>
        <p:spPr>
          <a:xfrm rot="21343794" flipH="1">
            <a:off x="5326230" y="1213908"/>
            <a:ext cx="2443573" cy="1679284"/>
          </a:xfrm>
          <a:prstGeom prst="rect">
            <a:avLst/>
          </a:prstGeom>
        </p:spPr>
      </p:pic>
      <p:sp>
        <p:nvSpPr>
          <p:cNvPr id="7" name="TextBox 6">
            <a:extLst>
              <a:ext uri="{FF2B5EF4-FFF2-40B4-BE49-F238E27FC236}">
                <a16:creationId xmlns:a16="http://schemas.microsoft.com/office/drawing/2014/main" id="{34C7993D-D68A-974C-A0CC-4EC6BD66AF82}"/>
              </a:ext>
            </a:extLst>
          </p:cNvPr>
          <p:cNvSpPr txBox="1"/>
          <p:nvPr/>
        </p:nvSpPr>
        <p:spPr>
          <a:xfrm>
            <a:off x="1437076" y="1452494"/>
            <a:ext cx="5944112" cy="2400657"/>
          </a:xfrm>
          <a:prstGeom prst="rect">
            <a:avLst/>
          </a:prstGeom>
          <a:noFill/>
        </p:spPr>
        <p:txBody>
          <a:bodyPr wrap="square" rtlCol="0">
            <a:spAutoFit/>
          </a:bodyPr>
          <a:lstStyle/>
          <a:p>
            <a:r>
              <a:rPr lang="en-US" sz="1500" b="1"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Slide Sets</a:t>
            </a:r>
          </a:p>
          <a:p>
            <a:endParaRPr lang="en-US" sz="1500" b="1"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US" sz="15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Why Make Observations?</a:t>
            </a:r>
          </a:p>
          <a:p>
            <a:pPr marL="342900" indent="-342900">
              <a:buFont typeface="+mj-lt"/>
              <a:buAutoNum type="arabicPeriod"/>
            </a:pPr>
            <a:r>
              <a:rPr lang="en-US" sz="15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Mosquito as Vectors of Disease</a:t>
            </a:r>
          </a:p>
          <a:p>
            <a:pPr marL="342900" indent="-342900">
              <a:buFont typeface="+mj-lt"/>
              <a:buAutoNum type="arabicPeriod"/>
            </a:pPr>
            <a:r>
              <a:rPr lang="en-US" sz="15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Satellite Data and NASA Connections</a:t>
            </a:r>
          </a:p>
          <a:p>
            <a:pPr marL="342900" indent="-342900">
              <a:buFont typeface="+mj-lt"/>
              <a:buAutoNum type="arabicPeriod"/>
            </a:pPr>
            <a:r>
              <a:rPr lang="en-US" sz="1500"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Prior Knowledge Quiz</a:t>
            </a:r>
          </a:p>
          <a:p>
            <a:pPr marL="342900" indent="-342900">
              <a:buFont typeface="+mj-lt"/>
              <a:buAutoNum type="arabicPeriod"/>
            </a:pPr>
            <a:r>
              <a:rPr lang="en-US" sz="15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Describing your mosquito habitat site</a:t>
            </a:r>
          </a:p>
          <a:p>
            <a:pPr marL="342900" indent="-342900">
              <a:buFont typeface="+mj-lt"/>
              <a:buAutoNum type="arabicPeriod"/>
            </a:pPr>
            <a:r>
              <a:rPr lang="en-US" sz="15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Using the app for the first time  </a:t>
            </a:r>
          </a:p>
          <a:p>
            <a:pPr marL="342900" indent="-342900">
              <a:buFont typeface="+mj-lt"/>
              <a:buAutoNum type="arabicPeriod"/>
            </a:pPr>
            <a:r>
              <a:rPr lang="en-US" sz="15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Using the macro lens</a:t>
            </a:r>
          </a:p>
          <a:p>
            <a:pPr marL="342900" indent="-342900">
              <a:buFont typeface="+mj-lt"/>
              <a:buAutoNum type="arabicPeriod"/>
            </a:pPr>
            <a:r>
              <a:rPr lang="en-US" sz="15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Identifying specimens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B6C8B-9135-2740-B23D-819EAADEE1A4}"/>
              </a:ext>
            </a:extLst>
          </p:cNvPr>
          <p:cNvSpPr txBox="1"/>
          <p:nvPr/>
        </p:nvSpPr>
        <p:spPr>
          <a:xfrm>
            <a:off x="4093499" y="1533698"/>
            <a:ext cx="184731" cy="253916"/>
          </a:xfrm>
          <a:prstGeom prst="rect">
            <a:avLst/>
          </a:prstGeom>
          <a:noFill/>
        </p:spPr>
        <p:txBody>
          <a:bodyPr wrap="none" rtlCol="0">
            <a:spAutoFit/>
          </a:bodyPr>
          <a:lstStyle/>
          <a:p>
            <a:endParaRPr lang="en-US" sz="1050" dirty="0"/>
          </a:p>
        </p:txBody>
      </p:sp>
      <p:sp>
        <p:nvSpPr>
          <p:cNvPr id="6" name="Title 5">
            <a:extLst>
              <a:ext uri="{FF2B5EF4-FFF2-40B4-BE49-F238E27FC236}">
                <a16:creationId xmlns:a16="http://schemas.microsoft.com/office/drawing/2014/main" id="{B7DE3CF3-F2DF-ED49-8C91-B17C00288DFA}"/>
              </a:ext>
            </a:extLst>
          </p:cNvPr>
          <p:cNvSpPr>
            <a:spLocks noGrp="1"/>
          </p:cNvSpPr>
          <p:nvPr>
            <p:ph type="title"/>
          </p:nvPr>
        </p:nvSpPr>
        <p:spPr>
          <a:xfrm>
            <a:off x="319588" y="493054"/>
            <a:ext cx="8520600" cy="572700"/>
          </a:xfrm>
        </p:spPr>
        <p:txBody>
          <a:bodyPr/>
          <a:lstStyle/>
          <a:p>
            <a:pPr algn="ctr"/>
            <a:r>
              <a:rPr lang="en-US" b="1"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True</a:t>
            </a:r>
          </a:p>
        </p:txBody>
      </p:sp>
      <p:sp>
        <p:nvSpPr>
          <p:cNvPr id="9" name="TextBox 8">
            <a:extLst>
              <a:ext uri="{FF2B5EF4-FFF2-40B4-BE49-F238E27FC236}">
                <a16:creationId xmlns:a16="http://schemas.microsoft.com/office/drawing/2014/main" id="{C9C9FB57-993C-D74F-87B9-80670937F2E5}"/>
              </a:ext>
            </a:extLst>
          </p:cNvPr>
          <p:cNvSpPr txBox="1"/>
          <p:nvPr/>
        </p:nvSpPr>
        <p:spPr>
          <a:xfrm>
            <a:off x="923229" y="1637368"/>
            <a:ext cx="4611934" cy="830997"/>
          </a:xfrm>
          <a:prstGeom prst="rect">
            <a:avLst/>
          </a:prstGeom>
          <a:noFill/>
        </p:spPr>
        <p:txBody>
          <a:bodyPr wrap="square" rtlCol="0">
            <a:spAutoFit/>
          </a:bodyPr>
          <a:lstStyle/>
          <a:p>
            <a:r>
              <a:rPr lang="en-US" sz="2400" b="1" dirty="0">
                <a:solidFill>
                  <a:schemeClr val="tx2"/>
                </a:solidFill>
                <a:latin typeface="DIN Alternate" panose="020B0500000000000000" pitchFamily="34" charset="77"/>
                <a:ea typeface="Chalkduster" charset="0"/>
                <a:cs typeface="Chalkduster" charset="0"/>
              </a:rPr>
              <a:t>Smelly feet attract some species of mosquitoes .</a:t>
            </a:r>
          </a:p>
        </p:txBody>
      </p:sp>
      <p:pic>
        <p:nvPicPr>
          <p:cNvPr id="7" name="Picture 6" descr="A drawing of a pair of stinky socks.&#10;&#10;Description automatically generated with low confidence">
            <a:extLst>
              <a:ext uri="{FF2B5EF4-FFF2-40B4-BE49-F238E27FC236}">
                <a16:creationId xmlns:a16="http://schemas.microsoft.com/office/drawing/2014/main" id="{8986C6E7-8997-5940-9F72-57946CB4DE9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45304" y="1065754"/>
            <a:ext cx="4669491" cy="3657767"/>
          </a:xfrm>
          <a:prstGeom prst="rect">
            <a:avLst/>
          </a:prstGeom>
        </p:spPr>
      </p:pic>
    </p:spTree>
    <p:extLst>
      <p:ext uri="{BB962C8B-B14F-4D97-AF65-F5344CB8AC3E}">
        <p14:creationId xmlns:p14="http://schemas.microsoft.com/office/powerpoint/2010/main" val="3775111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B6C8B-9135-2740-B23D-819EAADEE1A4}"/>
              </a:ext>
            </a:extLst>
          </p:cNvPr>
          <p:cNvSpPr txBox="1"/>
          <p:nvPr/>
        </p:nvSpPr>
        <p:spPr>
          <a:xfrm>
            <a:off x="4093499" y="1533698"/>
            <a:ext cx="184731" cy="253916"/>
          </a:xfrm>
          <a:prstGeom prst="rect">
            <a:avLst/>
          </a:prstGeom>
          <a:noFill/>
        </p:spPr>
        <p:txBody>
          <a:bodyPr wrap="none" rtlCol="0">
            <a:spAutoFit/>
          </a:bodyPr>
          <a:lstStyle/>
          <a:p>
            <a:endParaRPr lang="en-US" sz="1050" dirty="0"/>
          </a:p>
        </p:txBody>
      </p:sp>
      <p:sp>
        <p:nvSpPr>
          <p:cNvPr id="6" name="Title 5">
            <a:extLst>
              <a:ext uri="{FF2B5EF4-FFF2-40B4-BE49-F238E27FC236}">
                <a16:creationId xmlns:a16="http://schemas.microsoft.com/office/drawing/2014/main" id="{B7DE3CF3-F2DF-ED49-8C91-B17C00288DFA}"/>
              </a:ext>
            </a:extLst>
          </p:cNvPr>
          <p:cNvSpPr>
            <a:spLocks noGrp="1"/>
          </p:cNvSpPr>
          <p:nvPr>
            <p:ph type="title"/>
          </p:nvPr>
        </p:nvSpPr>
        <p:spPr>
          <a:xfrm>
            <a:off x="319588" y="493054"/>
            <a:ext cx="8520600" cy="572700"/>
          </a:xfrm>
        </p:spPr>
        <p:txBody>
          <a:bodyPr/>
          <a:lstStyle/>
          <a:p>
            <a:pPr algn="ctr"/>
            <a:r>
              <a:rPr lang="en-US" b="1"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True or False</a:t>
            </a:r>
          </a:p>
        </p:txBody>
      </p:sp>
      <p:sp>
        <p:nvSpPr>
          <p:cNvPr id="8" name="TextBox 7">
            <a:extLst>
              <a:ext uri="{FF2B5EF4-FFF2-40B4-BE49-F238E27FC236}">
                <a16:creationId xmlns:a16="http://schemas.microsoft.com/office/drawing/2014/main" id="{882F54AE-CA9F-934C-A153-5E054D3D8774}"/>
              </a:ext>
            </a:extLst>
          </p:cNvPr>
          <p:cNvSpPr txBox="1"/>
          <p:nvPr/>
        </p:nvSpPr>
        <p:spPr>
          <a:xfrm>
            <a:off x="515825" y="1401153"/>
            <a:ext cx="8520599" cy="461665"/>
          </a:xfrm>
          <a:prstGeom prst="rect">
            <a:avLst/>
          </a:prstGeom>
          <a:noFill/>
        </p:spPr>
        <p:txBody>
          <a:bodyPr wrap="square" rtlCol="0">
            <a:spAutoFit/>
          </a:bodyPr>
          <a:lstStyle/>
          <a:p>
            <a:r>
              <a:rPr lang="en-US" sz="24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Mosquitoes locate their hosts by sound and radar, like bats.</a:t>
            </a:r>
          </a:p>
        </p:txBody>
      </p:sp>
      <p:pic>
        <p:nvPicPr>
          <p:cNvPr id="10" name="Picture 9" descr="drawing of bats.">
            <a:extLst>
              <a:ext uri="{FF2B5EF4-FFF2-40B4-BE49-F238E27FC236}">
                <a16:creationId xmlns:a16="http://schemas.microsoft.com/office/drawing/2014/main" id="{C018EC0E-49B7-4D40-9BDC-3F28CFF744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0" y="2036853"/>
            <a:ext cx="4252632" cy="2849263"/>
          </a:xfrm>
          <a:prstGeom prst="rect">
            <a:avLst/>
          </a:prstGeom>
        </p:spPr>
      </p:pic>
    </p:spTree>
    <p:extLst>
      <p:ext uri="{BB962C8B-B14F-4D97-AF65-F5344CB8AC3E}">
        <p14:creationId xmlns:p14="http://schemas.microsoft.com/office/powerpoint/2010/main" val="2169806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B6C8B-9135-2740-B23D-819EAADEE1A4}"/>
              </a:ext>
            </a:extLst>
          </p:cNvPr>
          <p:cNvSpPr txBox="1"/>
          <p:nvPr/>
        </p:nvSpPr>
        <p:spPr>
          <a:xfrm>
            <a:off x="4093499" y="1533698"/>
            <a:ext cx="184731" cy="253916"/>
          </a:xfrm>
          <a:prstGeom prst="rect">
            <a:avLst/>
          </a:prstGeom>
          <a:noFill/>
        </p:spPr>
        <p:txBody>
          <a:bodyPr wrap="none" rtlCol="0">
            <a:spAutoFit/>
          </a:bodyPr>
          <a:lstStyle/>
          <a:p>
            <a:endParaRPr lang="en-US" sz="1050" dirty="0"/>
          </a:p>
        </p:txBody>
      </p:sp>
      <p:sp>
        <p:nvSpPr>
          <p:cNvPr id="6" name="Title 5">
            <a:extLst>
              <a:ext uri="{FF2B5EF4-FFF2-40B4-BE49-F238E27FC236}">
                <a16:creationId xmlns:a16="http://schemas.microsoft.com/office/drawing/2014/main" id="{B7DE3CF3-F2DF-ED49-8C91-B17C00288DFA}"/>
              </a:ext>
            </a:extLst>
          </p:cNvPr>
          <p:cNvSpPr>
            <a:spLocks noGrp="1"/>
          </p:cNvSpPr>
          <p:nvPr>
            <p:ph type="title"/>
          </p:nvPr>
        </p:nvSpPr>
        <p:spPr>
          <a:xfrm>
            <a:off x="319588" y="493054"/>
            <a:ext cx="8520600" cy="572700"/>
          </a:xfrm>
        </p:spPr>
        <p:txBody>
          <a:bodyPr/>
          <a:lstStyle/>
          <a:p>
            <a:pPr algn="ctr"/>
            <a:r>
              <a:rPr lang="en-US" b="1"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False</a:t>
            </a:r>
          </a:p>
        </p:txBody>
      </p:sp>
      <p:sp>
        <p:nvSpPr>
          <p:cNvPr id="8" name="TextBox 7">
            <a:extLst>
              <a:ext uri="{FF2B5EF4-FFF2-40B4-BE49-F238E27FC236}">
                <a16:creationId xmlns:a16="http://schemas.microsoft.com/office/drawing/2014/main" id="{882F54AE-CA9F-934C-A153-5E054D3D8774}"/>
              </a:ext>
            </a:extLst>
          </p:cNvPr>
          <p:cNvSpPr txBox="1"/>
          <p:nvPr/>
        </p:nvSpPr>
        <p:spPr>
          <a:xfrm>
            <a:off x="515826" y="1401152"/>
            <a:ext cx="5580174" cy="3046988"/>
          </a:xfrm>
          <a:prstGeom prst="rect">
            <a:avLst/>
          </a:prstGeom>
          <a:noFill/>
        </p:spPr>
        <p:txBody>
          <a:bodyPr wrap="square" rtlCol="0">
            <a:spAutoFit/>
          </a:bodyPr>
          <a:lstStyle/>
          <a:p>
            <a:r>
              <a:rPr lang="en-US" sz="24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Mosquitoes find hosts three ways; by sight (detect movement), by detecting infrared radiation emitted by warm bodies, and by chemical signals (carbon dioxide and lactic acid) from a distance of 25-35 meters! </a:t>
            </a:r>
          </a:p>
          <a:p>
            <a:endParaRPr lang="en-US" sz="24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endParaRPr>
          </a:p>
          <a:p>
            <a:r>
              <a:rPr lang="en-US" sz="24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They do not use radar like bats. </a:t>
            </a:r>
          </a:p>
        </p:txBody>
      </p:sp>
      <p:pic>
        <p:nvPicPr>
          <p:cNvPr id="10" name="Picture 9" descr="drawing of bats.">
            <a:extLst>
              <a:ext uri="{FF2B5EF4-FFF2-40B4-BE49-F238E27FC236}">
                <a16:creationId xmlns:a16="http://schemas.microsoft.com/office/drawing/2014/main" id="{C018EC0E-49B7-4D40-9BDC-3F28CFF744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0" y="1401153"/>
            <a:ext cx="3048000" cy="2042160"/>
          </a:xfrm>
          <a:prstGeom prst="rect">
            <a:avLst/>
          </a:prstGeom>
        </p:spPr>
      </p:pic>
    </p:spTree>
    <p:extLst>
      <p:ext uri="{BB962C8B-B14F-4D97-AF65-F5344CB8AC3E}">
        <p14:creationId xmlns:p14="http://schemas.microsoft.com/office/powerpoint/2010/main" val="4197120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B6C8B-9135-2740-B23D-819EAADEE1A4}"/>
              </a:ext>
            </a:extLst>
          </p:cNvPr>
          <p:cNvSpPr txBox="1"/>
          <p:nvPr/>
        </p:nvSpPr>
        <p:spPr>
          <a:xfrm>
            <a:off x="4093499" y="1533698"/>
            <a:ext cx="184731" cy="253916"/>
          </a:xfrm>
          <a:prstGeom prst="rect">
            <a:avLst/>
          </a:prstGeom>
          <a:noFill/>
        </p:spPr>
        <p:txBody>
          <a:bodyPr wrap="none" rtlCol="0">
            <a:spAutoFit/>
          </a:bodyPr>
          <a:lstStyle/>
          <a:p>
            <a:endParaRPr lang="en-US" sz="1050" dirty="0"/>
          </a:p>
        </p:txBody>
      </p:sp>
      <p:sp>
        <p:nvSpPr>
          <p:cNvPr id="6" name="Title 5">
            <a:extLst>
              <a:ext uri="{FF2B5EF4-FFF2-40B4-BE49-F238E27FC236}">
                <a16:creationId xmlns:a16="http://schemas.microsoft.com/office/drawing/2014/main" id="{B7DE3CF3-F2DF-ED49-8C91-B17C00288DFA}"/>
              </a:ext>
            </a:extLst>
          </p:cNvPr>
          <p:cNvSpPr>
            <a:spLocks noGrp="1"/>
          </p:cNvSpPr>
          <p:nvPr>
            <p:ph type="title"/>
          </p:nvPr>
        </p:nvSpPr>
        <p:spPr>
          <a:xfrm>
            <a:off x="319588" y="493054"/>
            <a:ext cx="8520600" cy="572700"/>
          </a:xfrm>
        </p:spPr>
        <p:txBody>
          <a:bodyPr/>
          <a:lstStyle/>
          <a:p>
            <a:pPr algn="ctr"/>
            <a:r>
              <a:rPr lang="en-US" b="1"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True or False</a:t>
            </a:r>
          </a:p>
        </p:txBody>
      </p:sp>
      <p:sp>
        <p:nvSpPr>
          <p:cNvPr id="7" name="TextBox 6">
            <a:extLst>
              <a:ext uri="{FF2B5EF4-FFF2-40B4-BE49-F238E27FC236}">
                <a16:creationId xmlns:a16="http://schemas.microsoft.com/office/drawing/2014/main" id="{D45B53F2-9D89-DD4E-A670-BB74C4F9ADB5}"/>
              </a:ext>
            </a:extLst>
          </p:cNvPr>
          <p:cNvSpPr txBox="1"/>
          <p:nvPr/>
        </p:nvSpPr>
        <p:spPr>
          <a:xfrm>
            <a:off x="854592" y="1493629"/>
            <a:ext cx="7380344" cy="954107"/>
          </a:xfrm>
          <a:prstGeom prst="rect">
            <a:avLst/>
          </a:prstGeom>
          <a:noFill/>
        </p:spPr>
        <p:txBody>
          <a:bodyPr wrap="square" rtlCol="0">
            <a:spAutoFit/>
          </a:bodyPr>
          <a:lstStyle/>
          <a:p>
            <a:r>
              <a:rPr lang="en-US" sz="2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Depending on the species, some mosquitoes fly more than 60 km to obtain a blood meal. </a:t>
            </a:r>
            <a:endParaRPr lang="en-US" sz="40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9" name="Group 8">
            <a:extLst>
              <a:ext uri="{FF2B5EF4-FFF2-40B4-BE49-F238E27FC236}">
                <a16:creationId xmlns:a16="http://schemas.microsoft.com/office/drawing/2014/main" id="{C94A7DFF-7A3A-1440-ABCA-E7E1FB036AF7}"/>
              </a:ext>
              <a:ext uri="{C183D7F6-B498-43B3-948B-1728B52AA6E4}">
                <adec:decorative xmlns:adec="http://schemas.microsoft.com/office/drawing/2017/decorative" val="1"/>
              </a:ext>
            </a:extLst>
          </p:cNvPr>
          <p:cNvGrpSpPr/>
          <p:nvPr/>
        </p:nvGrpSpPr>
        <p:grpSpPr>
          <a:xfrm>
            <a:off x="698189" y="2875611"/>
            <a:ext cx="7747622" cy="1543932"/>
            <a:chOff x="767728" y="4752959"/>
            <a:chExt cx="7747622" cy="1543932"/>
          </a:xfrm>
        </p:grpSpPr>
        <p:pic>
          <p:nvPicPr>
            <p:cNvPr id="11" name="Picture 10">
              <a:extLst>
                <a:ext uri="{FF2B5EF4-FFF2-40B4-BE49-F238E27FC236}">
                  <a16:creationId xmlns:a16="http://schemas.microsoft.com/office/drawing/2014/main" id="{ECA5DD39-F92F-AD4E-B1A2-74525D7D3A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7486650" y="5002306"/>
              <a:ext cx="823534" cy="1037607"/>
            </a:xfrm>
            <a:prstGeom prst="rect">
              <a:avLst/>
            </a:prstGeom>
          </p:spPr>
        </p:pic>
        <p:sp>
          <p:nvSpPr>
            <p:cNvPr id="12" name="Freeform 11">
              <a:extLst>
                <a:ext uri="{FF2B5EF4-FFF2-40B4-BE49-F238E27FC236}">
                  <a16:creationId xmlns:a16="http://schemas.microsoft.com/office/drawing/2014/main" id="{B08098A6-B19A-5B44-A710-546AEBB6D241}"/>
                </a:ext>
              </a:extLst>
            </p:cNvPr>
            <p:cNvSpPr/>
            <p:nvPr/>
          </p:nvSpPr>
          <p:spPr>
            <a:xfrm>
              <a:off x="767728" y="5380768"/>
              <a:ext cx="6725725" cy="916123"/>
            </a:xfrm>
            <a:custGeom>
              <a:avLst/>
              <a:gdLst>
                <a:gd name="connsiteX0" fmla="*/ 1199 w 6725725"/>
                <a:gd name="connsiteY0" fmla="*/ 916123 h 916123"/>
                <a:gd name="connsiteX1" fmla="*/ 375272 w 6725725"/>
                <a:gd name="connsiteY1" fmla="*/ 251105 h 916123"/>
                <a:gd name="connsiteX2" fmla="*/ 2307981 w 6725725"/>
                <a:gd name="connsiteY2" fmla="*/ 687523 h 916123"/>
                <a:gd name="connsiteX3" fmla="*/ 3825054 w 6725725"/>
                <a:gd name="connsiteY3" fmla="*/ 1723 h 916123"/>
                <a:gd name="connsiteX4" fmla="*/ 5487599 w 6725725"/>
                <a:gd name="connsiteY4" fmla="*/ 479705 h 916123"/>
                <a:gd name="connsiteX5" fmla="*/ 6589036 w 6725725"/>
                <a:gd name="connsiteY5" fmla="*/ 84850 h 916123"/>
                <a:gd name="connsiteX6" fmla="*/ 6713727 w 6725725"/>
                <a:gd name="connsiteY6" fmla="*/ 84850 h 916123"/>
                <a:gd name="connsiteX7" fmla="*/ 6713727 w 6725725"/>
                <a:gd name="connsiteY7" fmla="*/ 64068 h 91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5725" h="916123">
                  <a:moveTo>
                    <a:pt x="1199" y="916123"/>
                  </a:moveTo>
                  <a:cubicBezTo>
                    <a:pt x="-3997" y="602664"/>
                    <a:pt x="-9192" y="289205"/>
                    <a:pt x="375272" y="251105"/>
                  </a:cubicBezTo>
                  <a:cubicBezTo>
                    <a:pt x="759736" y="213005"/>
                    <a:pt x="1733017" y="729087"/>
                    <a:pt x="2307981" y="687523"/>
                  </a:cubicBezTo>
                  <a:cubicBezTo>
                    <a:pt x="2882945" y="645959"/>
                    <a:pt x="3295118" y="36359"/>
                    <a:pt x="3825054" y="1723"/>
                  </a:cubicBezTo>
                  <a:cubicBezTo>
                    <a:pt x="4354990" y="-32913"/>
                    <a:pt x="5026935" y="465851"/>
                    <a:pt x="5487599" y="479705"/>
                  </a:cubicBezTo>
                  <a:cubicBezTo>
                    <a:pt x="5948263" y="493559"/>
                    <a:pt x="6384681" y="150659"/>
                    <a:pt x="6589036" y="84850"/>
                  </a:cubicBezTo>
                  <a:cubicBezTo>
                    <a:pt x="6793391" y="19041"/>
                    <a:pt x="6692945" y="88314"/>
                    <a:pt x="6713727" y="84850"/>
                  </a:cubicBezTo>
                  <a:cubicBezTo>
                    <a:pt x="6734509" y="81386"/>
                    <a:pt x="6724118" y="72727"/>
                    <a:pt x="6713727" y="64068"/>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869D553-8B36-CB4C-B319-B9034EF975E8}"/>
                </a:ext>
              </a:extLst>
            </p:cNvPr>
            <p:cNvSpPr/>
            <p:nvPr/>
          </p:nvSpPr>
          <p:spPr>
            <a:xfrm>
              <a:off x="7583329" y="5509849"/>
              <a:ext cx="651607" cy="688283"/>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58B5B04-8AD6-1548-9F60-E67AC9A103C0}"/>
                </a:ext>
              </a:extLst>
            </p:cNvPr>
            <p:cNvSpPr/>
            <p:nvPr/>
          </p:nvSpPr>
          <p:spPr>
            <a:xfrm>
              <a:off x="7909132" y="4752959"/>
              <a:ext cx="606218" cy="75689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20527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B6C8B-9135-2740-B23D-819EAADEE1A4}"/>
              </a:ext>
            </a:extLst>
          </p:cNvPr>
          <p:cNvSpPr txBox="1"/>
          <p:nvPr/>
        </p:nvSpPr>
        <p:spPr>
          <a:xfrm>
            <a:off x="4093499" y="1533698"/>
            <a:ext cx="184731" cy="253916"/>
          </a:xfrm>
          <a:prstGeom prst="rect">
            <a:avLst/>
          </a:prstGeom>
          <a:noFill/>
        </p:spPr>
        <p:txBody>
          <a:bodyPr wrap="none" rtlCol="0">
            <a:spAutoFit/>
          </a:bodyPr>
          <a:lstStyle/>
          <a:p>
            <a:endParaRPr lang="en-US" sz="1050" dirty="0"/>
          </a:p>
        </p:txBody>
      </p:sp>
      <p:sp>
        <p:nvSpPr>
          <p:cNvPr id="6" name="Title 5">
            <a:extLst>
              <a:ext uri="{FF2B5EF4-FFF2-40B4-BE49-F238E27FC236}">
                <a16:creationId xmlns:a16="http://schemas.microsoft.com/office/drawing/2014/main" id="{B7DE3CF3-F2DF-ED49-8C91-B17C00288DFA}"/>
              </a:ext>
            </a:extLst>
          </p:cNvPr>
          <p:cNvSpPr>
            <a:spLocks noGrp="1"/>
          </p:cNvSpPr>
          <p:nvPr>
            <p:ph type="title"/>
          </p:nvPr>
        </p:nvSpPr>
        <p:spPr>
          <a:xfrm>
            <a:off x="319588" y="493054"/>
            <a:ext cx="8520600" cy="572700"/>
          </a:xfrm>
        </p:spPr>
        <p:txBody>
          <a:bodyPr/>
          <a:lstStyle/>
          <a:p>
            <a:pPr algn="ctr"/>
            <a:r>
              <a:rPr lang="en-US" b="1"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True</a:t>
            </a:r>
          </a:p>
        </p:txBody>
      </p:sp>
      <p:sp>
        <p:nvSpPr>
          <p:cNvPr id="7" name="TextBox 6">
            <a:extLst>
              <a:ext uri="{FF2B5EF4-FFF2-40B4-BE49-F238E27FC236}">
                <a16:creationId xmlns:a16="http://schemas.microsoft.com/office/drawing/2014/main" id="{D45B53F2-9D89-DD4E-A670-BB74C4F9ADB5}"/>
              </a:ext>
            </a:extLst>
          </p:cNvPr>
          <p:cNvSpPr txBox="1"/>
          <p:nvPr/>
        </p:nvSpPr>
        <p:spPr>
          <a:xfrm>
            <a:off x="698189" y="1065754"/>
            <a:ext cx="7380344" cy="3847207"/>
          </a:xfrm>
          <a:prstGeom prst="rect">
            <a:avLst/>
          </a:prstGeom>
          <a:noFill/>
        </p:spPr>
        <p:txBody>
          <a:bodyPr wrap="square" rtlCol="0">
            <a:spAutoFit/>
          </a:bodyPr>
          <a:lstStyle/>
          <a:p>
            <a:r>
              <a:rPr lang="en-US" sz="24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Some mosquitoes, such as salt marsh  mosquitoes can fly more than 60 km for a blood meal, others, such as </a:t>
            </a:r>
            <a:r>
              <a:rPr lang="en-US" sz="2400" i="1"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Aedes aegypti, </a:t>
            </a:r>
            <a:r>
              <a:rPr lang="en-US" sz="24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the mosquito that can transmit Zika, dengue, yellow fever and chikungunya</a:t>
            </a:r>
            <a:r>
              <a:rPr lang="en-US" sz="2400" i="1"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 </a:t>
            </a:r>
            <a:r>
              <a:rPr lang="en-US" sz="24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may fly only a hundred meters in her lifetime.</a:t>
            </a:r>
          </a:p>
          <a:p>
            <a:endParaRPr lang="en-US" sz="24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endParaRPr>
          </a:p>
          <a:p>
            <a:r>
              <a:rPr lang="en-US" sz="24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That is one reason why home and community mosquito surveillance and mitigation are especially effective in reducing risk for these diseases. </a:t>
            </a:r>
            <a:endParaRPr lang="en-US" sz="2400" b="1"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endParaRPr>
          </a:p>
          <a:p>
            <a:r>
              <a:rPr lang="en-US" sz="2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 </a:t>
            </a:r>
            <a:endParaRPr lang="en-US" sz="40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9" name="Group 8">
            <a:extLst>
              <a:ext uri="{FF2B5EF4-FFF2-40B4-BE49-F238E27FC236}">
                <a16:creationId xmlns:a16="http://schemas.microsoft.com/office/drawing/2014/main" id="{C94A7DFF-7A3A-1440-ABCA-E7E1FB036AF7}"/>
              </a:ext>
              <a:ext uri="{C183D7F6-B498-43B3-948B-1728B52AA6E4}">
                <adec:decorative xmlns:adec="http://schemas.microsoft.com/office/drawing/2017/decorative" val="1"/>
              </a:ext>
            </a:extLst>
          </p:cNvPr>
          <p:cNvGrpSpPr/>
          <p:nvPr/>
        </p:nvGrpSpPr>
        <p:grpSpPr>
          <a:xfrm>
            <a:off x="1092566" y="2217391"/>
            <a:ext cx="7747622" cy="1543932"/>
            <a:chOff x="767728" y="4752959"/>
            <a:chExt cx="7747622" cy="1543932"/>
          </a:xfrm>
        </p:grpSpPr>
        <p:pic>
          <p:nvPicPr>
            <p:cNvPr id="11" name="Picture 10">
              <a:extLst>
                <a:ext uri="{FF2B5EF4-FFF2-40B4-BE49-F238E27FC236}">
                  <a16:creationId xmlns:a16="http://schemas.microsoft.com/office/drawing/2014/main" id="{ECA5DD39-F92F-AD4E-B1A2-74525D7D3A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7486650" y="5002306"/>
              <a:ext cx="823534" cy="1037607"/>
            </a:xfrm>
            <a:prstGeom prst="rect">
              <a:avLst/>
            </a:prstGeom>
          </p:spPr>
        </p:pic>
        <p:sp>
          <p:nvSpPr>
            <p:cNvPr id="12" name="Freeform 11">
              <a:extLst>
                <a:ext uri="{FF2B5EF4-FFF2-40B4-BE49-F238E27FC236}">
                  <a16:creationId xmlns:a16="http://schemas.microsoft.com/office/drawing/2014/main" id="{B08098A6-B19A-5B44-A710-546AEBB6D241}"/>
                </a:ext>
              </a:extLst>
            </p:cNvPr>
            <p:cNvSpPr/>
            <p:nvPr/>
          </p:nvSpPr>
          <p:spPr>
            <a:xfrm>
              <a:off x="767728" y="5380768"/>
              <a:ext cx="6725725" cy="916123"/>
            </a:xfrm>
            <a:custGeom>
              <a:avLst/>
              <a:gdLst>
                <a:gd name="connsiteX0" fmla="*/ 1199 w 6725725"/>
                <a:gd name="connsiteY0" fmla="*/ 916123 h 916123"/>
                <a:gd name="connsiteX1" fmla="*/ 375272 w 6725725"/>
                <a:gd name="connsiteY1" fmla="*/ 251105 h 916123"/>
                <a:gd name="connsiteX2" fmla="*/ 2307981 w 6725725"/>
                <a:gd name="connsiteY2" fmla="*/ 687523 h 916123"/>
                <a:gd name="connsiteX3" fmla="*/ 3825054 w 6725725"/>
                <a:gd name="connsiteY3" fmla="*/ 1723 h 916123"/>
                <a:gd name="connsiteX4" fmla="*/ 5487599 w 6725725"/>
                <a:gd name="connsiteY4" fmla="*/ 479705 h 916123"/>
                <a:gd name="connsiteX5" fmla="*/ 6589036 w 6725725"/>
                <a:gd name="connsiteY5" fmla="*/ 84850 h 916123"/>
                <a:gd name="connsiteX6" fmla="*/ 6713727 w 6725725"/>
                <a:gd name="connsiteY6" fmla="*/ 84850 h 916123"/>
                <a:gd name="connsiteX7" fmla="*/ 6713727 w 6725725"/>
                <a:gd name="connsiteY7" fmla="*/ 64068 h 91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5725" h="916123">
                  <a:moveTo>
                    <a:pt x="1199" y="916123"/>
                  </a:moveTo>
                  <a:cubicBezTo>
                    <a:pt x="-3997" y="602664"/>
                    <a:pt x="-9192" y="289205"/>
                    <a:pt x="375272" y="251105"/>
                  </a:cubicBezTo>
                  <a:cubicBezTo>
                    <a:pt x="759736" y="213005"/>
                    <a:pt x="1733017" y="729087"/>
                    <a:pt x="2307981" y="687523"/>
                  </a:cubicBezTo>
                  <a:cubicBezTo>
                    <a:pt x="2882945" y="645959"/>
                    <a:pt x="3295118" y="36359"/>
                    <a:pt x="3825054" y="1723"/>
                  </a:cubicBezTo>
                  <a:cubicBezTo>
                    <a:pt x="4354990" y="-32913"/>
                    <a:pt x="5026935" y="465851"/>
                    <a:pt x="5487599" y="479705"/>
                  </a:cubicBezTo>
                  <a:cubicBezTo>
                    <a:pt x="5948263" y="493559"/>
                    <a:pt x="6384681" y="150659"/>
                    <a:pt x="6589036" y="84850"/>
                  </a:cubicBezTo>
                  <a:cubicBezTo>
                    <a:pt x="6793391" y="19041"/>
                    <a:pt x="6692945" y="88314"/>
                    <a:pt x="6713727" y="84850"/>
                  </a:cubicBezTo>
                  <a:cubicBezTo>
                    <a:pt x="6734509" y="81386"/>
                    <a:pt x="6724118" y="72727"/>
                    <a:pt x="6713727" y="64068"/>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869D553-8B36-CB4C-B319-B9034EF975E8}"/>
                </a:ext>
              </a:extLst>
            </p:cNvPr>
            <p:cNvSpPr/>
            <p:nvPr/>
          </p:nvSpPr>
          <p:spPr>
            <a:xfrm>
              <a:off x="7583329" y="5509849"/>
              <a:ext cx="651607" cy="688283"/>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58B5B04-8AD6-1548-9F60-E67AC9A103C0}"/>
                </a:ext>
              </a:extLst>
            </p:cNvPr>
            <p:cNvSpPr/>
            <p:nvPr/>
          </p:nvSpPr>
          <p:spPr>
            <a:xfrm>
              <a:off x="7909132" y="4752959"/>
              <a:ext cx="606218" cy="75689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3370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B6C8B-9135-2740-B23D-819EAADEE1A4}"/>
              </a:ext>
            </a:extLst>
          </p:cNvPr>
          <p:cNvSpPr txBox="1"/>
          <p:nvPr/>
        </p:nvSpPr>
        <p:spPr>
          <a:xfrm>
            <a:off x="4093499" y="1533698"/>
            <a:ext cx="184731" cy="253916"/>
          </a:xfrm>
          <a:prstGeom prst="rect">
            <a:avLst/>
          </a:prstGeom>
          <a:noFill/>
        </p:spPr>
        <p:txBody>
          <a:bodyPr wrap="none" rtlCol="0">
            <a:spAutoFit/>
          </a:bodyPr>
          <a:lstStyle/>
          <a:p>
            <a:endParaRPr lang="en-US" sz="1050" dirty="0"/>
          </a:p>
        </p:txBody>
      </p:sp>
      <p:sp>
        <p:nvSpPr>
          <p:cNvPr id="6" name="Title 5">
            <a:extLst>
              <a:ext uri="{FF2B5EF4-FFF2-40B4-BE49-F238E27FC236}">
                <a16:creationId xmlns:a16="http://schemas.microsoft.com/office/drawing/2014/main" id="{B7DE3CF3-F2DF-ED49-8C91-B17C00288DFA}"/>
              </a:ext>
            </a:extLst>
          </p:cNvPr>
          <p:cNvSpPr>
            <a:spLocks noGrp="1"/>
          </p:cNvSpPr>
          <p:nvPr>
            <p:ph type="title"/>
          </p:nvPr>
        </p:nvSpPr>
        <p:spPr>
          <a:xfrm>
            <a:off x="319588" y="493054"/>
            <a:ext cx="8520600" cy="572700"/>
          </a:xfrm>
        </p:spPr>
        <p:txBody>
          <a:bodyPr/>
          <a:lstStyle/>
          <a:p>
            <a:pPr algn="ctr"/>
            <a:r>
              <a:rPr lang="en-US" b="1"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True or False</a:t>
            </a:r>
          </a:p>
        </p:txBody>
      </p:sp>
      <p:sp>
        <p:nvSpPr>
          <p:cNvPr id="10" name="TextBox 9">
            <a:extLst>
              <a:ext uri="{FF2B5EF4-FFF2-40B4-BE49-F238E27FC236}">
                <a16:creationId xmlns:a16="http://schemas.microsoft.com/office/drawing/2014/main" id="{C7258A96-A8BA-AA41-91C8-F037859B00E4}"/>
              </a:ext>
            </a:extLst>
          </p:cNvPr>
          <p:cNvSpPr txBox="1"/>
          <p:nvPr/>
        </p:nvSpPr>
        <p:spPr>
          <a:xfrm>
            <a:off x="319589" y="1523212"/>
            <a:ext cx="8824412" cy="830997"/>
          </a:xfrm>
          <a:prstGeom prst="rect">
            <a:avLst/>
          </a:prstGeom>
          <a:noFill/>
        </p:spPr>
        <p:txBody>
          <a:bodyPr wrap="square" rtlCol="0">
            <a:spAutoFit/>
          </a:bodyPr>
          <a:lstStyle/>
          <a:p>
            <a:r>
              <a:rPr lang="en-US" sz="24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The only protection we have against mosquito-borne disease are vaccines.</a:t>
            </a:r>
          </a:p>
        </p:txBody>
      </p:sp>
      <p:pic>
        <p:nvPicPr>
          <p:cNvPr id="15" name="Picture 14" descr="A picture containing magnifier and mosquito larvae.&#10;&#10;Description automatically generated">
            <a:extLst>
              <a:ext uri="{FF2B5EF4-FFF2-40B4-BE49-F238E27FC236}">
                <a16:creationId xmlns:a16="http://schemas.microsoft.com/office/drawing/2014/main" id="{A8AA9291-1F52-054E-922C-D599C610E4DA}"/>
              </a:ext>
            </a:extLst>
          </p:cNvPr>
          <p:cNvPicPr>
            <a:picLocks noChangeAspect="1"/>
          </p:cNvPicPr>
          <p:nvPr/>
        </p:nvPicPr>
        <p:blipFill>
          <a:blip r:embed="rId3"/>
          <a:stretch>
            <a:fillRect/>
          </a:stretch>
        </p:blipFill>
        <p:spPr>
          <a:xfrm>
            <a:off x="3514164" y="2292378"/>
            <a:ext cx="4312649" cy="2575610"/>
          </a:xfrm>
          <a:prstGeom prst="rect">
            <a:avLst/>
          </a:prstGeom>
          <a:effectLst>
            <a:glow rad="254000">
              <a:schemeClr val="accent1">
                <a:alpha val="40000"/>
              </a:schemeClr>
            </a:glow>
          </a:effectLst>
        </p:spPr>
      </p:pic>
    </p:spTree>
    <p:extLst>
      <p:ext uri="{BB962C8B-B14F-4D97-AF65-F5344CB8AC3E}">
        <p14:creationId xmlns:p14="http://schemas.microsoft.com/office/powerpoint/2010/main" val="18715196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B6C8B-9135-2740-B23D-819EAADEE1A4}"/>
              </a:ext>
            </a:extLst>
          </p:cNvPr>
          <p:cNvSpPr txBox="1"/>
          <p:nvPr/>
        </p:nvSpPr>
        <p:spPr>
          <a:xfrm>
            <a:off x="4093499" y="1533698"/>
            <a:ext cx="184731" cy="253916"/>
          </a:xfrm>
          <a:prstGeom prst="rect">
            <a:avLst/>
          </a:prstGeom>
          <a:noFill/>
        </p:spPr>
        <p:txBody>
          <a:bodyPr wrap="none" rtlCol="0">
            <a:spAutoFit/>
          </a:bodyPr>
          <a:lstStyle/>
          <a:p>
            <a:endParaRPr lang="en-US" sz="1050" dirty="0"/>
          </a:p>
        </p:txBody>
      </p:sp>
      <p:sp>
        <p:nvSpPr>
          <p:cNvPr id="6" name="Title 5">
            <a:extLst>
              <a:ext uri="{FF2B5EF4-FFF2-40B4-BE49-F238E27FC236}">
                <a16:creationId xmlns:a16="http://schemas.microsoft.com/office/drawing/2014/main" id="{B7DE3CF3-F2DF-ED49-8C91-B17C00288DFA}"/>
              </a:ext>
            </a:extLst>
          </p:cNvPr>
          <p:cNvSpPr>
            <a:spLocks noGrp="1"/>
          </p:cNvSpPr>
          <p:nvPr>
            <p:ph type="title"/>
          </p:nvPr>
        </p:nvSpPr>
        <p:spPr>
          <a:xfrm>
            <a:off x="319588" y="493054"/>
            <a:ext cx="8520600" cy="572700"/>
          </a:xfrm>
        </p:spPr>
        <p:txBody>
          <a:bodyPr/>
          <a:lstStyle/>
          <a:p>
            <a:pPr algn="ctr"/>
            <a:r>
              <a:rPr lang="en-US" b="1"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False</a:t>
            </a:r>
          </a:p>
        </p:txBody>
      </p:sp>
      <p:sp>
        <p:nvSpPr>
          <p:cNvPr id="7" name="Content Placeholder 6">
            <a:extLst>
              <a:ext uri="{FF2B5EF4-FFF2-40B4-BE49-F238E27FC236}">
                <a16:creationId xmlns:a16="http://schemas.microsoft.com/office/drawing/2014/main" id="{7D81F89E-2E76-CE49-BB16-D7419BB2C4CA}"/>
              </a:ext>
            </a:extLst>
          </p:cNvPr>
          <p:cNvSpPr txBox="1">
            <a:spLocks/>
          </p:cNvSpPr>
          <p:nvPr/>
        </p:nvSpPr>
        <p:spPr>
          <a:xfrm>
            <a:off x="303812" y="1151765"/>
            <a:ext cx="5452074" cy="2300663"/>
          </a:xfrm>
          <a:prstGeom prst="rect">
            <a:avLst/>
          </a:prstGeom>
          <a:noFill/>
          <a:ln>
            <a:noFill/>
          </a:ln>
        </p:spPr>
        <p:txBody>
          <a:bodyPr spcFirstLastPara="1" wrap="square" lIns="0" tIns="0" rIns="0" bIns="0" anchor="t" anchorCtr="0">
            <a:normAutofit fontScale="55000" lnSpcReduction="2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2"/>
              </a:buClr>
              <a:buSzPts val="1800"/>
              <a:buFont typeface="Helvetica Neue"/>
              <a:buChar char="●"/>
              <a:defRPr sz="1800" b="0" i="0" u="none" strike="noStrike" cap="none">
                <a:solidFill>
                  <a:schemeClr val="lt2"/>
                </a:solidFill>
                <a:latin typeface="Helvetica Neue"/>
                <a:ea typeface="Helvetica Neue"/>
                <a:cs typeface="Helvetica Neue"/>
                <a:sym typeface="Helvetica Neue"/>
              </a:defRPr>
            </a:lvl1pPr>
            <a:lvl2pPr marL="914400" marR="0" lvl="1" indent="-317500" algn="l" rtl="0">
              <a:lnSpc>
                <a:spcPct val="115000"/>
              </a:lnSpc>
              <a:spcBef>
                <a:spcPts val="1600"/>
              </a:spcBef>
              <a:spcAft>
                <a:spcPts val="0"/>
              </a:spcAft>
              <a:buClr>
                <a:schemeClr val="lt2"/>
              </a:buClr>
              <a:buSzPts val="1400"/>
              <a:buFont typeface="Helvetica Neue"/>
              <a:buChar char="○"/>
              <a:defRPr sz="1400" b="0" i="0" u="none" strike="noStrike" cap="none">
                <a:solidFill>
                  <a:schemeClr val="lt2"/>
                </a:solidFill>
                <a:latin typeface="Helvetica Neue"/>
                <a:ea typeface="Helvetica Neue"/>
                <a:cs typeface="Helvetica Neue"/>
                <a:sym typeface="Helvetica Neue"/>
              </a:defRPr>
            </a:lvl2pPr>
            <a:lvl3pPr marL="1371600" marR="0" lvl="2" indent="-317500" algn="l" rtl="0">
              <a:lnSpc>
                <a:spcPct val="115000"/>
              </a:lnSpc>
              <a:spcBef>
                <a:spcPts val="1600"/>
              </a:spcBef>
              <a:spcAft>
                <a:spcPts val="0"/>
              </a:spcAft>
              <a:buClr>
                <a:schemeClr val="lt2"/>
              </a:buClr>
              <a:buSzPts val="1400"/>
              <a:buFont typeface="Helvetica Neue"/>
              <a:buChar char="■"/>
              <a:defRPr sz="1400" b="0" i="0" u="none" strike="noStrike" cap="none">
                <a:solidFill>
                  <a:schemeClr val="lt2"/>
                </a:solidFill>
                <a:latin typeface="Helvetica Neue"/>
                <a:ea typeface="Helvetica Neue"/>
                <a:cs typeface="Helvetica Neue"/>
                <a:sym typeface="Helvetica Neue"/>
              </a:defRPr>
            </a:lvl3pPr>
            <a:lvl4pPr marL="1828800" marR="0" lvl="3" indent="-317500" algn="l" rtl="0">
              <a:lnSpc>
                <a:spcPct val="115000"/>
              </a:lnSpc>
              <a:spcBef>
                <a:spcPts val="1600"/>
              </a:spcBef>
              <a:spcAft>
                <a:spcPts val="0"/>
              </a:spcAft>
              <a:buClr>
                <a:schemeClr val="lt2"/>
              </a:buClr>
              <a:buSzPts val="1400"/>
              <a:buFont typeface="Helvetica Neue"/>
              <a:buChar char="●"/>
              <a:defRPr sz="1400" b="0" i="0" u="none" strike="noStrike" cap="none">
                <a:solidFill>
                  <a:schemeClr val="lt2"/>
                </a:solidFill>
                <a:latin typeface="Helvetica Neue"/>
                <a:ea typeface="Helvetica Neue"/>
                <a:cs typeface="Helvetica Neue"/>
                <a:sym typeface="Helvetica Neue"/>
              </a:defRPr>
            </a:lvl4pPr>
            <a:lvl5pPr marL="2286000" marR="0" lvl="4" indent="-317500" algn="l" rtl="0">
              <a:lnSpc>
                <a:spcPct val="115000"/>
              </a:lnSpc>
              <a:spcBef>
                <a:spcPts val="1600"/>
              </a:spcBef>
              <a:spcAft>
                <a:spcPts val="0"/>
              </a:spcAft>
              <a:buClr>
                <a:schemeClr val="lt2"/>
              </a:buClr>
              <a:buSzPts val="1400"/>
              <a:buFont typeface="Helvetica Neue"/>
              <a:buChar char="○"/>
              <a:defRPr sz="1400" b="0" i="0" u="none" strike="noStrike" cap="none">
                <a:solidFill>
                  <a:schemeClr val="lt2"/>
                </a:solidFill>
                <a:latin typeface="Helvetica Neue"/>
                <a:ea typeface="Helvetica Neue"/>
                <a:cs typeface="Helvetica Neue"/>
                <a:sym typeface="Helvetica Neue"/>
              </a:defRPr>
            </a:lvl5pPr>
            <a:lvl6pPr marL="2743200" marR="0" lvl="5" indent="-317500" algn="l" rtl="0">
              <a:lnSpc>
                <a:spcPct val="115000"/>
              </a:lnSpc>
              <a:spcBef>
                <a:spcPts val="1600"/>
              </a:spcBef>
              <a:spcAft>
                <a:spcPts val="0"/>
              </a:spcAft>
              <a:buClr>
                <a:schemeClr val="lt2"/>
              </a:buClr>
              <a:buSzPts val="1400"/>
              <a:buFont typeface="Helvetica Neue"/>
              <a:buChar char="■"/>
              <a:defRPr sz="1400" b="0" i="0" u="none" strike="noStrike" cap="none">
                <a:solidFill>
                  <a:schemeClr val="lt2"/>
                </a:solidFill>
                <a:latin typeface="Helvetica Neue"/>
                <a:ea typeface="Helvetica Neue"/>
                <a:cs typeface="Helvetica Neue"/>
                <a:sym typeface="Helvetica Neue"/>
              </a:defRPr>
            </a:lvl6pPr>
            <a:lvl7pPr marL="3200400" marR="0" lvl="6" indent="-317500" algn="l" rtl="0">
              <a:lnSpc>
                <a:spcPct val="115000"/>
              </a:lnSpc>
              <a:spcBef>
                <a:spcPts val="1600"/>
              </a:spcBef>
              <a:spcAft>
                <a:spcPts val="0"/>
              </a:spcAft>
              <a:buClr>
                <a:schemeClr val="lt2"/>
              </a:buClr>
              <a:buSzPts val="1400"/>
              <a:buFont typeface="Helvetica Neue"/>
              <a:buChar char="●"/>
              <a:defRPr sz="1400" b="0" i="0" u="none" strike="noStrike" cap="none">
                <a:solidFill>
                  <a:schemeClr val="lt2"/>
                </a:solidFill>
                <a:latin typeface="Helvetica Neue"/>
                <a:ea typeface="Helvetica Neue"/>
                <a:cs typeface="Helvetica Neue"/>
                <a:sym typeface="Helvetica Neue"/>
              </a:defRPr>
            </a:lvl7pPr>
            <a:lvl8pPr marL="3657600" marR="0" lvl="7" indent="-317500" algn="l" rtl="0">
              <a:lnSpc>
                <a:spcPct val="115000"/>
              </a:lnSpc>
              <a:spcBef>
                <a:spcPts val="1600"/>
              </a:spcBef>
              <a:spcAft>
                <a:spcPts val="0"/>
              </a:spcAft>
              <a:buClr>
                <a:schemeClr val="lt2"/>
              </a:buClr>
              <a:buSzPts val="1400"/>
              <a:buFont typeface="Helvetica Neue"/>
              <a:buChar char="○"/>
              <a:defRPr sz="1400" b="0" i="0" u="none" strike="noStrike" cap="none">
                <a:solidFill>
                  <a:schemeClr val="lt2"/>
                </a:solidFill>
                <a:latin typeface="Helvetica Neue"/>
                <a:ea typeface="Helvetica Neue"/>
                <a:cs typeface="Helvetica Neue"/>
                <a:sym typeface="Helvetica Neue"/>
              </a:defRPr>
            </a:lvl8pPr>
            <a:lvl9pPr marL="4114800" marR="0" lvl="8" indent="-317500" algn="l" rtl="0">
              <a:lnSpc>
                <a:spcPct val="115000"/>
              </a:lnSpc>
              <a:spcBef>
                <a:spcPts val="1600"/>
              </a:spcBef>
              <a:spcAft>
                <a:spcPts val="1600"/>
              </a:spcAft>
              <a:buClr>
                <a:schemeClr val="lt2"/>
              </a:buClr>
              <a:buSzPts val="1400"/>
              <a:buFont typeface="Helvetica Neue"/>
              <a:buChar char="■"/>
              <a:defRPr sz="1400" b="0" i="0" u="none" strike="noStrike" cap="none">
                <a:solidFill>
                  <a:schemeClr val="lt2"/>
                </a:solidFill>
                <a:latin typeface="Helvetica Neue"/>
                <a:ea typeface="Helvetica Neue"/>
                <a:cs typeface="Helvetica Neue"/>
                <a:sym typeface="Helvetica Neue"/>
              </a:defRPr>
            </a:lvl9pPr>
          </a:lstStyle>
          <a:p>
            <a:pPr marL="0" indent="0">
              <a:lnSpc>
                <a:spcPct val="100000"/>
              </a:lnSpc>
              <a:buFont typeface="Helvetica Neue"/>
              <a:buNone/>
            </a:pPr>
            <a:endParaRPr lang="en-US" dirty="0"/>
          </a:p>
          <a:p>
            <a:pPr marL="0" indent="0">
              <a:lnSpc>
                <a:spcPct val="100000"/>
              </a:lnSpc>
              <a:buFont typeface="Helvetica Neue"/>
              <a:buNone/>
            </a:pPr>
            <a:r>
              <a:rPr lang="en-US" sz="44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It is important to educate yourself about mosquitos and avoiding behaviors you can do to protect yourself from bites.  Using an insect repellent with DEET is effective. For night biting mosquitoes, such as Anopheles, bed nets are effective protection. </a:t>
            </a:r>
          </a:p>
        </p:txBody>
      </p:sp>
      <p:pic>
        <p:nvPicPr>
          <p:cNvPr id="8" name="Picture 7" descr="A hand holding a cell phone with a magnifier looking at mosquito larvae.&#10;&#10;Description automatically generated">
            <a:extLst>
              <a:ext uri="{FF2B5EF4-FFF2-40B4-BE49-F238E27FC236}">
                <a16:creationId xmlns:a16="http://schemas.microsoft.com/office/drawing/2014/main" id="{F950DF5E-399B-7A41-9654-CAD5B5D5AE6D}"/>
              </a:ext>
            </a:extLst>
          </p:cNvPr>
          <p:cNvPicPr>
            <a:picLocks noChangeAspect="1"/>
          </p:cNvPicPr>
          <p:nvPr/>
        </p:nvPicPr>
        <p:blipFill>
          <a:blip r:embed="rId3"/>
          <a:stretch>
            <a:fillRect/>
          </a:stretch>
        </p:blipFill>
        <p:spPr>
          <a:xfrm rot="10800000">
            <a:off x="5876911" y="1209077"/>
            <a:ext cx="2963277" cy="2222458"/>
          </a:xfrm>
          <a:prstGeom prst="rect">
            <a:avLst/>
          </a:prstGeom>
          <a:effectLst>
            <a:glow rad="254000">
              <a:schemeClr val="accent1">
                <a:alpha val="40000"/>
              </a:schemeClr>
            </a:glow>
          </a:effectLst>
        </p:spPr>
      </p:pic>
      <p:sp>
        <p:nvSpPr>
          <p:cNvPr id="9" name="TextBox 8">
            <a:extLst>
              <a:ext uri="{FF2B5EF4-FFF2-40B4-BE49-F238E27FC236}">
                <a16:creationId xmlns:a16="http://schemas.microsoft.com/office/drawing/2014/main" id="{A39FA9EE-F236-5C4F-862C-92EFD34D5143}"/>
              </a:ext>
            </a:extLst>
          </p:cNvPr>
          <p:cNvSpPr txBox="1"/>
          <p:nvPr/>
        </p:nvSpPr>
        <p:spPr>
          <a:xfrm>
            <a:off x="1416424" y="3813468"/>
            <a:ext cx="7566211" cy="1323439"/>
          </a:xfrm>
          <a:prstGeom prst="rect">
            <a:avLst/>
          </a:prstGeom>
          <a:noFill/>
        </p:spPr>
        <p:txBody>
          <a:bodyPr wrap="square" rtlCol="0">
            <a:spAutoFit/>
          </a:bodyPr>
          <a:lstStyle/>
          <a:p>
            <a:r>
              <a:rPr lang="en-US" sz="2000" dirty="0">
                <a:solidFill>
                  <a:schemeClr val="accent5"/>
                </a:solidFill>
                <a:latin typeface="Helvetica Neue" panose="02000503000000020004" pitchFamily="2" charset="0"/>
                <a:ea typeface="Helvetica Neue" panose="02000503000000020004" pitchFamily="2" charset="0"/>
                <a:cs typeface="Helvetica Neue" panose="02000503000000020004" pitchFamily="2" charset="0"/>
              </a:rPr>
              <a:t>For vector borne diseases for which there is no vaccine, the only protection we have is </a:t>
            </a:r>
            <a:r>
              <a:rPr lang="en-US" sz="2000"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surveillance, breeding site mitigation, and public education.</a:t>
            </a:r>
            <a:r>
              <a:rPr lang="en-US" sz="2000" dirty="0">
                <a:solidFill>
                  <a:schemeClr val="accent5"/>
                </a:solidFill>
                <a:latin typeface="Helvetica Neue" panose="02000503000000020004" pitchFamily="2" charset="0"/>
                <a:ea typeface="Helvetica Neue" panose="02000503000000020004" pitchFamily="2" charset="0"/>
                <a:cs typeface="Helvetica Neue" panose="02000503000000020004" pitchFamily="2" charset="0"/>
              </a:rPr>
              <a:t> The GLOBE Observer Mosquito Habitat Mapper does all three!</a:t>
            </a:r>
          </a:p>
        </p:txBody>
      </p:sp>
    </p:spTree>
    <p:extLst>
      <p:ext uri="{BB962C8B-B14F-4D97-AF65-F5344CB8AC3E}">
        <p14:creationId xmlns:p14="http://schemas.microsoft.com/office/powerpoint/2010/main" val="125266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C86D91-FDA0-E540-8E4E-64FDE57EB2F9}"/>
              </a:ext>
            </a:extLst>
          </p:cNvPr>
          <p:cNvPicPr>
            <a:picLocks noChangeAspect="1"/>
          </p:cNvPicPr>
          <p:nvPr/>
        </p:nvPicPr>
        <p:blipFill rotWithShape="1">
          <a:blip r:embed="rId3"/>
          <a:srcRect b="12889"/>
          <a:stretch/>
        </p:blipFill>
        <p:spPr>
          <a:xfrm>
            <a:off x="714375" y="593103"/>
            <a:ext cx="7715250" cy="3801260"/>
          </a:xfrm>
          <a:prstGeom prst="rect">
            <a:avLst/>
          </a:prstGeom>
        </p:spPr>
      </p:pic>
    </p:spTree>
    <p:extLst>
      <p:ext uri="{BB962C8B-B14F-4D97-AF65-F5344CB8AC3E}">
        <p14:creationId xmlns:p14="http://schemas.microsoft.com/office/powerpoint/2010/main" val="2819294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A616E7-B2D9-964E-9DBA-6BE8FA0DC295}"/>
              </a:ext>
            </a:extLst>
          </p:cNvPr>
          <p:cNvSpPr>
            <a:spLocks noGrp="1"/>
          </p:cNvSpPr>
          <p:nvPr>
            <p:ph type="title"/>
          </p:nvPr>
        </p:nvSpPr>
        <p:spPr/>
        <p:txBody>
          <a:bodyPr/>
          <a:lstStyle/>
          <a:p>
            <a:r>
              <a:rPr lang="en-US" b="1" dirty="0">
                <a:solidFill>
                  <a:srgbClr val="00B0F0"/>
                </a:solidFill>
                <a:latin typeface="DIN Alternate" panose="020B0500000000000000" pitchFamily="34" charset="77"/>
              </a:rPr>
              <a:t>Prior Knowledge Quiz</a:t>
            </a:r>
            <a:endParaRPr lang="en-US" dirty="0">
              <a:solidFill>
                <a:srgbClr val="00B0F0"/>
              </a:solidFill>
            </a:endParaRPr>
          </a:p>
        </p:txBody>
      </p:sp>
      <p:sp>
        <p:nvSpPr>
          <p:cNvPr id="6" name="TextBox 5">
            <a:extLst>
              <a:ext uri="{FF2B5EF4-FFF2-40B4-BE49-F238E27FC236}">
                <a16:creationId xmlns:a16="http://schemas.microsoft.com/office/drawing/2014/main" id="{BBE5DEE6-AF7A-954A-8394-E1224B68F5DF}"/>
              </a:ext>
            </a:extLst>
          </p:cNvPr>
          <p:cNvSpPr txBox="1"/>
          <p:nvPr/>
        </p:nvSpPr>
        <p:spPr>
          <a:xfrm>
            <a:off x="2471392" y="4524018"/>
            <a:ext cx="4924831" cy="415498"/>
          </a:xfrm>
          <a:prstGeom prst="rect">
            <a:avLst/>
          </a:prstGeom>
          <a:noFill/>
        </p:spPr>
        <p:txBody>
          <a:bodyPr wrap="square" rtlCol="0">
            <a:spAutoFit/>
          </a:bodyPr>
          <a:lstStyle/>
          <a:p>
            <a:pPr algn="ctr"/>
            <a:r>
              <a:rPr lang="en-US" sz="1050" dirty="0">
                <a:solidFill>
                  <a:schemeClr val="tx2"/>
                </a:solidFill>
              </a:rPr>
              <a:t>This work is licensed under </a:t>
            </a:r>
            <a:r>
              <a:rPr lang="en-US" sz="1050" dirty="0">
                <a:solidFill>
                  <a:schemeClr val="tx2"/>
                </a:solidFill>
                <a:hlinkClick r:id="rId3">
                  <a:extLst>
                    <a:ext uri="{A12FA001-AC4F-418D-AE19-62706E023703}">
                      <ahyp:hlinkClr xmlns:ahyp="http://schemas.microsoft.com/office/drawing/2018/hyperlinkcolor" val="tx"/>
                    </a:ext>
                  </a:extLst>
                </a:hlinkClick>
              </a:rPr>
              <a:t>https://creativecommons.org/licenses/by-nc-sa/4.0/</a:t>
            </a:r>
            <a:endParaRPr lang="en-US" sz="1050" dirty="0">
              <a:solidFill>
                <a:schemeClr val="tx2"/>
              </a:solidFill>
            </a:endParaRPr>
          </a:p>
          <a:p>
            <a:pPr algn="ctr"/>
            <a:endParaRPr lang="en-US" sz="1050" dirty="0"/>
          </a:p>
        </p:txBody>
      </p:sp>
      <p:pic>
        <p:nvPicPr>
          <p:cNvPr id="7" name="Picture 6">
            <a:extLst>
              <a:ext uri="{FF2B5EF4-FFF2-40B4-BE49-F238E27FC236}">
                <a16:creationId xmlns:a16="http://schemas.microsoft.com/office/drawing/2014/main" id="{1F821097-A5D8-6C4E-BC11-E1644FCF4406}"/>
              </a:ext>
            </a:extLst>
          </p:cNvPr>
          <p:cNvPicPr>
            <a:picLocks noChangeAspect="1"/>
          </p:cNvPicPr>
          <p:nvPr/>
        </p:nvPicPr>
        <p:blipFill>
          <a:blip r:embed="rId4"/>
          <a:stretch>
            <a:fillRect/>
          </a:stretch>
        </p:blipFill>
        <p:spPr>
          <a:xfrm>
            <a:off x="7396223" y="4458023"/>
            <a:ext cx="1520773" cy="518299"/>
          </a:xfrm>
          <a:prstGeom prst="rect">
            <a:avLst/>
          </a:prstGeom>
        </p:spPr>
      </p:pic>
      <p:sp>
        <p:nvSpPr>
          <p:cNvPr id="4" name="Text Placeholder 3">
            <a:extLst>
              <a:ext uri="{FF2B5EF4-FFF2-40B4-BE49-F238E27FC236}">
                <a16:creationId xmlns:a16="http://schemas.microsoft.com/office/drawing/2014/main" id="{128A1B60-5809-0E41-9CCC-36FB16444C58}"/>
              </a:ext>
            </a:extLst>
          </p:cNvPr>
          <p:cNvSpPr>
            <a:spLocks noGrp="1"/>
          </p:cNvSpPr>
          <p:nvPr>
            <p:ph type="body" idx="1"/>
          </p:nvPr>
        </p:nvSpPr>
        <p:spPr>
          <a:xfrm>
            <a:off x="311700" y="1152475"/>
            <a:ext cx="8520600" cy="3108440"/>
          </a:xfrm>
        </p:spPr>
        <p:txBody>
          <a:bodyPr/>
          <a:lstStyle/>
          <a:p>
            <a:pPr marL="114300" indent="0">
              <a:buNone/>
            </a:pPr>
            <a:r>
              <a:rPr lang="en-US" sz="1400" b="1" dirty="0">
                <a:solidFill>
                  <a:schemeClr val="tx2"/>
                </a:solidFill>
              </a:rPr>
              <a:t>Author:</a:t>
            </a:r>
          </a:p>
          <a:p>
            <a:r>
              <a:rPr lang="en-US" sz="1400" dirty="0" err="1">
                <a:solidFill>
                  <a:schemeClr val="tx2"/>
                </a:solidFill>
              </a:rPr>
              <a:t>Russanne</a:t>
            </a:r>
            <a:r>
              <a:rPr lang="en-US" sz="1400" dirty="0">
                <a:solidFill>
                  <a:schemeClr val="tx2"/>
                </a:solidFill>
              </a:rPr>
              <a:t> Low PhD</a:t>
            </a:r>
          </a:p>
          <a:p>
            <a:pPr marL="571500" lvl="1" indent="0">
              <a:lnSpc>
                <a:spcPct val="100000"/>
              </a:lnSpc>
              <a:spcBef>
                <a:spcPts val="0"/>
              </a:spcBef>
              <a:buNone/>
            </a:pPr>
            <a:r>
              <a:rPr lang="en-US" sz="1000" dirty="0">
                <a:solidFill>
                  <a:schemeClr val="tx2"/>
                </a:solidFill>
              </a:rPr>
              <a:t>Science Lead GO Mosquito Habitat Mapper</a:t>
            </a:r>
          </a:p>
          <a:p>
            <a:pPr marL="571500" lvl="1" indent="0">
              <a:lnSpc>
                <a:spcPct val="100000"/>
              </a:lnSpc>
              <a:spcBef>
                <a:spcPts val="0"/>
              </a:spcBef>
              <a:buNone/>
            </a:pPr>
            <a:r>
              <a:rPr lang="en-US" sz="1000" dirty="0">
                <a:solidFill>
                  <a:schemeClr val="tx2"/>
                </a:solidFill>
              </a:rPr>
              <a:t>Institute for Global Environmental Strategies Arlington VA</a:t>
            </a:r>
          </a:p>
          <a:p>
            <a:pPr marL="571500" lvl="1" indent="0">
              <a:lnSpc>
                <a:spcPct val="100000"/>
              </a:lnSpc>
              <a:spcBef>
                <a:spcPts val="0"/>
              </a:spcBef>
              <a:buNone/>
            </a:pPr>
            <a:r>
              <a:rPr lang="en-US" sz="1000" dirty="0">
                <a:solidFill>
                  <a:schemeClr val="tx2"/>
                </a:solidFill>
                <a:hlinkClick r:id="rId5">
                  <a:extLst>
                    <a:ext uri="{A12FA001-AC4F-418D-AE19-62706E023703}">
                      <ahyp:hlinkClr xmlns:ahyp="http://schemas.microsoft.com/office/drawing/2018/hyperlinkcolor" val="tx"/>
                    </a:ext>
                  </a:extLst>
                </a:hlinkClick>
              </a:rPr>
              <a:t>Rusty_low@strategies.org</a:t>
            </a:r>
            <a:endParaRPr lang="en-US" sz="1000" dirty="0">
              <a:solidFill>
                <a:schemeClr val="tx2"/>
              </a:solidFill>
            </a:endParaRPr>
          </a:p>
          <a:p>
            <a:pPr marL="114300" indent="0">
              <a:buNone/>
            </a:pPr>
            <a:endParaRPr lang="en-US" sz="1400" dirty="0">
              <a:solidFill>
                <a:schemeClr val="tx2"/>
              </a:solidFill>
            </a:endParaRPr>
          </a:p>
          <a:p>
            <a:pPr marL="114300" indent="0">
              <a:buNone/>
            </a:pPr>
            <a:endParaRPr lang="en-US" sz="1400" dirty="0">
              <a:solidFill>
                <a:schemeClr val="tx2"/>
              </a:solidFill>
            </a:endParaRPr>
          </a:p>
          <a:p>
            <a:pPr marL="114300" indent="0">
              <a:buNone/>
            </a:pPr>
            <a:r>
              <a:rPr lang="en-US" sz="1400" dirty="0">
                <a:solidFill>
                  <a:schemeClr val="tx2"/>
                </a:solidFill>
              </a:rPr>
              <a:t>Did you modify this file for your class?</a:t>
            </a:r>
          </a:p>
          <a:p>
            <a:pPr marL="114300" indent="0">
              <a:buNone/>
            </a:pPr>
            <a:r>
              <a:rPr lang="en-US" sz="1400" dirty="0">
                <a:solidFill>
                  <a:schemeClr val="tx2"/>
                </a:solidFill>
              </a:rPr>
              <a:t>Put your name and the date here!</a:t>
            </a:r>
          </a:p>
          <a:p>
            <a:pPr marL="114300" indent="0">
              <a:buNone/>
            </a:pPr>
            <a:endParaRPr lang="en-US" sz="1400" dirty="0">
              <a:solidFill>
                <a:schemeClr val="tx2"/>
              </a:solidFill>
            </a:endParaRPr>
          </a:p>
          <a:p>
            <a:pPr marL="114300" indent="0">
              <a:buNone/>
            </a:pPr>
            <a:endParaRPr lang="en-US" sz="1400" dirty="0">
              <a:solidFill>
                <a:schemeClr val="tx2"/>
              </a:solidFill>
            </a:endParaRPr>
          </a:p>
          <a:p>
            <a:pPr marL="114300" indent="0">
              <a:buNone/>
            </a:pPr>
            <a:endParaRPr lang="en-US" sz="1400" dirty="0"/>
          </a:p>
        </p:txBody>
      </p:sp>
    </p:spTree>
    <p:extLst>
      <p:ext uri="{BB962C8B-B14F-4D97-AF65-F5344CB8AC3E}">
        <p14:creationId xmlns:p14="http://schemas.microsoft.com/office/powerpoint/2010/main" val="4238576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375" y="570638"/>
            <a:ext cx="7715250" cy="4242029"/>
          </a:xfrm>
          <a:prstGeom prst="rect">
            <a:avLst/>
          </a:prstGeom>
        </p:spPr>
      </p:pic>
      <p:sp>
        <p:nvSpPr>
          <p:cNvPr id="8" name="Title 7">
            <a:extLst>
              <a:ext uri="{FF2B5EF4-FFF2-40B4-BE49-F238E27FC236}">
                <a16:creationId xmlns:a16="http://schemas.microsoft.com/office/drawing/2014/main" id="{D5BE6895-2610-8E4B-8F98-30FF42409079}"/>
              </a:ext>
            </a:extLst>
          </p:cNvPr>
          <p:cNvSpPr>
            <a:spLocks noGrp="1"/>
          </p:cNvSpPr>
          <p:nvPr>
            <p:ph type="ctrTitle"/>
          </p:nvPr>
        </p:nvSpPr>
        <p:spPr>
          <a:xfrm>
            <a:off x="798485" y="1511277"/>
            <a:ext cx="7547029" cy="1459868"/>
          </a:xfrm>
        </p:spPr>
        <p:txBody>
          <a:bodyPr anchor="t">
            <a:noAutofit/>
          </a:bodyPr>
          <a:lstStyle/>
          <a:p>
            <a:r>
              <a:rPr lang="en-US" sz="2700" b="1" dirty="0">
                <a:latin typeface="DIN Alternate" panose="020B0500000000000000" pitchFamily="34" charset="77"/>
              </a:rPr>
              <a:t>What do you know about</a:t>
            </a:r>
            <a:br>
              <a:rPr lang="en-US" sz="2700" b="1" dirty="0">
                <a:latin typeface="DIN Alternate" panose="020B0500000000000000" pitchFamily="34" charset="77"/>
              </a:rPr>
            </a:br>
            <a:br>
              <a:rPr lang="en-US" sz="2700" b="1" dirty="0">
                <a:latin typeface="DIN Alternate" panose="020B0500000000000000" pitchFamily="34" charset="77"/>
              </a:rPr>
            </a:br>
            <a:br>
              <a:rPr lang="en-US" sz="2700" b="1" dirty="0">
                <a:latin typeface="DIN Alternate" panose="020B0500000000000000" pitchFamily="34" charset="77"/>
              </a:rPr>
            </a:br>
            <a:br>
              <a:rPr lang="en-US" sz="2700" b="1" dirty="0">
                <a:latin typeface="DIN Alternate" panose="020B0500000000000000" pitchFamily="34" charset="77"/>
              </a:rPr>
            </a:br>
            <a:r>
              <a:rPr lang="en-US" sz="2700" b="1" dirty="0">
                <a:latin typeface="DIN Alternate" panose="020B0500000000000000" pitchFamily="34" charset="77"/>
              </a:rPr>
              <a:t>Mosquitoes?</a:t>
            </a:r>
          </a:p>
        </p:txBody>
      </p:sp>
      <p:pic>
        <p:nvPicPr>
          <p:cNvPr id="15" name="Picture 14" descr="A picture containing drawing&#10;&#10;Description automatically generated">
            <a:extLst>
              <a:ext uri="{FF2B5EF4-FFF2-40B4-BE49-F238E27FC236}">
                <a16:creationId xmlns:a16="http://schemas.microsoft.com/office/drawing/2014/main" id="{86DE041B-5B6E-D64D-8F09-A20464318B67}"/>
              </a:ext>
            </a:extLst>
          </p:cNvPr>
          <p:cNvPicPr>
            <a:picLocks noChangeAspect="1"/>
          </p:cNvPicPr>
          <p:nvPr/>
        </p:nvPicPr>
        <p:blipFill>
          <a:blip r:embed="rId3"/>
          <a:stretch>
            <a:fillRect/>
          </a:stretch>
        </p:blipFill>
        <p:spPr>
          <a:xfrm>
            <a:off x="6940185" y="27713"/>
            <a:ext cx="1285875" cy="542925"/>
          </a:xfrm>
          <a:prstGeom prst="rect">
            <a:avLst/>
          </a:prstGeom>
        </p:spPr>
      </p:pic>
    </p:spTree>
    <p:extLst>
      <p:ext uri="{BB962C8B-B14F-4D97-AF65-F5344CB8AC3E}">
        <p14:creationId xmlns:p14="http://schemas.microsoft.com/office/powerpoint/2010/main" val="2279273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B6C8B-9135-2740-B23D-819EAADEE1A4}"/>
              </a:ext>
            </a:extLst>
          </p:cNvPr>
          <p:cNvSpPr txBox="1"/>
          <p:nvPr/>
        </p:nvSpPr>
        <p:spPr>
          <a:xfrm>
            <a:off x="4093499" y="1533698"/>
            <a:ext cx="184731" cy="253916"/>
          </a:xfrm>
          <a:prstGeom prst="rect">
            <a:avLst/>
          </a:prstGeom>
          <a:noFill/>
        </p:spPr>
        <p:txBody>
          <a:bodyPr wrap="none" rtlCol="0">
            <a:spAutoFit/>
          </a:bodyPr>
          <a:lstStyle/>
          <a:p>
            <a:endParaRPr lang="en-US" sz="1050" dirty="0"/>
          </a:p>
        </p:txBody>
      </p:sp>
      <p:sp>
        <p:nvSpPr>
          <p:cNvPr id="6" name="Title 5">
            <a:extLst>
              <a:ext uri="{FF2B5EF4-FFF2-40B4-BE49-F238E27FC236}">
                <a16:creationId xmlns:a16="http://schemas.microsoft.com/office/drawing/2014/main" id="{B7DE3CF3-F2DF-ED49-8C91-B17C00288DFA}"/>
              </a:ext>
            </a:extLst>
          </p:cNvPr>
          <p:cNvSpPr>
            <a:spLocks noGrp="1"/>
          </p:cNvSpPr>
          <p:nvPr>
            <p:ph type="title"/>
          </p:nvPr>
        </p:nvSpPr>
        <p:spPr>
          <a:xfrm>
            <a:off x="319588" y="493054"/>
            <a:ext cx="8520600" cy="572700"/>
          </a:xfrm>
        </p:spPr>
        <p:txBody>
          <a:bodyPr/>
          <a:lstStyle/>
          <a:p>
            <a:pPr algn="ctr" defTabSz="914400"/>
            <a:r>
              <a:rPr lang="en-US" b="1"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True or False</a:t>
            </a:r>
          </a:p>
        </p:txBody>
      </p:sp>
      <p:sp>
        <p:nvSpPr>
          <p:cNvPr id="22" name="TextBox 21">
            <a:extLst>
              <a:ext uri="{FF2B5EF4-FFF2-40B4-BE49-F238E27FC236}">
                <a16:creationId xmlns:a16="http://schemas.microsoft.com/office/drawing/2014/main" id="{63CCE1D1-EEAF-E642-B756-3217494D8B13}"/>
              </a:ext>
            </a:extLst>
          </p:cNvPr>
          <p:cNvSpPr txBox="1"/>
          <p:nvPr/>
        </p:nvSpPr>
        <p:spPr>
          <a:xfrm>
            <a:off x="1233920" y="3766768"/>
            <a:ext cx="6899564" cy="954107"/>
          </a:xfrm>
          <a:prstGeom prst="rect">
            <a:avLst/>
          </a:prstGeom>
          <a:noFill/>
        </p:spPr>
        <p:txBody>
          <a:bodyPr wrap="square" rtlCol="0">
            <a:spAutoFit/>
          </a:bodyPr>
          <a:lstStyle/>
          <a:p>
            <a:pPr algn="ctr"/>
            <a:r>
              <a:rPr lang="en-US" sz="2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There are about 3500 species of mosquitoes.</a:t>
            </a:r>
          </a:p>
        </p:txBody>
      </p:sp>
      <p:grpSp>
        <p:nvGrpSpPr>
          <p:cNvPr id="23" name="Group 22">
            <a:extLst>
              <a:ext uri="{FF2B5EF4-FFF2-40B4-BE49-F238E27FC236}">
                <a16:creationId xmlns:a16="http://schemas.microsoft.com/office/drawing/2014/main" id="{B971D250-1BEC-2E4A-BDD9-55F296DF9A9D}"/>
              </a:ext>
              <a:ext uri="{C183D7F6-B498-43B3-948B-1728B52AA6E4}">
                <adec:decorative xmlns:adec="http://schemas.microsoft.com/office/drawing/2017/decorative" val="1"/>
              </a:ext>
            </a:extLst>
          </p:cNvPr>
          <p:cNvGrpSpPr/>
          <p:nvPr/>
        </p:nvGrpSpPr>
        <p:grpSpPr>
          <a:xfrm>
            <a:off x="2038393" y="1245333"/>
            <a:ext cx="6095091" cy="2395872"/>
            <a:chOff x="2506723" y="1825625"/>
            <a:chExt cx="6095091" cy="2395872"/>
          </a:xfrm>
        </p:grpSpPr>
        <p:pic>
          <p:nvPicPr>
            <p:cNvPr id="24" name="Picture 23">
              <a:extLst>
                <a:ext uri="{FF2B5EF4-FFF2-40B4-BE49-F238E27FC236}">
                  <a16:creationId xmlns:a16="http://schemas.microsoft.com/office/drawing/2014/main" id="{E806A927-23EC-C64D-BB6B-F7AD70F6FBC4}"/>
                </a:ext>
              </a:extLst>
            </p:cNvPr>
            <p:cNvPicPr>
              <a:picLocks noChangeAspect="1"/>
            </p:cNvPicPr>
            <p:nvPr/>
          </p:nvPicPr>
          <p:blipFill>
            <a:blip r:embed="rId3"/>
            <a:stretch>
              <a:fillRect/>
            </a:stretch>
          </p:blipFill>
          <p:spPr>
            <a:xfrm>
              <a:off x="7382614" y="1825625"/>
              <a:ext cx="1219200" cy="1206500"/>
            </a:xfrm>
            <a:prstGeom prst="rect">
              <a:avLst/>
            </a:prstGeom>
          </p:spPr>
        </p:pic>
        <p:pic>
          <p:nvPicPr>
            <p:cNvPr id="25" name="Picture 24" descr="A close up of a logo&#10;&#10;Description automatically generated">
              <a:extLst>
                <a:ext uri="{FF2B5EF4-FFF2-40B4-BE49-F238E27FC236}">
                  <a16:creationId xmlns:a16="http://schemas.microsoft.com/office/drawing/2014/main" id="{0EDE051A-14AF-0D46-A9C8-04C426A73A7C}"/>
                </a:ext>
              </a:extLst>
            </p:cNvPr>
            <p:cNvPicPr>
              <a:picLocks noChangeAspect="1"/>
            </p:cNvPicPr>
            <p:nvPr/>
          </p:nvPicPr>
          <p:blipFill>
            <a:blip r:embed="rId4"/>
            <a:stretch>
              <a:fillRect/>
            </a:stretch>
          </p:blipFill>
          <p:spPr>
            <a:xfrm rot="256206">
              <a:off x="2506723" y="1842752"/>
              <a:ext cx="3461378" cy="2378745"/>
            </a:xfrm>
            <a:prstGeom prst="rect">
              <a:avLst/>
            </a:prstGeom>
          </p:spPr>
        </p:pic>
      </p:grpSp>
    </p:spTree>
    <p:extLst>
      <p:ext uri="{BB962C8B-B14F-4D97-AF65-F5344CB8AC3E}">
        <p14:creationId xmlns:p14="http://schemas.microsoft.com/office/powerpoint/2010/main" val="1358957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B6C8B-9135-2740-B23D-819EAADEE1A4}"/>
              </a:ext>
            </a:extLst>
          </p:cNvPr>
          <p:cNvSpPr txBox="1"/>
          <p:nvPr/>
        </p:nvSpPr>
        <p:spPr>
          <a:xfrm>
            <a:off x="4093499" y="1533698"/>
            <a:ext cx="184731" cy="253916"/>
          </a:xfrm>
          <a:prstGeom prst="rect">
            <a:avLst/>
          </a:prstGeom>
          <a:noFill/>
        </p:spPr>
        <p:txBody>
          <a:bodyPr wrap="none" rtlCol="0">
            <a:spAutoFit/>
          </a:bodyPr>
          <a:lstStyle/>
          <a:p>
            <a:endParaRPr lang="en-US" sz="1050" dirty="0"/>
          </a:p>
        </p:txBody>
      </p:sp>
      <p:sp>
        <p:nvSpPr>
          <p:cNvPr id="6" name="Title 5">
            <a:extLst>
              <a:ext uri="{FF2B5EF4-FFF2-40B4-BE49-F238E27FC236}">
                <a16:creationId xmlns:a16="http://schemas.microsoft.com/office/drawing/2014/main" id="{B7DE3CF3-F2DF-ED49-8C91-B17C00288DFA}"/>
              </a:ext>
            </a:extLst>
          </p:cNvPr>
          <p:cNvSpPr>
            <a:spLocks noGrp="1"/>
          </p:cNvSpPr>
          <p:nvPr>
            <p:ph type="title"/>
          </p:nvPr>
        </p:nvSpPr>
        <p:spPr>
          <a:xfrm>
            <a:off x="319588" y="493054"/>
            <a:ext cx="8520600" cy="572700"/>
          </a:xfrm>
        </p:spPr>
        <p:txBody>
          <a:bodyPr/>
          <a:lstStyle/>
          <a:p>
            <a:pPr algn="ctr" defTabSz="914400"/>
            <a:r>
              <a:rPr lang="en-US" b="1"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True</a:t>
            </a:r>
          </a:p>
        </p:txBody>
      </p:sp>
      <p:sp>
        <p:nvSpPr>
          <p:cNvPr id="22" name="TextBox 21">
            <a:extLst>
              <a:ext uri="{FF2B5EF4-FFF2-40B4-BE49-F238E27FC236}">
                <a16:creationId xmlns:a16="http://schemas.microsoft.com/office/drawing/2014/main" id="{63CCE1D1-EEAF-E642-B756-3217494D8B13}"/>
              </a:ext>
            </a:extLst>
          </p:cNvPr>
          <p:cNvSpPr txBox="1"/>
          <p:nvPr/>
        </p:nvSpPr>
        <p:spPr>
          <a:xfrm>
            <a:off x="1233920" y="3766768"/>
            <a:ext cx="6899564" cy="954107"/>
          </a:xfrm>
          <a:prstGeom prst="rect">
            <a:avLst/>
          </a:prstGeom>
          <a:noFill/>
        </p:spPr>
        <p:txBody>
          <a:bodyPr wrap="square" rtlCol="0">
            <a:spAutoFit/>
          </a:bodyPr>
          <a:lstStyle/>
          <a:p>
            <a:pPr algn="ctr"/>
            <a:r>
              <a:rPr lang="en-US" sz="2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There are about 3500 species of mosquitoes.</a:t>
            </a:r>
          </a:p>
        </p:txBody>
      </p:sp>
      <p:grpSp>
        <p:nvGrpSpPr>
          <p:cNvPr id="23" name="Group 22">
            <a:extLst>
              <a:ext uri="{FF2B5EF4-FFF2-40B4-BE49-F238E27FC236}">
                <a16:creationId xmlns:a16="http://schemas.microsoft.com/office/drawing/2014/main" id="{B971D250-1BEC-2E4A-BDD9-55F296DF9A9D}"/>
              </a:ext>
              <a:ext uri="{C183D7F6-B498-43B3-948B-1728B52AA6E4}">
                <adec:decorative xmlns:adec="http://schemas.microsoft.com/office/drawing/2017/decorative" val="1"/>
              </a:ext>
            </a:extLst>
          </p:cNvPr>
          <p:cNvGrpSpPr/>
          <p:nvPr/>
        </p:nvGrpSpPr>
        <p:grpSpPr>
          <a:xfrm>
            <a:off x="2038393" y="1245333"/>
            <a:ext cx="6095091" cy="2395872"/>
            <a:chOff x="2506723" y="1825625"/>
            <a:chExt cx="6095091" cy="2395872"/>
          </a:xfrm>
        </p:grpSpPr>
        <p:pic>
          <p:nvPicPr>
            <p:cNvPr id="24" name="Picture 23">
              <a:extLst>
                <a:ext uri="{FF2B5EF4-FFF2-40B4-BE49-F238E27FC236}">
                  <a16:creationId xmlns:a16="http://schemas.microsoft.com/office/drawing/2014/main" id="{E806A927-23EC-C64D-BB6B-F7AD70F6FBC4}"/>
                </a:ext>
              </a:extLst>
            </p:cNvPr>
            <p:cNvPicPr>
              <a:picLocks noChangeAspect="1"/>
            </p:cNvPicPr>
            <p:nvPr/>
          </p:nvPicPr>
          <p:blipFill>
            <a:blip r:embed="rId3"/>
            <a:stretch>
              <a:fillRect/>
            </a:stretch>
          </p:blipFill>
          <p:spPr>
            <a:xfrm>
              <a:off x="7382614" y="1825625"/>
              <a:ext cx="1219200" cy="1206500"/>
            </a:xfrm>
            <a:prstGeom prst="rect">
              <a:avLst/>
            </a:prstGeom>
          </p:spPr>
        </p:pic>
        <p:pic>
          <p:nvPicPr>
            <p:cNvPr id="25" name="Picture 24" descr="A close up of a logo&#10;&#10;Description automatically generated">
              <a:extLst>
                <a:ext uri="{FF2B5EF4-FFF2-40B4-BE49-F238E27FC236}">
                  <a16:creationId xmlns:a16="http://schemas.microsoft.com/office/drawing/2014/main" id="{0EDE051A-14AF-0D46-A9C8-04C426A73A7C}"/>
                </a:ext>
              </a:extLst>
            </p:cNvPr>
            <p:cNvPicPr>
              <a:picLocks noChangeAspect="1"/>
            </p:cNvPicPr>
            <p:nvPr/>
          </p:nvPicPr>
          <p:blipFill>
            <a:blip r:embed="rId4"/>
            <a:stretch>
              <a:fillRect/>
            </a:stretch>
          </p:blipFill>
          <p:spPr>
            <a:xfrm rot="256206">
              <a:off x="2506723" y="1842752"/>
              <a:ext cx="3461378" cy="2378745"/>
            </a:xfrm>
            <a:prstGeom prst="rect">
              <a:avLst/>
            </a:prstGeom>
          </p:spPr>
        </p:pic>
      </p:grpSp>
    </p:spTree>
    <p:extLst>
      <p:ext uri="{BB962C8B-B14F-4D97-AF65-F5344CB8AC3E}">
        <p14:creationId xmlns:p14="http://schemas.microsoft.com/office/powerpoint/2010/main" val="1435781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B6C8B-9135-2740-B23D-819EAADEE1A4}"/>
              </a:ext>
            </a:extLst>
          </p:cNvPr>
          <p:cNvSpPr txBox="1"/>
          <p:nvPr/>
        </p:nvSpPr>
        <p:spPr>
          <a:xfrm>
            <a:off x="4093499" y="1533698"/>
            <a:ext cx="184731" cy="253916"/>
          </a:xfrm>
          <a:prstGeom prst="rect">
            <a:avLst/>
          </a:prstGeom>
          <a:noFill/>
        </p:spPr>
        <p:txBody>
          <a:bodyPr wrap="none" rtlCol="0">
            <a:spAutoFit/>
          </a:bodyPr>
          <a:lstStyle/>
          <a:p>
            <a:endParaRPr lang="en-US" sz="1050" dirty="0"/>
          </a:p>
        </p:txBody>
      </p:sp>
      <p:sp>
        <p:nvSpPr>
          <p:cNvPr id="6" name="Title 5">
            <a:extLst>
              <a:ext uri="{FF2B5EF4-FFF2-40B4-BE49-F238E27FC236}">
                <a16:creationId xmlns:a16="http://schemas.microsoft.com/office/drawing/2014/main" id="{B7DE3CF3-F2DF-ED49-8C91-B17C00288DFA}"/>
              </a:ext>
            </a:extLst>
          </p:cNvPr>
          <p:cNvSpPr>
            <a:spLocks noGrp="1"/>
          </p:cNvSpPr>
          <p:nvPr>
            <p:ph type="title"/>
          </p:nvPr>
        </p:nvSpPr>
        <p:spPr>
          <a:xfrm>
            <a:off x="319588" y="493054"/>
            <a:ext cx="8520600" cy="572700"/>
          </a:xfrm>
        </p:spPr>
        <p:txBody>
          <a:bodyPr/>
          <a:lstStyle/>
          <a:p>
            <a:pPr algn="ctr" defTabSz="914400"/>
            <a:r>
              <a:rPr lang="en-US" b="1"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True or False</a:t>
            </a:r>
          </a:p>
        </p:txBody>
      </p:sp>
      <p:sp>
        <p:nvSpPr>
          <p:cNvPr id="11" name="TextBox 10">
            <a:extLst>
              <a:ext uri="{FF2B5EF4-FFF2-40B4-BE49-F238E27FC236}">
                <a16:creationId xmlns:a16="http://schemas.microsoft.com/office/drawing/2014/main" id="{D701C786-48FE-3B42-B061-E16072E99300}"/>
              </a:ext>
            </a:extLst>
          </p:cNvPr>
          <p:cNvSpPr txBox="1"/>
          <p:nvPr/>
        </p:nvSpPr>
        <p:spPr>
          <a:xfrm>
            <a:off x="457200" y="1435776"/>
            <a:ext cx="8382988" cy="523220"/>
          </a:xfrm>
          <a:prstGeom prst="rect">
            <a:avLst/>
          </a:prstGeom>
          <a:noFill/>
        </p:spPr>
        <p:txBody>
          <a:bodyPr wrap="square" rtlCol="0">
            <a:spAutoFit/>
          </a:bodyPr>
          <a:lstStyle/>
          <a:p>
            <a:pPr algn="ctr"/>
            <a:r>
              <a:rPr lang="en-US" sz="2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Both male and female mosquitoes bite humans.</a:t>
            </a:r>
          </a:p>
        </p:txBody>
      </p:sp>
      <p:pic>
        <p:nvPicPr>
          <p:cNvPr id="12" name="Picture 11">
            <a:extLst>
              <a:ext uri="{FF2B5EF4-FFF2-40B4-BE49-F238E27FC236}">
                <a16:creationId xmlns:a16="http://schemas.microsoft.com/office/drawing/2014/main" id="{2D264C38-D479-6D43-8220-32BAE56129F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318825" y="2521120"/>
            <a:ext cx="5906512" cy="2441915"/>
          </a:xfrm>
          <a:prstGeom prst="rect">
            <a:avLst/>
          </a:prstGeom>
        </p:spPr>
      </p:pic>
    </p:spTree>
    <p:extLst>
      <p:ext uri="{BB962C8B-B14F-4D97-AF65-F5344CB8AC3E}">
        <p14:creationId xmlns:p14="http://schemas.microsoft.com/office/powerpoint/2010/main" val="3273066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B6C8B-9135-2740-B23D-819EAADEE1A4}"/>
              </a:ext>
            </a:extLst>
          </p:cNvPr>
          <p:cNvSpPr txBox="1"/>
          <p:nvPr/>
        </p:nvSpPr>
        <p:spPr>
          <a:xfrm>
            <a:off x="4093499" y="1533698"/>
            <a:ext cx="184731" cy="253916"/>
          </a:xfrm>
          <a:prstGeom prst="rect">
            <a:avLst/>
          </a:prstGeom>
          <a:noFill/>
        </p:spPr>
        <p:txBody>
          <a:bodyPr wrap="none" rtlCol="0">
            <a:spAutoFit/>
          </a:bodyPr>
          <a:lstStyle/>
          <a:p>
            <a:endParaRPr lang="en-US" sz="1050" dirty="0"/>
          </a:p>
        </p:txBody>
      </p:sp>
      <p:sp>
        <p:nvSpPr>
          <p:cNvPr id="6" name="Title 5">
            <a:extLst>
              <a:ext uri="{FF2B5EF4-FFF2-40B4-BE49-F238E27FC236}">
                <a16:creationId xmlns:a16="http://schemas.microsoft.com/office/drawing/2014/main" id="{B7DE3CF3-F2DF-ED49-8C91-B17C00288DFA}"/>
              </a:ext>
            </a:extLst>
          </p:cNvPr>
          <p:cNvSpPr>
            <a:spLocks noGrp="1"/>
          </p:cNvSpPr>
          <p:nvPr>
            <p:ph type="title"/>
          </p:nvPr>
        </p:nvSpPr>
        <p:spPr>
          <a:xfrm>
            <a:off x="319588" y="493054"/>
            <a:ext cx="8520600" cy="572700"/>
          </a:xfrm>
        </p:spPr>
        <p:txBody>
          <a:bodyPr/>
          <a:lstStyle/>
          <a:p>
            <a:pPr algn="ctr" defTabSz="914400"/>
            <a:r>
              <a:rPr lang="en-US" b="1"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False</a:t>
            </a:r>
          </a:p>
        </p:txBody>
      </p:sp>
      <p:sp>
        <p:nvSpPr>
          <p:cNvPr id="11" name="TextBox 10">
            <a:extLst>
              <a:ext uri="{FF2B5EF4-FFF2-40B4-BE49-F238E27FC236}">
                <a16:creationId xmlns:a16="http://schemas.microsoft.com/office/drawing/2014/main" id="{D701C786-48FE-3B42-B061-E16072E99300}"/>
              </a:ext>
            </a:extLst>
          </p:cNvPr>
          <p:cNvSpPr txBox="1"/>
          <p:nvPr/>
        </p:nvSpPr>
        <p:spPr>
          <a:xfrm>
            <a:off x="457200" y="1435776"/>
            <a:ext cx="8382988" cy="523220"/>
          </a:xfrm>
          <a:prstGeom prst="rect">
            <a:avLst/>
          </a:prstGeom>
          <a:noFill/>
        </p:spPr>
        <p:txBody>
          <a:bodyPr wrap="square" rtlCol="0">
            <a:spAutoFit/>
          </a:bodyPr>
          <a:lstStyle/>
          <a:p>
            <a:pPr algn="ctr"/>
            <a:r>
              <a:rPr lang="en-US" sz="2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Both male and female mosquitoes bite humans.</a:t>
            </a:r>
          </a:p>
        </p:txBody>
      </p:sp>
      <p:pic>
        <p:nvPicPr>
          <p:cNvPr id="12" name="Picture 11">
            <a:extLst>
              <a:ext uri="{FF2B5EF4-FFF2-40B4-BE49-F238E27FC236}">
                <a16:creationId xmlns:a16="http://schemas.microsoft.com/office/drawing/2014/main" id="{2D264C38-D479-6D43-8220-32BAE56129F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318825" y="2521120"/>
            <a:ext cx="5906512" cy="2441915"/>
          </a:xfrm>
          <a:prstGeom prst="rect">
            <a:avLst/>
          </a:prstGeom>
        </p:spPr>
      </p:pic>
    </p:spTree>
    <p:extLst>
      <p:ext uri="{BB962C8B-B14F-4D97-AF65-F5344CB8AC3E}">
        <p14:creationId xmlns:p14="http://schemas.microsoft.com/office/powerpoint/2010/main" val="3259175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B6C8B-9135-2740-B23D-819EAADEE1A4}"/>
              </a:ext>
            </a:extLst>
          </p:cNvPr>
          <p:cNvSpPr txBox="1"/>
          <p:nvPr/>
        </p:nvSpPr>
        <p:spPr>
          <a:xfrm>
            <a:off x="4093499" y="1533698"/>
            <a:ext cx="184731" cy="253916"/>
          </a:xfrm>
          <a:prstGeom prst="rect">
            <a:avLst/>
          </a:prstGeom>
          <a:noFill/>
        </p:spPr>
        <p:txBody>
          <a:bodyPr wrap="none" rtlCol="0">
            <a:spAutoFit/>
          </a:bodyPr>
          <a:lstStyle/>
          <a:p>
            <a:endParaRPr lang="en-US" sz="1050" dirty="0"/>
          </a:p>
        </p:txBody>
      </p:sp>
      <p:sp>
        <p:nvSpPr>
          <p:cNvPr id="6" name="Title 5">
            <a:extLst>
              <a:ext uri="{FF2B5EF4-FFF2-40B4-BE49-F238E27FC236}">
                <a16:creationId xmlns:a16="http://schemas.microsoft.com/office/drawing/2014/main" id="{B7DE3CF3-F2DF-ED49-8C91-B17C00288DFA}"/>
              </a:ext>
            </a:extLst>
          </p:cNvPr>
          <p:cNvSpPr>
            <a:spLocks noGrp="1"/>
          </p:cNvSpPr>
          <p:nvPr>
            <p:ph type="title"/>
          </p:nvPr>
        </p:nvSpPr>
        <p:spPr>
          <a:xfrm>
            <a:off x="319588" y="493054"/>
            <a:ext cx="8520600" cy="572700"/>
          </a:xfrm>
        </p:spPr>
        <p:txBody>
          <a:bodyPr/>
          <a:lstStyle/>
          <a:p>
            <a:pPr algn="ctr"/>
            <a:r>
              <a:rPr lang="en-US" b="1"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True or False</a:t>
            </a:r>
          </a:p>
        </p:txBody>
      </p:sp>
      <p:sp>
        <p:nvSpPr>
          <p:cNvPr id="14" name="TextBox 13">
            <a:extLst>
              <a:ext uri="{FF2B5EF4-FFF2-40B4-BE49-F238E27FC236}">
                <a16:creationId xmlns:a16="http://schemas.microsoft.com/office/drawing/2014/main" id="{FCFFFF18-4C4D-EE48-952A-A3C33B26837A}"/>
              </a:ext>
            </a:extLst>
          </p:cNvPr>
          <p:cNvSpPr txBox="1"/>
          <p:nvPr/>
        </p:nvSpPr>
        <p:spPr>
          <a:xfrm>
            <a:off x="1146407" y="1234126"/>
            <a:ext cx="5764348" cy="2677656"/>
          </a:xfrm>
          <a:prstGeom prst="rect">
            <a:avLst/>
          </a:prstGeom>
          <a:noFill/>
        </p:spPr>
        <p:txBody>
          <a:bodyPr wrap="square" rtlCol="0">
            <a:spAutoFit/>
          </a:bodyPr>
          <a:lstStyle/>
          <a:p>
            <a:r>
              <a:rPr lang="en-US" sz="2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If you find the yellow fever mosquito (</a:t>
            </a:r>
            <a:r>
              <a:rPr lang="en-US" sz="2800" i="1"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Aedes aegypti</a:t>
            </a:r>
            <a:r>
              <a:rPr lang="en-US" sz="2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 or the Asian tiger mosquito (</a:t>
            </a:r>
            <a:r>
              <a:rPr lang="en-US" sz="2800" i="1"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Aedes albopictus</a:t>
            </a:r>
            <a:r>
              <a:rPr lang="en-US" sz="2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 it means that you have Zika, chikungunya, yellow fever or dengue in the region.</a:t>
            </a:r>
          </a:p>
        </p:txBody>
      </p:sp>
      <p:pic>
        <p:nvPicPr>
          <p:cNvPr id="16" name="Picture 15">
            <a:extLst>
              <a:ext uri="{FF2B5EF4-FFF2-40B4-BE49-F238E27FC236}">
                <a16:creationId xmlns:a16="http://schemas.microsoft.com/office/drawing/2014/main" id="{CA39EB46-F028-F64F-A4D5-F76FF4FC5B2D}"/>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83934" y="1291952"/>
            <a:ext cx="1556254" cy="1972282"/>
          </a:xfrm>
          <a:prstGeom prst="rect">
            <a:avLst/>
          </a:prstGeom>
        </p:spPr>
      </p:pic>
    </p:spTree>
    <p:extLst>
      <p:ext uri="{BB962C8B-B14F-4D97-AF65-F5344CB8AC3E}">
        <p14:creationId xmlns:p14="http://schemas.microsoft.com/office/powerpoint/2010/main" val="3263172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B6C8B-9135-2740-B23D-819EAADEE1A4}"/>
              </a:ext>
            </a:extLst>
          </p:cNvPr>
          <p:cNvSpPr txBox="1"/>
          <p:nvPr/>
        </p:nvSpPr>
        <p:spPr>
          <a:xfrm>
            <a:off x="4093499" y="1533698"/>
            <a:ext cx="184731" cy="253916"/>
          </a:xfrm>
          <a:prstGeom prst="rect">
            <a:avLst/>
          </a:prstGeom>
          <a:noFill/>
        </p:spPr>
        <p:txBody>
          <a:bodyPr wrap="none" rtlCol="0">
            <a:spAutoFit/>
          </a:bodyPr>
          <a:lstStyle/>
          <a:p>
            <a:endParaRPr lang="en-US" sz="1050" dirty="0"/>
          </a:p>
        </p:txBody>
      </p:sp>
      <p:sp>
        <p:nvSpPr>
          <p:cNvPr id="6" name="Title 5">
            <a:extLst>
              <a:ext uri="{FF2B5EF4-FFF2-40B4-BE49-F238E27FC236}">
                <a16:creationId xmlns:a16="http://schemas.microsoft.com/office/drawing/2014/main" id="{B7DE3CF3-F2DF-ED49-8C91-B17C00288DFA}"/>
              </a:ext>
            </a:extLst>
          </p:cNvPr>
          <p:cNvSpPr>
            <a:spLocks noGrp="1"/>
          </p:cNvSpPr>
          <p:nvPr>
            <p:ph type="title"/>
          </p:nvPr>
        </p:nvSpPr>
        <p:spPr>
          <a:xfrm>
            <a:off x="319588" y="493054"/>
            <a:ext cx="8520600" cy="572700"/>
          </a:xfrm>
        </p:spPr>
        <p:txBody>
          <a:bodyPr/>
          <a:lstStyle/>
          <a:p>
            <a:pPr algn="ctr"/>
            <a:r>
              <a:rPr lang="en-US" b="1"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False</a:t>
            </a:r>
          </a:p>
        </p:txBody>
      </p:sp>
      <p:sp>
        <p:nvSpPr>
          <p:cNvPr id="14" name="TextBox 13">
            <a:extLst>
              <a:ext uri="{FF2B5EF4-FFF2-40B4-BE49-F238E27FC236}">
                <a16:creationId xmlns:a16="http://schemas.microsoft.com/office/drawing/2014/main" id="{FCFFFF18-4C4D-EE48-952A-A3C33B26837A}"/>
              </a:ext>
            </a:extLst>
          </p:cNvPr>
          <p:cNvSpPr txBox="1"/>
          <p:nvPr/>
        </p:nvSpPr>
        <p:spPr>
          <a:xfrm>
            <a:off x="1146407" y="1234126"/>
            <a:ext cx="6137528" cy="1384995"/>
          </a:xfrm>
          <a:prstGeom prst="rect">
            <a:avLst/>
          </a:prstGeom>
          <a:noFill/>
        </p:spPr>
        <p:txBody>
          <a:bodyPr wrap="square" rtlCol="0">
            <a:spAutoFit/>
          </a:bodyPr>
          <a:lstStyle/>
          <a:p>
            <a:r>
              <a:rPr lang="en-US" sz="2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The mosquito must bite an infected host for the mosquito to acquire and transmit the pathogen.</a:t>
            </a:r>
          </a:p>
        </p:txBody>
      </p:sp>
      <p:pic>
        <p:nvPicPr>
          <p:cNvPr id="16" name="Picture 15">
            <a:extLst>
              <a:ext uri="{FF2B5EF4-FFF2-40B4-BE49-F238E27FC236}">
                <a16:creationId xmlns:a16="http://schemas.microsoft.com/office/drawing/2014/main" id="{CA39EB46-F028-F64F-A4D5-F76FF4FC5B2D}"/>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83934" y="2678164"/>
            <a:ext cx="1556254" cy="1972282"/>
          </a:xfrm>
          <a:prstGeom prst="rect">
            <a:avLst/>
          </a:prstGeom>
        </p:spPr>
      </p:pic>
    </p:spTree>
    <p:extLst>
      <p:ext uri="{BB962C8B-B14F-4D97-AF65-F5344CB8AC3E}">
        <p14:creationId xmlns:p14="http://schemas.microsoft.com/office/powerpoint/2010/main" val="105687280"/>
      </p:ext>
    </p:extLst>
  </p:cSld>
  <p:clrMapOvr>
    <a:masterClrMapping/>
  </p:clrMapOvr>
</p:sld>
</file>

<file path=ppt/theme/theme1.xml><?xml version="1.0" encoding="utf-8"?>
<a:theme xmlns:a="http://schemas.openxmlformats.org/drawingml/2006/main" name="GO">
  <a:themeElements>
    <a:clrScheme name="Simple Light">
      <a:dk1>
        <a:srgbClr val="000000"/>
      </a:dk1>
      <a:lt1>
        <a:srgbClr val="FFFFFF"/>
      </a:lt1>
      <a:dk2>
        <a:srgbClr val="8B181B"/>
      </a:dk2>
      <a:lt2>
        <a:srgbClr val="F7D26B"/>
      </a:lt2>
      <a:accent1>
        <a:srgbClr val="BCD7EA"/>
      </a:accent1>
      <a:accent2>
        <a:srgbClr val="1B75BC"/>
      </a:accent2>
      <a:accent3>
        <a:srgbClr val="D4DB95"/>
      </a:accent3>
      <a:accent4>
        <a:srgbClr val="427437"/>
      </a:accent4>
      <a:accent5>
        <a:srgbClr val="E2DD9A"/>
      </a:accent5>
      <a:accent6>
        <a:srgbClr val="8A732C"/>
      </a:accent6>
      <a:hlink>
        <a:srgbClr val="1D2E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320</TotalTime>
  <Words>799</Words>
  <Application>Microsoft Macintosh PowerPoint</Application>
  <PresentationFormat>On-screen Show (16:9)</PresentationFormat>
  <Paragraphs>114</Paragraphs>
  <Slides>28</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Helvetica Neue</vt:lpstr>
      <vt:lpstr>Arial</vt:lpstr>
      <vt:lpstr>Oswald</vt:lpstr>
      <vt:lpstr>DIN Alternate</vt:lpstr>
      <vt:lpstr>GO</vt:lpstr>
      <vt:lpstr>GLOBE Mission Mosquito presents a series of mosquito tutorials</vt:lpstr>
      <vt:lpstr>Prior Knowledge Quiz</vt:lpstr>
      <vt:lpstr>What do you know about    Mosquitoes?</vt:lpstr>
      <vt:lpstr>True or False</vt:lpstr>
      <vt:lpstr>True</vt:lpstr>
      <vt:lpstr>True or False</vt:lpstr>
      <vt:lpstr>False</vt:lpstr>
      <vt:lpstr>True or False</vt:lpstr>
      <vt:lpstr>False</vt:lpstr>
      <vt:lpstr>True or False</vt:lpstr>
      <vt:lpstr>True or False</vt:lpstr>
      <vt:lpstr>False</vt:lpstr>
      <vt:lpstr>True or False</vt:lpstr>
      <vt:lpstr>False</vt:lpstr>
      <vt:lpstr>True or False</vt:lpstr>
      <vt:lpstr>False</vt:lpstr>
      <vt:lpstr>True or False</vt:lpstr>
      <vt:lpstr>True</vt:lpstr>
      <vt:lpstr>True or False</vt:lpstr>
      <vt:lpstr>True</vt:lpstr>
      <vt:lpstr>True or False</vt:lpstr>
      <vt:lpstr>False</vt:lpstr>
      <vt:lpstr>True or False</vt:lpstr>
      <vt:lpstr>True</vt:lpstr>
      <vt:lpstr>True or False</vt:lpstr>
      <vt:lpstr>False</vt:lpstr>
      <vt:lpstr>PowerPoint Presentation</vt:lpstr>
      <vt:lpstr>Prior Knowledge Quiz</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GLOBE Mission Mosquito presents a series of mosquito tutorials</dc:title>
  <cp:lastModifiedBy>Cassie Soeffing</cp:lastModifiedBy>
  <cp:revision>24</cp:revision>
  <dcterms:modified xsi:type="dcterms:W3CDTF">2020-03-19T01:04:28Z</dcterms:modified>
</cp:coreProperties>
</file>