
<file path=[Content_Types].xml><?xml version="1.0" encoding="utf-8"?>
<Types xmlns="http://schemas.openxmlformats.org/package/2006/content-types">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Lst>
  <p:sldSz cy="7772400" cx="10058400"/>
  <p:notesSz cx="6858000" cy="9144000"/>
  <p:embeddedFontLst>
    <p:embeddedFont>
      <p:font typeface="Corsiva"/>
      <p:regular r:id="rId7"/>
      <p:bold r:id="rId8"/>
      <p:italic r:id="rId9"/>
      <p:boldItalic r:id="rId10"/>
    </p:embeddedFont>
    <p:embeddedFont>
      <p:font typeface="Tahoma"/>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Tahoma-regular.fntdata"/><Relationship Id="rId10" Type="http://schemas.openxmlformats.org/officeDocument/2006/relationships/font" Target="fonts/Corsiva-boldItalic.fntdata"/><Relationship Id="rId12" Type="http://schemas.openxmlformats.org/officeDocument/2006/relationships/font" Target="fonts/Tahoma-bold.fntdata"/><Relationship Id="rId9" Type="http://schemas.openxmlformats.org/officeDocument/2006/relationships/font" Target="fonts/Corsiva-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orsiva-regular.fntdata"/><Relationship Id="rId8" Type="http://schemas.openxmlformats.org/officeDocument/2006/relationships/font" Target="fonts/Corsiva-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lstStyle>
            <a:lvl1pPr indent="-368300" lvl="0" marL="457200" algn="ctr">
              <a:spcBef>
                <a:spcPts val="0"/>
              </a:spcBef>
              <a:spcAft>
                <a:spcPts val="0"/>
              </a:spcAft>
              <a:buSzPts val="2200"/>
              <a:buChar char="●"/>
              <a:defRPr/>
            </a:lvl1pPr>
            <a:lvl2pPr indent="-336550" lvl="1" marL="914400" algn="ctr">
              <a:spcBef>
                <a:spcPts val="2000"/>
              </a:spcBef>
              <a:spcAft>
                <a:spcPts val="0"/>
              </a:spcAft>
              <a:buSzPts val="1700"/>
              <a:buChar char="○"/>
              <a:defRPr/>
            </a:lvl2pPr>
            <a:lvl3pPr indent="-336550" lvl="2" marL="1371600" algn="ctr">
              <a:spcBef>
                <a:spcPts val="2000"/>
              </a:spcBef>
              <a:spcAft>
                <a:spcPts val="0"/>
              </a:spcAft>
              <a:buSzPts val="1700"/>
              <a:buChar char="■"/>
              <a:defRPr/>
            </a:lvl3pPr>
            <a:lvl4pPr indent="-336550" lvl="3" marL="1828800" algn="ctr">
              <a:spcBef>
                <a:spcPts val="2000"/>
              </a:spcBef>
              <a:spcAft>
                <a:spcPts val="0"/>
              </a:spcAft>
              <a:buSzPts val="1700"/>
              <a:buChar char="●"/>
              <a:defRPr/>
            </a:lvl4pPr>
            <a:lvl5pPr indent="-336550" lvl="4" marL="2286000" algn="ctr">
              <a:spcBef>
                <a:spcPts val="2000"/>
              </a:spcBef>
              <a:spcAft>
                <a:spcPts val="0"/>
              </a:spcAft>
              <a:buSzPts val="1700"/>
              <a:buChar char="○"/>
              <a:defRPr/>
            </a:lvl5pPr>
            <a:lvl6pPr indent="-336550" lvl="5" marL="2743200" algn="ctr">
              <a:spcBef>
                <a:spcPts val="2000"/>
              </a:spcBef>
              <a:spcAft>
                <a:spcPts val="0"/>
              </a:spcAft>
              <a:buSzPts val="1700"/>
              <a:buChar char="■"/>
              <a:defRPr/>
            </a:lvl6pPr>
            <a:lvl7pPr indent="-336550" lvl="6" marL="3200400" algn="ctr">
              <a:spcBef>
                <a:spcPts val="2000"/>
              </a:spcBef>
              <a:spcAft>
                <a:spcPts val="0"/>
              </a:spcAft>
              <a:buSzPts val="1700"/>
              <a:buChar char="●"/>
              <a:defRPr/>
            </a:lvl7pPr>
            <a:lvl8pPr indent="-336550" lvl="7" marL="3657600" algn="ctr">
              <a:spcBef>
                <a:spcPts val="2000"/>
              </a:spcBef>
              <a:spcAft>
                <a:spcPts val="0"/>
              </a:spcAft>
              <a:buSzPts val="1700"/>
              <a:buChar char="○"/>
              <a:defRPr/>
            </a:lvl8pPr>
            <a:lvl9pPr indent="-336550" lvl="8" marL="4114800" algn="ctr">
              <a:spcBef>
                <a:spcPts val="2000"/>
              </a:spcBef>
              <a:spcAft>
                <a:spcPts val="200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lstStyle>
            <a:lvl1pPr indent="-336550" lvl="0" marL="457200">
              <a:spcBef>
                <a:spcPts val="0"/>
              </a:spcBef>
              <a:spcAft>
                <a:spcPts val="0"/>
              </a:spcAft>
              <a:buSzPts val="1700"/>
              <a:buChar char="●"/>
              <a:defRPr sz="17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lstStyle>
            <a:lvl1pPr indent="-323850" lvl="0" marL="457200">
              <a:spcBef>
                <a:spcPts val="0"/>
              </a:spcBef>
              <a:spcAft>
                <a:spcPts val="0"/>
              </a:spcAft>
              <a:buSzPts val="1500"/>
              <a:buChar char="●"/>
              <a:defRPr sz="1500"/>
            </a:lvl1pPr>
            <a:lvl2pPr indent="-323850" lvl="1" marL="914400">
              <a:spcBef>
                <a:spcPts val="2000"/>
              </a:spcBef>
              <a:spcAft>
                <a:spcPts val="0"/>
              </a:spcAft>
              <a:buSzPts val="1500"/>
              <a:buChar char="○"/>
              <a:defRPr sz="1500"/>
            </a:lvl2pPr>
            <a:lvl3pPr indent="-323850" lvl="2" marL="1371600">
              <a:spcBef>
                <a:spcPts val="2000"/>
              </a:spcBef>
              <a:spcAft>
                <a:spcPts val="0"/>
              </a:spcAft>
              <a:buSzPts val="1500"/>
              <a:buChar char="■"/>
              <a:defRPr sz="1500"/>
            </a:lvl3pPr>
            <a:lvl4pPr indent="-323850" lvl="3" marL="1828800">
              <a:spcBef>
                <a:spcPts val="2000"/>
              </a:spcBef>
              <a:spcAft>
                <a:spcPts val="0"/>
              </a:spcAft>
              <a:buSzPts val="1500"/>
              <a:buChar char="●"/>
              <a:defRPr sz="1500"/>
            </a:lvl4pPr>
            <a:lvl5pPr indent="-323850" lvl="4" marL="2286000">
              <a:spcBef>
                <a:spcPts val="2000"/>
              </a:spcBef>
              <a:spcAft>
                <a:spcPts val="0"/>
              </a:spcAft>
              <a:buSzPts val="1500"/>
              <a:buChar char="○"/>
              <a:defRPr sz="1500"/>
            </a:lvl5pPr>
            <a:lvl6pPr indent="-323850" lvl="5" marL="2743200">
              <a:spcBef>
                <a:spcPts val="2000"/>
              </a:spcBef>
              <a:spcAft>
                <a:spcPts val="0"/>
              </a:spcAft>
              <a:buSzPts val="1500"/>
              <a:buChar char="■"/>
              <a:defRPr sz="1500"/>
            </a:lvl6pPr>
            <a:lvl7pPr indent="-323850" lvl="6" marL="3200400">
              <a:spcBef>
                <a:spcPts val="2000"/>
              </a:spcBef>
              <a:spcAft>
                <a:spcPts val="0"/>
              </a:spcAft>
              <a:buSzPts val="1500"/>
              <a:buChar char="●"/>
              <a:defRPr sz="1500"/>
            </a:lvl7pPr>
            <a:lvl8pPr indent="-323850" lvl="7" marL="3657600">
              <a:spcBef>
                <a:spcPts val="2000"/>
              </a:spcBef>
              <a:spcAft>
                <a:spcPts val="0"/>
              </a:spcAft>
              <a:buSzPts val="1500"/>
              <a:buChar char="○"/>
              <a:defRPr sz="1500"/>
            </a:lvl8pPr>
            <a:lvl9pPr indent="-323850" lvl="8" marL="4114800">
              <a:spcBef>
                <a:spcPts val="2000"/>
              </a:spcBef>
              <a:spcAft>
                <a:spcPts val="200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lstStyle>
            <a:lvl1pPr indent="-368300" lvl="0" marL="457200">
              <a:spcBef>
                <a:spcPts val="0"/>
              </a:spcBef>
              <a:spcAft>
                <a:spcPts val="0"/>
              </a:spcAft>
              <a:buSzPts val="2200"/>
              <a:buChar char="●"/>
              <a:defRPr/>
            </a:lvl1pPr>
            <a:lvl2pPr indent="-336550" lvl="1" marL="914400">
              <a:spcBef>
                <a:spcPts val="2000"/>
              </a:spcBef>
              <a:spcAft>
                <a:spcPts val="0"/>
              </a:spcAft>
              <a:buSzPts val="1700"/>
              <a:buChar char="○"/>
              <a:defRPr/>
            </a:lvl2pPr>
            <a:lvl3pPr indent="-336550" lvl="2" marL="1371600">
              <a:spcBef>
                <a:spcPts val="2000"/>
              </a:spcBef>
              <a:spcAft>
                <a:spcPts val="0"/>
              </a:spcAft>
              <a:buSzPts val="1700"/>
              <a:buChar char="■"/>
              <a:defRPr/>
            </a:lvl3pPr>
            <a:lvl4pPr indent="-336550" lvl="3" marL="1828800">
              <a:spcBef>
                <a:spcPts val="2000"/>
              </a:spcBef>
              <a:spcAft>
                <a:spcPts val="0"/>
              </a:spcAft>
              <a:buSzPts val="1700"/>
              <a:buChar char="●"/>
              <a:defRPr/>
            </a:lvl4pPr>
            <a:lvl5pPr indent="-336550" lvl="4" marL="2286000">
              <a:spcBef>
                <a:spcPts val="2000"/>
              </a:spcBef>
              <a:spcAft>
                <a:spcPts val="0"/>
              </a:spcAft>
              <a:buSzPts val="1700"/>
              <a:buChar char="○"/>
              <a:defRPr/>
            </a:lvl5pPr>
            <a:lvl6pPr indent="-336550" lvl="5" marL="2743200">
              <a:spcBef>
                <a:spcPts val="2000"/>
              </a:spcBef>
              <a:spcAft>
                <a:spcPts val="0"/>
              </a:spcAft>
              <a:buSzPts val="1700"/>
              <a:buChar char="■"/>
              <a:defRPr/>
            </a:lvl6pPr>
            <a:lvl7pPr indent="-336550" lvl="6" marL="3200400">
              <a:spcBef>
                <a:spcPts val="2000"/>
              </a:spcBef>
              <a:spcAft>
                <a:spcPts val="0"/>
              </a:spcAft>
              <a:buSzPts val="1700"/>
              <a:buChar char="●"/>
              <a:defRPr/>
            </a:lvl7pPr>
            <a:lvl8pPr indent="-336550" lvl="7" marL="3657600">
              <a:spcBef>
                <a:spcPts val="2000"/>
              </a:spcBef>
              <a:spcAft>
                <a:spcPts val="0"/>
              </a:spcAft>
              <a:buSzPts val="1700"/>
              <a:buChar char="○"/>
              <a:defRPr/>
            </a:lvl8pPr>
            <a:lvl9pPr indent="-336550" lvl="8" marL="4114800">
              <a:spcBef>
                <a:spcPts val="2000"/>
              </a:spcBef>
              <a:spcAft>
                <a:spcPts val="200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2000"/>
              </a:spcBef>
              <a:spcAft>
                <a:spcPts val="0"/>
              </a:spcAft>
              <a:buClr>
                <a:schemeClr val="dk2"/>
              </a:buClr>
              <a:buSzPts val="1700"/>
              <a:buChar char="○"/>
              <a:defRPr sz="1700">
                <a:solidFill>
                  <a:schemeClr val="dk2"/>
                </a:solidFill>
              </a:defRPr>
            </a:lvl2pPr>
            <a:lvl3pPr indent="-336550" lvl="2" marL="1371600">
              <a:lnSpc>
                <a:spcPct val="115000"/>
              </a:lnSpc>
              <a:spcBef>
                <a:spcPts val="2000"/>
              </a:spcBef>
              <a:spcAft>
                <a:spcPts val="0"/>
              </a:spcAft>
              <a:buClr>
                <a:schemeClr val="dk2"/>
              </a:buClr>
              <a:buSzPts val="1700"/>
              <a:buChar char="■"/>
              <a:defRPr sz="1700">
                <a:solidFill>
                  <a:schemeClr val="dk2"/>
                </a:solidFill>
              </a:defRPr>
            </a:lvl3pPr>
            <a:lvl4pPr indent="-336550" lvl="3" marL="1828800">
              <a:lnSpc>
                <a:spcPct val="115000"/>
              </a:lnSpc>
              <a:spcBef>
                <a:spcPts val="2000"/>
              </a:spcBef>
              <a:spcAft>
                <a:spcPts val="0"/>
              </a:spcAft>
              <a:buClr>
                <a:schemeClr val="dk2"/>
              </a:buClr>
              <a:buSzPts val="1700"/>
              <a:buChar char="●"/>
              <a:defRPr sz="1700">
                <a:solidFill>
                  <a:schemeClr val="dk2"/>
                </a:solidFill>
              </a:defRPr>
            </a:lvl4pPr>
            <a:lvl5pPr indent="-336550" lvl="4" marL="2286000">
              <a:lnSpc>
                <a:spcPct val="115000"/>
              </a:lnSpc>
              <a:spcBef>
                <a:spcPts val="2000"/>
              </a:spcBef>
              <a:spcAft>
                <a:spcPts val="0"/>
              </a:spcAft>
              <a:buClr>
                <a:schemeClr val="dk2"/>
              </a:buClr>
              <a:buSzPts val="1700"/>
              <a:buChar char="○"/>
              <a:defRPr sz="1700">
                <a:solidFill>
                  <a:schemeClr val="dk2"/>
                </a:solidFill>
              </a:defRPr>
            </a:lvl5pPr>
            <a:lvl6pPr indent="-336550" lvl="5" marL="2743200">
              <a:lnSpc>
                <a:spcPct val="115000"/>
              </a:lnSpc>
              <a:spcBef>
                <a:spcPts val="2000"/>
              </a:spcBef>
              <a:spcAft>
                <a:spcPts val="0"/>
              </a:spcAft>
              <a:buClr>
                <a:schemeClr val="dk2"/>
              </a:buClr>
              <a:buSzPts val="1700"/>
              <a:buChar char="■"/>
              <a:defRPr sz="1700">
                <a:solidFill>
                  <a:schemeClr val="dk2"/>
                </a:solidFill>
              </a:defRPr>
            </a:lvl6pPr>
            <a:lvl7pPr indent="-336550" lvl="6" marL="3200400">
              <a:lnSpc>
                <a:spcPct val="115000"/>
              </a:lnSpc>
              <a:spcBef>
                <a:spcPts val="2000"/>
              </a:spcBef>
              <a:spcAft>
                <a:spcPts val="0"/>
              </a:spcAft>
              <a:buClr>
                <a:schemeClr val="dk2"/>
              </a:buClr>
              <a:buSzPts val="1700"/>
              <a:buChar char="●"/>
              <a:defRPr sz="1700">
                <a:solidFill>
                  <a:schemeClr val="dk2"/>
                </a:solidFill>
              </a:defRPr>
            </a:lvl7pPr>
            <a:lvl8pPr indent="-336550" lvl="7" marL="3657600">
              <a:lnSpc>
                <a:spcPct val="115000"/>
              </a:lnSpc>
              <a:spcBef>
                <a:spcPts val="2000"/>
              </a:spcBef>
              <a:spcAft>
                <a:spcPts val="0"/>
              </a:spcAft>
              <a:buClr>
                <a:schemeClr val="dk2"/>
              </a:buClr>
              <a:buSzPts val="1700"/>
              <a:buChar char="○"/>
              <a:defRPr sz="1700">
                <a:solidFill>
                  <a:schemeClr val="dk2"/>
                </a:solidFill>
              </a:defRPr>
            </a:lvl8pPr>
            <a:lvl9pPr indent="-336550" lvl="8" marL="4114800">
              <a:lnSpc>
                <a:spcPct val="115000"/>
              </a:lnSpc>
              <a:spcBef>
                <a:spcPts val="2000"/>
              </a:spcBef>
              <a:spcAft>
                <a:spcPts val="200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2.png"/><Relationship Id="rId5" Type="http://schemas.openxmlformats.org/officeDocument/2006/relationships/image" Target="../media/image1.gif"/><Relationship Id="rId6"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3405188" y="1194647"/>
            <a:ext cx="3017400" cy="483600"/>
          </a:xfrm>
          <a:prstGeom prst="rect">
            <a:avLst/>
          </a:prstGeom>
          <a:noFill/>
          <a:ln>
            <a:noFill/>
          </a:ln>
        </p:spPr>
        <p:txBody>
          <a:bodyPr anchorCtr="0" anchor="t" bIns="113100" lIns="113100" spcFirstLastPara="1" rIns="113100" wrap="square" tIns="113100">
            <a:noAutofit/>
          </a:bodyPr>
          <a:lstStyle/>
          <a:p>
            <a:pPr indent="0" lvl="0" marL="0" rtl="0" algn="l">
              <a:spcBef>
                <a:spcPts val="0"/>
              </a:spcBef>
              <a:spcAft>
                <a:spcPts val="0"/>
              </a:spcAft>
              <a:buNone/>
            </a:pPr>
            <a:r>
              <a:t/>
            </a:r>
            <a:endParaRPr/>
          </a:p>
        </p:txBody>
      </p:sp>
      <p:pic>
        <p:nvPicPr>
          <p:cNvPr id="55" name="Google Shape;55;p13"/>
          <p:cNvPicPr preferRelativeResize="0"/>
          <p:nvPr/>
        </p:nvPicPr>
        <p:blipFill>
          <a:blip r:embed="rId4">
            <a:alphaModFix/>
          </a:blip>
          <a:stretch>
            <a:fillRect/>
          </a:stretch>
        </p:blipFill>
        <p:spPr>
          <a:xfrm>
            <a:off x="754380" y="6397673"/>
            <a:ext cx="9723118" cy="1281606"/>
          </a:xfrm>
          <a:prstGeom prst="rect">
            <a:avLst/>
          </a:prstGeom>
          <a:noFill/>
          <a:ln>
            <a:noFill/>
          </a:ln>
        </p:spPr>
      </p:pic>
      <p:pic>
        <p:nvPicPr>
          <p:cNvPr id="56" name="Google Shape;56;p13"/>
          <p:cNvPicPr preferRelativeResize="0"/>
          <p:nvPr/>
        </p:nvPicPr>
        <p:blipFill>
          <a:blip r:embed="rId5">
            <a:alphaModFix/>
          </a:blip>
          <a:stretch>
            <a:fillRect/>
          </a:stretch>
        </p:blipFill>
        <p:spPr>
          <a:xfrm>
            <a:off x="3704648" y="163979"/>
            <a:ext cx="2701353" cy="2074518"/>
          </a:xfrm>
          <a:prstGeom prst="rect">
            <a:avLst/>
          </a:prstGeom>
          <a:noFill/>
          <a:ln>
            <a:noFill/>
          </a:ln>
        </p:spPr>
      </p:pic>
      <p:sp>
        <p:nvSpPr>
          <p:cNvPr id="57" name="Google Shape;57;p13"/>
          <p:cNvSpPr txBox="1"/>
          <p:nvPr/>
        </p:nvSpPr>
        <p:spPr>
          <a:xfrm>
            <a:off x="962890" y="2174140"/>
            <a:ext cx="7880100" cy="1760700"/>
          </a:xfrm>
          <a:prstGeom prst="rect">
            <a:avLst/>
          </a:prstGeom>
          <a:noFill/>
          <a:ln>
            <a:noFill/>
          </a:ln>
        </p:spPr>
        <p:txBody>
          <a:bodyPr anchorCtr="0" anchor="t" bIns="113100" lIns="113100" spcFirstLastPara="1" rIns="113100" wrap="square" tIns="113100">
            <a:noAutofit/>
          </a:bodyPr>
          <a:lstStyle/>
          <a:p>
            <a:pPr indent="0" lvl="0" marL="0" rtl="0" algn="ctr">
              <a:spcBef>
                <a:spcPts val="0"/>
              </a:spcBef>
              <a:spcAft>
                <a:spcPts val="0"/>
              </a:spcAft>
              <a:buNone/>
            </a:pPr>
            <a:r>
              <a:rPr b="1" lang="en" sz="7200">
                <a:solidFill>
                  <a:srgbClr val="38761D"/>
                </a:solidFill>
                <a:latin typeface="Corsiva"/>
                <a:ea typeface="Corsiva"/>
                <a:cs typeface="Corsiva"/>
                <a:sym typeface="Corsiva"/>
              </a:rPr>
              <a:t>Title (Corsiva font)</a:t>
            </a:r>
            <a:endParaRPr b="1" sz="7200">
              <a:solidFill>
                <a:srgbClr val="38761D"/>
              </a:solidFill>
              <a:latin typeface="Corsiva"/>
              <a:ea typeface="Corsiva"/>
              <a:cs typeface="Corsiva"/>
              <a:sym typeface="Corsiva"/>
            </a:endParaRPr>
          </a:p>
        </p:txBody>
      </p:sp>
      <p:cxnSp>
        <p:nvCxnSpPr>
          <p:cNvPr id="58" name="Google Shape;58;p13"/>
          <p:cNvCxnSpPr/>
          <p:nvPr/>
        </p:nvCxnSpPr>
        <p:spPr>
          <a:xfrm>
            <a:off x="1677292" y="4679177"/>
            <a:ext cx="6576900" cy="0"/>
          </a:xfrm>
          <a:prstGeom prst="straightConnector1">
            <a:avLst/>
          </a:prstGeom>
          <a:noFill/>
          <a:ln cap="flat" cmpd="sng" w="9525">
            <a:solidFill>
              <a:schemeClr val="dk2"/>
            </a:solidFill>
            <a:prstDash val="solid"/>
            <a:round/>
            <a:headEnd len="med" w="med" type="none"/>
            <a:tailEnd len="med" w="med" type="none"/>
          </a:ln>
        </p:spPr>
      </p:cxnSp>
      <p:sp>
        <p:nvSpPr>
          <p:cNvPr id="59" name="Google Shape;59;p13"/>
          <p:cNvSpPr txBox="1"/>
          <p:nvPr/>
        </p:nvSpPr>
        <p:spPr>
          <a:xfrm>
            <a:off x="1809075" y="3838485"/>
            <a:ext cx="6326400" cy="1145700"/>
          </a:xfrm>
          <a:prstGeom prst="rect">
            <a:avLst/>
          </a:prstGeom>
          <a:noFill/>
          <a:ln>
            <a:noFill/>
          </a:ln>
        </p:spPr>
        <p:txBody>
          <a:bodyPr anchorCtr="0" anchor="t" bIns="113100" lIns="113100" spcFirstLastPara="1" rIns="113100" wrap="square" tIns="113100">
            <a:noAutofit/>
          </a:bodyPr>
          <a:lstStyle/>
          <a:p>
            <a:pPr indent="0" lvl="0" marL="0" rtl="0" algn="ctr">
              <a:spcBef>
                <a:spcPts val="0"/>
              </a:spcBef>
              <a:spcAft>
                <a:spcPts val="0"/>
              </a:spcAft>
              <a:buNone/>
            </a:pPr>
            <a:r>
              <a:rPr lang="en" sz="4800">
                <a:latin typeface="Tahoma"/>
                <a:ea typeface="Tahoma"/>
                <a:cs typeface="Tahoma"/>
                <a:sym typeface="Tahoma"/>
              </a:rPr>
              <a:t>Name (Tahoma font)</a:t>
            </a:r>
            <a:endParaRPr sz="4800">
              <a:latin typeface="Tahoma"/>
              <a:ea typeface="Tahoma"/>
              <a:cs typeface="Tahoma"/>
              <a:sym typeface="Tahoma"/>
            </a:endParaRPr>
          </a:p>
        </p:txBody>
      </p:sp>
      <p:cxnSp>
        <p:nvCxnSpPr>
          <p:cNvPr id="60" name="Google Shape;60;p13"/>
          <p:cNvCxnSpPr/>
          <p:nvPr/>
        </p:nvCxnSpPr>
        <p:spPr>
          <a:xfrm>
            <a:off x="381892" y="6279377"/>
            <a:ext cx="2430300" cy="0"/>
          </a:xfrm>
          <a:prstGeom prst="straightConnector1">
            <a:avLst/>
          </a:prstGeom>
          <a:noFill/>
          <a:ln cap="flat" cmpd="sng" w="9525">
            <a:solidFill>
              <a:schemeClr val="dk2"/>
            </a:solidFill>
            <a:prstDash val="solid"/>
            <a:round/>
            <a:headEnd len="med" w="med" type="none"/>
            <a:tailEnd len="med" w="med" type="none"/>
          </a:ln>
        </p:spPr>
      </p:cxnSp>
      <p:cxnSp>
        <p:nvCxnSpPr>
          <p:cNvPr id="61" name="Google Shape;61;p13"/>
          <p:cNvCxnSpPr/>
          <p:nvPr/>
        </p:nvCxnSpPr>
        <p:spPr>
          <a:xfrm>
            <a:off x="4132860" y="6278172"/>
            <a:ext cx="2430300" cy="0"/>
          </a:xfrm>
          <a:prstGeom prst="straightConnector1">
            <a:avLst/>
          </a:prstGeom>
          <a:noFill/>
          <a:ln cap="flat" cmpd="sng" w="9525">
            <a:solidFill>
              <a:schemeClr val="dk2"/>
            </a:solidFill>
            <a:prstDash val="solid"/>
            <a:round/>
            <a:headEnd len="med" w="med" type="none"/>
            <a:tailEnd len="med" w="med" type="none"/>
          </a:ln>
        </p:spPr>
      </p:cxnSp>
      <p:cxnSp>
        <p:nvCxnSpPr>
          <p:cNvPr id="62" name="Google Shape;62;p13"/>
          <p:cNvCxnSpPr/>
          <p:nvPr/>
        </p:nvCxnSpPr>
        <p:spPr>
          <a:xfrm>
            <a:off x="8478975" y="6276975"/>
            <a:ext cx="1258500" cy="0"/>
          </a:xfrm>
          <a:prstGeom prst="straightConnector1">
            <a:avLst/>
          </a:prstGeom>
          <a:noFill/>
          <a:ln cap="flat" cmpd="sng" w="9525">
            <a:solidFill>
              <a:schemeClr val="dk2"/>
            </a:solidFill>
            <a:prstDash val="solid"/>
            <a:round/>
            <a:headEnd len="med" w="med" type="none"/>
            <a:tailEnd len="med" w="med" type="none"/>
          </a:ln>
        </p:spPr>
      </p:cxnSp>
      <p:sp>
        <p:nvSpPr>
          <p:cNvPr id="63" name="Google Shape;63;p13"/>
          <p:cNvSpPr txBox="1"/>
          <p:nvPr/>
        </p:nvSpPr>
        <p:spPr>
          <a:xfrm>
            <a:off x="8388615" y="6181850"/>
            <a:ext cx="747600" cy="39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rgbClr val="38761D"/>
                </a:solidFill>
                <a:latin typeface="Tahoma"/>
                <a:ea typeface="Tahoma"/>
                <a:cs typeface="Tahoma"/>
                <a:sym typeface="Tahoma"/>
              </a:rPr>
              <a:t>Date</a:t>
            </a:r>
            <a:endParaRPr sz="1200">
              <a:solidFill>
                <a:srgbClr val="38761D"/>
              </a:solidFill>
              <a:latin typeface="Tahoma"/>
              <a:ea typeface="Tahoma"/>
              <a:cs typeface="Tahoma"/>
              <a:sym typeface="Tahoma"/>
            </a:endParaRPr>
          </a:p>
        </p:txBody>
      </p:sp>
      <p:sp>
        <p:nvSpPr>
          <p:cNvPr id="64" name="Google Shape;64;p13"/>
          <p:cNvSpPr txBox="1"/>
          <p:nvPr/>
        </p:nvSpPr>
        <p:spPr>
          <a:xfrm>
            <a:off x="294250" y="6180650"/>
            <a:ext cx="2430300" cy="39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rgbClr val="38761D"/>
                </a:solidFill>
                <a:latin typeface="Tahoma"/>
                <a:ea typeface="Tahoma"/>
                <a:cs typeface="Tahoma"/>
                <a:sym typeface="Tahoma"/>
              </a:rPr>
              <a:t>Dr. Tony P. Murphy</a:t>
            </a:r>
            <a:endParaRPr sz="1200">
              <a:solidFill>
                <a:srgbClr val="38761D"/>
              </a:solidFill>
              <a:latin typeface="Tahoma"/>
              <a:ea typeface="Tahoma"/>
              <a:cs typeface="Tahoma"/>
              <a:sym typeface="Tahoma"/>
            </a:endParaRPr>
          </a:p>
          <a:p>
            <a:pPr indent="0" lvl="0" marL="0" rtl="0" algn="l">
              <a:spcBef>
                <a:spcPts val="0"/>
              </a:spcBef>
              <a:spcAft>
                <a:spcPts val="0"/>
              </a:spcAft>
              <a:buNone/>
            </a:pPr>
            <a:r>
              <a:rPr lang="en" sz="1200">
                <a:solidFill>
                  <a:srgbClr val="38761D"/>
                </a:solidFill>
                <a:latin typeface="Tahoma"/>
                <a:ea typeface="Tahoma"/>
                <a:cs typeface="Tahoma"/>
                <a:sym typeface="Tahoma"/>
              </a:rPr>
              <a:t>Director</a:t>
            </a:r>
            <a:endParaRPr sz="1200">
              <a:solidFill>
                <a:srgbClr val="38761D"/>
              </a:solidFill>
              <a:latin typeface="Tahoma"/>
              <a:ea typeface="Tahoma"/>
              <a:cs typeface="Tahoma"/>
              <a:sym typeface="Tahoma"/>
            </a:endParaRPr>
          </a:p>
          <a:p>
            <a:pPr indent="0" lvl="0" marL="0" rtl="0" algn="l">
              <a:spcBef>
                <a:spcPts val="0"/>
              </a:spcBef>
              <a:spcAft>
                <a:spcPts val="0"/>
              </a:spcAft>
              <a:buNone/>
            </a:pPr>
            <a:r>
              <a:rPr lang="en" sz="1200">
                <a:solidFill>
                  <a:srgbClr val="38761D"/>
                </a:solidFill>
                <a:latin typeface="Tahoma"/>
                <a:ea typeface="Tahoma"/>
                <a:cs typeface="Tahoma"/>
                <a:sym typeface="Tahoma"/>
              </a:rPr>
              <a:t>GLOBE Implementation Office</a:t>
            </a:r>
            <a:endParaRPr sz="1200">
              <a:solidFill>
                <a:srgbClr val="38761D"/>
              </a:solidFill>
              <a:latin typeface="Tahoma"/>
              <a:ea typeface="Tahoma"/>
              <a:cs typeface="Tahoma"/>
              <a:sym typeface="Tahoma"/>
            </a:endParaRPr>
          </a:p>
        </p:txBody>
      </p:sp>
      <p:sp>
        <p:nvSpPr>
          <p:cNvPr id="65" name="Google Shape;65;p13"/>
          <p:cNvSpPr txBox="1"/>
          <p:nvPr/>
        </p:nvSpPr>
        <p:spPr>
          <a:xfrm>
            <a:off x="4057566" y="6179445"/>
            <a:ext cx="2430300" cy="39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rgbClr val="38761D"/>
                </a:solidFill>
                <a:latin typeface="Tahoma"/>
                <a:ea typeface="Tahoma"/>
                <a:cs typeface="Tahoma"/>
                <a:sym typeface="Tahoma"/>
              </a:rPr>
              <a:t>(Optional Additional Signature)</a:t>
            </a:r>
            <a:endParaRPr sz="1200">
              <a:solidFill>
                <a:srgbClr val="38761D"/>
              </a:solidFill>
              <a:latin typeface="Tahoma"/>
              <a:ea typeface="Tahoma"/>
              <a:cs typeface="Tahoma"/>
              <a:sym typeface="Tahoma"/>
            </a:endParaRPr>
          </a:p>
        </p:txBody>
      </p:sp>
      <p:sp>
        <p:nvSpPr>
          <p:cNvPr id="66" name="Google Shape;66;p13"/>
          <p:cNvSpPr txBox="1"/>
          <p:nvPr/>
        </p:nvSpPr>
        <p:spPr>
          <a:xfrm>
            <a:off x="1638450" y="4594596"/>
            <a:ext cx="6615600" cy="10842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000">
                <a:solidFill>
                  <a:srgbClr val="38761D"/>
                </a:solidFill>
                <a:latin typeface="Tahoma"/>
                <a:ea typeface="Tahoma"/>
                <a:cs typeface="Tahoma"/>
                <a:sym typeface="Tahoma"/>
              </a:rPr>
              <a:t>(Optional Certificate Text goes here)</a:t>
            </a:r>
            <a:endParaRPr sz="1000">
              <a:solidFill>
                <a:srgbClr val="38761D"/>
              </a:solidFill>
              <a:latin typeface="Tahoma"/>
              <a:ea typeface="Tahoma"/>
              <a:cs typeface="Tahoma"/>
              <a:sym typeface="Tahoma"/>
            </a:endParaRPr>
          </a:p>
          <a:p>
            <a:pPr indent="0" lvl="0" marL="0" rtl="0" algn="ctr">
              <a:lnSpc>
                <a:spcPct val="115000"/>
              </a:lnSpc>
              <a:spcBef>
                <a:spcPts val="0"/>
              </a:spcBef>
              <a:spcAft>
                <a:spcPts val="0"/>
              </a:spcAft>
              <a:buClr>
                <a:schemeClr val="dk1"/>
              </a:buClr>
              <a:buSzPts val="1100"/>
              <a:buFont typeface="Arial"/>
              <a:buNone/>
            </a:pPr>
            <a:r>
              <a:rPr lang="en" sz="1000">
                <a:solidFill>
                  <a:srgbClr val="38761D"/>
                </a:solidFill>
                <a:latin typeface="Tahoma"/>
                <a:ea typeface="Tahoma"/>
                <a:cs typeface="Tahoma"/>
                <a:sym typeface="Tahoma"/>
              </a:rPr>
              <a:t>is hereby certified as a &lt;GLOBE Title&gt; of the GLOBE Program. As a certified &lt;GLOBE Title&gt;, this educator is qualified to assist regional training and related professional development activities in taking GLOBE environmental measurements, reporting data to the GLOBE database, etc… see GLOBE CERTIFICATE TEMPLATE word doc for full text of various certificate types.</a:t>
            </a:r>
            <a:endParaRPr sz="1000">
              <a:solidFill>
                <a:srgbClr val="38761D"/>
              </a:solidFill>
              <a:latin typeface="Tahoma"/>
              <a:ea typeface="Tahoma"/>
              <a:cs typeface="Tahoma"/>
              <a:sym typeface="Tahoma"/>
            </a:endParaRPr>
          </a:p>
        </p:txBody>
      </p:sp>
      <p:pic>
        <p:nvPicPr>
          <p:cNvPr id="67" name="Google Shape;67;p13"/>
          <p:cNvPicPr preferRelativeResize="0"/>
          <p:nvPr/>
        </p:nvPicPr>
        <p:blipFill>
          <a:blip r:embed="rId6">
            <a:alphaModFix/>
          </a:blip>
          <a:stretch>
            <a:fillRect/>
          </a:stretch>
        </p:blipFill>
        <p:spPr>
          <a:xfrm>
            <a:off x="361950" y="5779102"/>
            <a:ext cx="2442434" cy="483600"/>
          </a:xfrm>
          <a:prstGeom prst="rect">
            <a:avLst/>
          </a:prstGeom>
          <a:noFill/>
          <a:ln>
            <a:noFill/>
          </a:ln>
        </p:spPr>
      </p:pic>
      <p:sp>
        <p:nvSpPr>
          <p:cNvPr id="68" name="Google Shape;68;p13"/>
          <p:cNvSpPr txBox="1"/>
          <p:nvPr/>
        </p:nvSpPr>
        <p:spPr>
          <a:xfrm>
            <a:off x="2492650" y="2154902"/>
            <a:ext cx="5139000" cy="3132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000">
                <a:solidFill>
                  <a:srgbClr val="38761D"/>
                </a:solidFill>
                <a:latin typeface="Tahoma"/>
                <a:ea typeface="Tahoma"/>
                <a:cs typeface="Tahoma"/>
                <a:sym typeface="Tahoma"/>
              </a:rPr>
              <a:t>Global Learning and Observations to Benefit the Environment</a:t>
            </a:r>
            <a:endParaRPr b="1" sz="1000">
              <a:solidFill>
                <a:srgbClr val="38761D"/>
              </a:solidFill>
              <a:latin typeface="Tahoma"/>
              <a:ea typeface="Tahoma"/>
              <a:cs typeface="Tahoma"/>
              <a:sym typeface="Tahoma"/>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