
<file path=[Content_Types].xml><?xml version="1.0" encoding="utf-8"?>
<Types xmlns="http://schemas.openxmlformats.org/package/2006/content-types">
  <Default Extension="bmp" ContentType="image/bmp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80" r:id="rId4"/>
    <p:sldMasterId id="2147483792" r:id="rId5"/>
  </p:sldMasterIdLst>
  <p:notesMasterIdLst>
    <p:notesMasterId r:id="rId13"/>
  </p:notesMasterIdLst>
  <p:handoutMasterIdLst>
    <p:handoutMasterId r:id="rId14"/>
  </p:handoutMasterIdLst>
  <p:sldIdLst>
    <p:sldId id="273" r:id="rId6"/>
    <p:sldId id="267" r:id="rId7"/>
    <p:sldId id="274" r:id="rId8"/>
    <p:sldId id="276" r:id="rId9"/>
    <p:sldId id="269" r:id="rId10"/>
    <p:sldId id="277" r:id="rId11"/>
    <p:sldId id="278" r:id="rId12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05" autoAdjust="0"/>
  </p:normalViewPr>
  <p:slideViewPr>
    <p:cSldViewPr snapToGrid="0">
      <p:cViewPr varScale="1">
        <p:scale>
          <a:sx n="104" d="100"/>
          <a:sy n="104" d="100"/>
        </p:scale>
        <p:origin x="138" y="3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4026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presProps" Target="presProps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55362D3-55C9-457D-B7F4-28E7D9F39F2F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A3C592F7-07F1-41E4-8216-624B631292FC}">
      <dgm:prSet/>
      <dgm:spPr/>
      <dgm:t>
        <a:bodyPr/>
        <a:lstStyle/>
        <a:p>
          <a:r>
            <a:rPr lang="en-US"/>
            <a:t>Site Name: </a:t>
          </a:r>
        </a:p>
      </dgm:t>
    </dgm:pt>
    <dgm:pt modelId="{781565C1-B15B-4954-B8B2-8343245CF54D}" type="parTrans" cxnId="{04A94838-424E-4AC3-B104-D5B4ACFF8012}">
      <dgm:prSet/>
      <dgm:spPr/>
      <dgm:t>
        <a:bodyPr/>
        <a:lstStyle/>
        <a:p>
          <a:endParaRPr lang="en-US"/>
        </a:p>
      </dgm:t>
    </dgm:pt>
    <dgm:pt modelId="{B95A413C-2847-4466-99DD-1705AB4002BD}" type="sibTrans" cxnId="{04A94838-424E-4AC3-B104-D5B4ACFF8012}">
      <dgm:prSet/>
      <dgm:spPr/>
      <dgm:t>
        <a:bodyPr/>
        <a:lstStyle/>
        <a:p>
          <a:endParaRPr lang="en-US"/>
        </a:p>
      </dgm:t>
    </dgm:pt>
    <dgm:pt modelId="{B2ED2944-B2E1-4A60-919B-69598A02E1B1}">
      <dgm:prSet/>
      <dgm:spPr/>
      <dgm:t>
        <a:bodyPr/>
        <a:lstStyle/>
        <a:p>
          <a:r>
            <a:rPr lang="en-US"/>
            <a:t>Školsko dvorište - SMOKVA 2: GRN – 0</a:t>
          </a:r>
          <a:r>
            <a:rPr lang="hr-HR"/>
            <a:t>1</a:t>
          </a:r>
          <a:endParaRPr lang="en-US"/>
        </a:p>
      </dgm:t>
    </dgm:pt>
    <dgm:pt modelId="{A1A2A4F5-2B06-4E7E-8731-2870F91CD153}" type="parTrans" cxnId="{B3542DB5-BDF1-4674-AB36-80DD7ACD9414}">
      <dgm:prSet/>
      <dgm:spPr/>
      <dgm:t>
        <a:bodyPr/>
        <a:lstStyle/>
        <a:p>
          <a:endParaRPr lang="en-US"/>
        </a:p>
      </dgm:t>
    </dgm:pt>
    <dgm:pt modelId="{1A368463-E4E9-4CBF-90D6-67C7B52CD98E}" type="sibTrans" cxnId="{B3542DB5-BDF1-4674-AB36-80DD7ACD9414}">
      <dgm:prSet/>
      <dgm:spPr/>
      <dgm:t>
        <a:bodyPr/>
        <a:lstStyle/>
        <a:p>
          <a:endParaRPr lang="en-US"/>
        </a:p>
      </dgm:t>
    </dgm:pt>
    <dgm:pt modelId="{E265CE21-5D83-4A98-A3CD-5824DD5CBCBE}">
      <dgm:prSet/>
      <dgm:spPr/>
      <dgm:t>
        <a:bodyPr/>
        <a:lstStyle/>
        <a:p>
          <a:r>
            <a:rPr lang="en-US"/>
            <a:t>GPS coordinates  	</a:t>
          </a:r>
        </a:p>
      </dgm:t>
    </dgm:pt>
    <dgm:pt modelId="{34A1157E-0049-4B29-9985-86627BAEEABC}" type="parTrans" cxnId="{75917F4F-4D6A-4BC1-90C9-59EF2C62A250}">
      <dgm:prSet/>
      <dgm:spPr/>
      <dgm:t>
        <a:bodyPr/>
        <a:lstStyle/>
        <a:p>
          <a:endParaRPr lang="en-US"/>
        </a:p>
      </dgm:t>
    </dgm:pt>
    <dgm:pt modelId="{BDF0FBFB-94B6-45AF-B756-284859DF468E}" type="sibTrans" cxnId="{75917F4F-4D6A-4BC1-90C9-59EF2C62A250}">
      <dgm:prSet/>
      <dgm:spPr/>
      <dgm:t>
        <a:bodyPr/>
        <a:lstStyle/>
        <a:p>
          <a:endParaRPr lang="en-US"/>
        </a:p>
      </dgm:t>
    </dgm:pt>
    <dgm:pt modelId="{068DE390-88DC-4EC2-9FC1-1F88FDDA9FA5}">
      <dgm:prSet/>
      <dgm:spPr/>
      <dgm:t>
        <a:bodyPr/>
        <a:lstStyle/>
        <a:p>
          <a:r>
            <a:rPr lang="en-US"/>
            <a:t>N 44.1173</a:t>
          </a:r>
        </a:p>
      </dgm:t>
    </dgm:pt>
    <dgm:pt modelId="{6B528CA8-F7B4-4CF9-8788-7C0921825835}" type="parTrans" cxnId="{FDE8D5B7-E465-4064-B828-65D15C209E67}">
      <dgm:prSet/>
      <dgm:spPr/>
      <dgm:t>
        <a:bodyPr/>
        <a:lstStyle/>
        <a:p>
          <a:endParaRPr lang="en-US"/>
        </a:p>
      </dgm:t>
    </dgm:pt>
    <dgm:pt modelId="{2FFF3FFD-28AA-43CE-B222-46E029096356}" type="sibTrans" cxnId="{FDE8D5B7-E465-4064-B828-65D15C209E67}">
      <dgm:prSet/>
      <dgm:spPr/>
      <dgm:t>
        <a:bodyPr/>
        <a:lstStyle/>
        <a:p>
          <a:endParaRPr lang="en-US"/>
        </a:p>
      </dgm:t>
    </dgm:pt>
    <dgm:pt modelId="{4E9F7C69-7036-4912-8EAD-5B1AFBCB5660}">
      <dgm:prSet/>
      <dgm:spPr/>
      <dgm:t>
        <a:bodyPr/>
        <a:lstStyle/>
        <a:p>
          <a:r>
            <a:rPr lang="en-US"/>
            <a:t>E 15.2365 </a:t>
          </a:r>
        </a:p>
      </dgm:t>
    </dgm:pt>
    <dgm:pt modelId="{0B5DA8B4-2A6A-42B1-85CA-1C6B8B80AFB4}" type="parTrans" cxnId="{4A7AF34A-54E4-4A7E-AB55-119596621727}">
      <dgm:prSet/>
      <dgm:spPr/>
      <dgm:t>
        <a:bodyPr/>
        <a:lstStyle/>
        <a:p>
          <a:endParaRPr lang="en-US"/>
        </a:p>
      </dgm:t>
    </dgm:pt>
    <dgm:pt modelId="{EFD782E9-421F-4A3E-9C53-C0FDC6AB3FD4}" type="sibTrans" cxnId="{4A7AF34A-54E4-4A7E-AB55-119596621727}">
      <dgm:prSet/>
      <dgm:spPr/>
      <dgm:t>
        <a:bodyPr/>
        <a:lstStyle/>
        <a:p>
          <a:endParaRPr lang="en-US"/>
        </a:p>
      </dgm:t>
    </dgm:pt>
    <dgm:pt modelId="{77D4B778-9093-455D-9370-46BD776B2C64}">
      <dgm:prSet/>
      <dgm:spPr/>
      <dgm:t>
        <a:bodyPr/>
        <a:lstStyle/>
        <a:p>
          <a:r>
            <a:rPr lang="en-US"/>
            <a:t>Lilac tree</a:t>
          </a:r>
        </a:p>
      </dgm:t>
    </dgm:pt>
    <dgm:pt modelId="{7F37B4B2-2E4F-490C-BB25-A6291C4C17D4}" type="parTrans" cxnId="{6BFF3B9C-BFC9-412A-A612-9DE5E713E99E}">
      <dgm:prSet/>
      <dgm:spPr/>
      <dgm:t>
        <a:bodyPr/>
        <a:lstStyle/>
        <a:p>
          <a:endParaRPr lang="en-US"/>
        </a:p>
      </dgm:t>
    </dgm:pt>
    <dgm:pt modelId="{D3C911FA-0835-4542-82D7-9B44088D7B00}" type="sibTrans" cxnId="{6BFF3B9C-BFC9-412A-A612-9DE5E713E99E}">
      <dgm:prSet/>
      <dgm:spPr/>
      <dgm:t>
        <a:bodyPr/>
        <a:lstStyle/>
        <a:p>
          <a:endParaRPr lang="en-US"/>
        </a:p>
      </dgm:t>
    </dgm:pt>
    <dgm:pt modelId="{956206BB-F4BF-4B6F-B8D9-0C430816B74A}">
      <dgm:prSet/>
      <dgm:spPr/>
      <dgm:t>
        <a:bodyPr/>
        <a:lstStyle/>
        <a:p>
          <a:r>
            <a:rPr lang="en-US"/>
            <a:t>Latin name: </a:t>
          </a:r>
        </a:p>
      </dgm:t>
    </dgm:pt>
    <dgm:pt modelId="{6A939C31-14C9-4A8E-B1D0-9B3ED0B1A1BD}" type="parTrans" cxnId="{6944233B-AADB-4596-87C8-1ACB6B62A08C}">
      <dgm:prSet/>
      <dgm:spPr/>
      <dgm:t>
        <a:bodyPr/>
        <a:lstStyle/>
        <a:p>
          <a:endParaRPr lang="en-US"/>
        </a:p>
      </dgm:t>
    </dgm:pt>
    <dgm:pt modelId="{E35F2D58-7091-4DDA-8BE1-17232735C64F}" type="sibTrans" cxnId="{6944233B-AADB-4596-87C8-1ACB6B62A08C}">
      <dgm:prSet/>
      <dgm:spPr/>
      <dgm:t>
        <a:bodyPr/>
        <a:lstStyle/>
        <a:p>
          <a:endParaRPr lang="en-US"/>
        </a:p>
      </dgm:t>
    </dgm:pt>
    <dgm:pt modelId="{3F1F6B3D-863B-4F3F-8BF2-3872682BDE28}">
      <dgm:prSet/>
      <dgm:spPr/>
      <dgm:t>
        <a:bodyPr/>
        <a:lstStyle/>
        <a:p>
          <a:r>
            <a:rPr lang="en-US"/>
            <a:t>Lilac (</a:t>
          </a:r>
          <a:r>
            <a:rPr lang="en-US" i="1"/>
            <a:t>Syringa vulgaris L.</a:t>
          </a:r>
          <a:r>
            <a:rPr lang="en-US"/>
            <a:t>)</a:t>
          </a:r>
        </a:p>
      </dgm:t>
    </dgm:pt>
    <dgm:pt modelId="{B4D8DA48-D45B-4513-9980-A31BEA5A2987}" type="parTrans" cxnId="{72401936-FE41-4AD4-8BBA-D086FADB815A}">
      <dgm:prSet/>
      <dgm:spPr/>
      <dgm:t>
        <a:bodyPr/>
        <a:lstStyle/>
        <a:p>
          <a:endParaRPr lang="en-US"/>
        </a:p>
      </dgm:t>
    </dgm:pt>
    <dgm:pt modelId="{2DA99F74-8B8D-4851-B2B6-FBA798BA2BDC}" type="sibTrans" cxnId="{72401936-FE41-4AD4-8BBA-D086FADB815A}">
      <dgm:prSet/>
      <dgm:spPr/>
      <dgm:t>
        <a:bodyPr/>
        <a:lstStyle/>
        <a:p>
          <a:endParaRPr lang="en-US"/>
        </a:p>
      </dgm:t>
    </dgm:pt>
    <dgm:pt modelId="{46AAF14E-AD4C-4EF2-B00E-3CD8CF87426F}" type="pres">
      <dgm:prSet presAssocID="{B55362D3-55C9-457D-B7F4-28E7D9F39F2F}" presName="linear" presStyleCnt="0">
        <dgm:presLayoutVars>
          <dgm:animLvl val="lvl"/>
          <dgm:resizeHandles val="exact"/>
        </dgm:presLayoutVars>
      </dgm:prSet>
      <dgm:spPr/>
    </dgm:pt>
    <dgm:pt modelId="{FF62A089-E80A-4EA2-BBF8-D104CF1A2D22}" type="pres">
      <dgm:prSet presAssocID="{A3C592F7-07F1-41E4-8216-624B631292FC}" presName="parentText" presStyleLbl="node1" presStyleIdx="0" presStyleCnt="8">
        <dgm:presLayoutVars>
          <dgm:chMax val="0"/>
          <dgm:bulletEnabled val="1"/>
        </dgm:presLayoutVars>
      </dgm:prSet>
      <dgm:spPr/>
    </dgm:pt>
    <dgm:pt modelId="{B9C85454-BA6A-4C54-B8FF-6526CEE20B9F}" type="pres">
      <dgm:prSet presAssocID="{B95A413C-2847-4466-99DD-1705AB4002BD}" presName="spacer" presStyleCnt="0"/>
      <dgm:spPr/>
    </dgm:pt>
    <dgm:pt modelId="{54F6B186-7D87-4D95-8BB3-BC6681D6AFC4}" type="pres">
      <dgm:prSet presAssocID="{B2ED2944-B2E1-4A60-919B-69598A02E1B1}" presName="parentText" presStyleLbl="node1" presStyleIdx="1" presStyleCnt="8">
        <dgm:presLayoutVars>
          <dgm:chMax val="0"/>
          <dgm:bulletEnabled val="1"/>
        </dgm:presLayoutVars>
      </dgm:prSet>
      <dgm:spPr/>
    </dgm:pt>
    <dgm:pt modelId="{9B3204C6-FB7F-43A6-A095-BF71663E8709}" type="pres">
      <dgm:prSet presAssocID="{1A368463-E4E9-4CBF-90D6-67C7B52CD98E}" presName="spacer" presStyleCnt="0"/>
      <dgm:spPr/>
    </dgm:pt>
    <dgm:pt modelId="{E6487664-2435-4522-8FF4-63EFFF53E3E8}" type="pres">
      <dgm:prSet presAssocID="{E265CE21-5D83-4A98-A3CD-5824DD5CBCBE}" presName="parentText" presStyleLbl="node1" presStyleIdx="2" presStyleCnt="8">
        <dgm:presLayoutVars>
          <dgm:chMax val="0"/>
          <dgm:bulletEnabled val="1"/>
        </dgm:presLayoutVars>
      </dgm:prSet>
      <dgm:spPr/>
    </dgm:pt>
    <dgm:pt modelId="{07BBDFCC-6C6A-450C-A684-45B0D9927F78}" type="pres">
      <dgm:prSet presAssocID="{BDF0FBFB-94B6-45AF-B756-284859DF468E}" presName="spacer" presStyleCnt="0"/>
      <dgm:spPr/>
    </dgm:pt>
    <dgm:pt modelId="{E2030294-4A88-4A3B-9509-8803FC1F793C}" type="pres">
      <dgm:prSet presAssocID="{068DE390-88DC-4EC2-9FC1-1F88FDDA9FA5}" presName="parentText" presStyleLbl="node1" presStyleIdx="3" presStyleCnt="8">
        <dgm:presLayoutVars>
          <dgm:chMax val="0"/>
          <dgm:bulletEnabled val="1"/>
        </dgm:presLayoutVars>
      </dgm:prSet>
      <dgm:spPr/>
    </dgm:pt>
    <dgm:pt modelId="{605413BA-CFA3-4AFC-AF97-E04AD3D07E80}" type="pres">
      <dgm:prSet presAssocID="{2FFF3FFD-28AA-43CE-B222-46E029096356}" presName="spacer" presStyleCnt="0"/>
      <dgm:spPr/>
    </dgm:pt>
    <dgm:pt modelId="{FAC3489B-9776-498B-A114-EC6DCD23CEF8}" type="pres">
      <dgm:prSet presAssocID="{4E9F7C69-7036-4912-8EAD-5B1AFBCB5660}" presName="parentText" presStyleLbl="node1" presStyleIdx="4" presStyleCnt="8">
        <dgm:presLayoutVars>
          <dgm:chMax val="0"/>
          <dgm:bulletEnabled val="1"/>
        </dgm:presLayoutVars>
      </dgm:prSet>
      <dgm:spPr/>
    </dgm:pt>
    <dgm:pt modelId="{2C27F5FA-F2E4-43FD-851F-A691DA276309}" type="pres">
      <dgm:prSet presAssocID="{EFD782E9-421F-4A3E-9C53-C0FDC6AB3FD4}" presName="spacer" presStyleCnt="0"/>
      <dgm:spPr/>
    </dgm:pt>
    <dgm:pt modelId="{05209F19-1A70-455C-A5FB-81E60BF88758}" type="pres">
      <dgm:prSet presAssocID="{77D4B778-9093-455D-9370-46BD776B2C64}" presName="parentText" presStyleLbl="node1" presStyleIdx="5" presStyleCnt="8">
        <dgm:presLayoutVars>
          <dgm:chMax val="0"/>
          <dgm:bulletEnabled val="1"/>
        </dgm:presLayoutVars>
      </dgm:prSet>
      <dgm:spPr/>
    </dgm:pt>
    <dgm:pt modelId="{1AD15A1E-13EC-4236-8C8B-4F808456E303}" type="pres">
      <dgm:prSet presAssocID="{D3C911FA-0835-4542-82D7-9B44088D7B00}" presName="spacer" presStyleCnt="0"/>
      <dgm:spPr/>
    </dgm:pt>
    <dgm:pt modelId="{21E28CDC-C293-4147-AFE5-4D302E4B2A76}" type="pres">
      <dgm:prSet presAssocID="{956206BB-F4BF-4B6F-B8D9-0C430816B74A}" presName="parentText" presStyleLbl="node1" presStyleIdx="6" presStyleCnt="8">
        <dgm:presLayoutVars>
          <dgm:chMax val="0"/>
          <dgm:bulletEnabled val="1"/>
        </dgm:presLayoutVars>
      </dgm:prSet>
      <dgm:spPr/>
    </dgm:pt>
    <dgm:pt modelId="{8A147240-9613-4713-A1E4-7F2065C39234}" type="pres">
      <dgm:prSet presAssocID="{E35F2D58-7091-4DDA-8BE1-17232735C64F}" presName="spacer" presStyleCnt="0"/>
      <dgm:spPr/>
    </dgm:pt>
    <dgm:pt modelId="{7C173750-A992-438E-84BB-1B332DA777EF}" type="pres">
      <dgm:prSet presAssocID="{3F1F6B3D-863B-4F3F-8BF2-3872682BDE28}" presName="parentText" presStyleLbl="node1" presStyleIdx="7" presStyleCnt="8">
        <dgm:presLayoutVars>
          <dgm:chMax val="0"/>
          <dgm:bulletEnabled val="1"/>
        </dgm:presLayoutVars>
      </dgm:prSet>
      <dgm:spPr/>
    </dgm:pt>
  </dgm:ptLst>
  <dgm:cxnLst>
    <dgm:cxn modelId="{72401936-FE41-4AD4-8BBA-D086FADB815A}" srcId="{B55362D3-55C9-457D-B7F4-28E7D9F39F2F}" destId="{3F1F6B3D-863B-4F3F-8BF2-3872682BDE28}" srcOrd="7" destOrd="0" parTransId="{B4D8DA48-D45B-4513-9980-A31BEA5A2987}" sibTransId="{2DA99F74-8B8D-4851-B2B6-FBA798BA2BDC}"/>
    <dgm:cxn modelId="{04A94838-424E-4AC3-B104-D5B4ACFF8012}" srcId="{B55362D3-55C9-457D-B7F4-28E7D9F39F2F}" destId="{A3C592F7-07F1-41E4-8216-624B631292FC}" srcOrd="0" destOrd="0" parTransId="{781565C1-B15B-4954-B8B2-8343245CF54D}" sibTransId="{B95A413C-2847-4466-99DD-1705AB4002BD}"/>
    <dgm:cxn modelId="{6944233B-AADB-4596-87C8-1ACB6B62A08C}" srcId="{B55362D3-55C9-457D-B7F4-28E7D9F39F2F}" destId="{956206BB-F4BF-4B6F-B8D9-0C430816B74A}" srcOrd="6" destOrd="0" parTransId="{6A939C31-14C9-4A8E-B1D0-9B3ED0B1A1BD}" sibTransId="{E35F2D58-7091-4DDA-8BE1-17232735C64F}"/>
    <dgm:cxn modelId="{3686C15D-8B31-468D-BE9D-E6B880A5C875}" type="presOf" srcId="{B55362D3-55C9-457D-B7F4-28E7D9F39F2F}" destId="{46AAF14E-AD4C-4EF2-B00E-3CD8CF87426F}" srcOrd="0" destOrd="0" presId="urn:microsoft.com/office/officeart/2005/8/layout/vList2"/>
    <dgm:cxn modelId="{9DD06447-2DDA-4E21-A63B-053E4BC96085}" type="presOf" srcId="{4E9F7C69-7036-4912-8EAD-5B1AFBCB5660}" destId="{FAC3489B-9776-498B-A114-EC6DCD23CEF8}" srcOrd="0" destOrd="0" presId="urn:microsoft.com/office/officeart/2005/8/layout/vList2"/>
    <dgm:cxn modelId="{4A7AF34A-54E4-4A7E-AB55-119596621727}" srcId="{B55362D3-55C9-457D-B7F4-28E7D9F39F2F}" destId="{4E9F7C69-7036-4912-8EAD-5B1AFBCB5660}" srcOrd="4" destOrd="0" parTransId="{0B5DA8B4-2A6A-42B1-85CA-1C6B8B80AFB4}" sibTransId="{EFD782E9-421F-4A3E-9C53-C0FDC6AB3FD4}"/>
    <dgm:cxn modelId="{1286BB6E-4D6A-4F0F-8C04-FE87866C0B42}" type="presOf" srcId="{A3C592F7-07F1-41E4-8216-624B631292FC}" destId="{FF62A089-E80A-4EA2-BBF8-D104CF1A2D22}" srcOrd="0" destOrd="0" presId="urn:microsoft.com/office/officeart/2005/8/layout/vList2"/>
    <dgm:cxn modelId="{75917F4F-4D6A-4BC1-90C9-59EF2C62A250}" srcId="{B55362D3-55C9-457D-B7F4-28E7D9F39F2F}" destId="{E265CE21-5D83-4A98-A3CD-5824DD5CBCBE}" srcOrd="2" destOrd="0" parTransId="{34A1157E-0049-4B29-9985-86627BAEEABC}" sibTransId="{BDF0FBFB-94B6-45AF-B756-284859DF468E}"/>
    <dgm:cxn modelId="{D883AA58-3E21-4550-B9BA-1B52A4B9DDF6}" type="presOf" srcId="{E265CE21-5D83-4A98-A3CD-5824DD5CBCBE}" destId="{E6487664-2435-4522-8FF4-63EFFF53E3E8}" srcOrd="0" destOrd="0" presId="urn:microsoft.com/office/officeart/2005/8/layout/vList2"/>
    <dgm:cxn modelId="{6BFF3B9C-BFC9-412A-A612-9DE5E713E99E}" srcId="{B55362D3-55C9-457D-B7F4-28E7D9F39F2F}" destId="{77D4B778-9093-455D-9370-46BD776B2C64}" srcOrd="5" destOrd="0" parTransId="{7F37B4B2-2E4F-490C-BB25-A6291C4C17D4}" sibTransId="{D3C911FA-0835-4542-82D7-9B44088D7B00}"/>
    <dgm:cxn modelId="{E6314EA6-AA07-4013-807F-9C955816A262}" type="presOf" srcId="{77D4B778-9093-455D-9370-46BD776B2C64}" destId="{05209F19-1A70-455C-A5FB-81E60BF88758}" srcOrd="0" destOrd="0" presId="urn:microsoft.com/office/officeart/2005/8/layout/vList2"/>
    <dgm:cxn modelId="{ECCDABA7-DFC8-4127-BE92-F430A714F37B}" type="presOf" srcId="{B2ED2944-B2E1-4A60-919B-69598A02E1B1}" destId="{54F6B186-7D87-4D95-8BB3-BC6681D6AFC4}" srcOrd="0" destOrd="0" presId="urn:microsoft.com/office/officeart/2005/8/layout/vList2"/>
    <dgm:cxn modelId="{B3542DB5-BDF1-4674-AB36-80DD7ACD9414}" srcId="{B55362D3-55C9-457D-B7F4-28E7D9F39F2F}" destId="{B2ED2944-B2E1-4A60-919B-69598A02E1B1}" srcOrd="1" destOrd="0" parTransId="{A1A2A4F5-2B06-4E7E-8731-2870F91CD153}" sibTransId="{1A368463-E4E9-4CBF-90D6-67C7B52CD98E}"/>
    <dgm:cxn modelId="{FDE8D5B7-E465-4064-B828-65D15C209E67}" srcId="{B55362D3-55C9-457D-B7F4-28E7D9F39F2F}" destId="{068DE390-88DC-4EC2-9FC1-1F88FDDA9FA5}" srcOrd="3" destOrd="0" parTransId="{6B528CA8-F7B4-4CF9-8788-7C0921825835}" sibTransId="{2FFF3FFD-28AA-43CE-B222-46E029096356}"/>
    <dgm:cxn modelId="{D3D37CEA-CAE5-4969-9B29-2E0151A47E25}" type="presOf" srcId="{068DE390-88DC-4EC2-9FC1-1F88FDDA9FA5}" destId="{E2030294-4A88-4A3B-9509-8803FC1F793C}" srcOrd="0" destOrd="0" presId="urn:microsoft.com/office/officeart/2005/8/layout/vList2"/>
    <dgm:cxn modelId="{C16846F1-1A04-493F-A1E5-67B1E761A607}" type="presOf" srcId="{956206BB-F4BF-4B6F-B8D9-0C430816B74A}" destId="{21E28CDC-C293-4147-AFE5-4D302E4B2A76}" srcOrd="0" destOrd="0" presId="urn:microsoft.com/office/officeart/2005/8/layout/vList2"/>
    <dgm:cxn modelId="{A69E76F6-D2BA-4043-9271-30928206AA85}" type="presOf" srcId="{3F1F6B3D-863B-4F3F-8BF2-3872682BDE28}" destId="{7C173750-A992-438E-84BB-1B332DA777EF}" srcOrd="0" destOrd="0" presId="urn:microsoft.com/office/officeart/2005/8/layout/vList2"/>
    <dgm:cxn modelId="{74BC0F6D-1E87-49CA-9E7B-D7BC0A472A0C}" type="presParOf" srcId="{46AAF14E-AD4C-4EF2-B00E-3CD8CF87426F}" destId="{FF62A089-E80A-4EA2-BBF8-D104CF1A2D22}" srcOrd="0" destOrd="0" presId="urn:microsoft.com/office/officeart/2005/8/layout/vList2"/>
    <dgm:cxn modelId="{C0CBB45A-0D25-438B-A8C5-6D5CBED30DDE}" type="presParOf" srcId="{46AAF14E-AD4C-4EF2-B00E-3CD8CF87426F}" destId="{B9C85454-BA6A-4C54-B8FF-6526CEE20B9F}" srcOrd="1" destOrd="0" presId="urn:microsoft.com/office/officeart/2005/8/layout/vList2"/>
    <dgm:cxn modelId="{7B727DF8-FC9C-4CA3-A4AB-992692EAA13F}" type="presParOf" srcId="{46AAF14E-AD4C-4EF2-B00E-3CD8CF87426F}" destId="{54F6B186-7D87-4D95-8BB3-BC6681D6AFC4}" srcOrd="2" destOrd="0" presId="urn:microsoft.com/office/officeart/2005/8/layout/vList2"/>
    <dgm:cxn modelId="{FF4B95DA-3F8E-4165-AF11-B079AB2E09C4}" type="presParOf" srcId="{46AAF14E-AD4C-4EF2-B00E-3CD8CF87426F}" destId="{9B3204C6-FB7F-43A6-A095-BF71663E8709}" srcOrd="3" destOrd="0" presId="urn:microsoft.com/office/officeart/2005/8/layout/vList2"/>
    <dgm:cxn modelId="{9A6B8D8A-C86E-4D09-A225-3CEA7AF5C7B4}" type="presParOf" srcId="{46AAF14E-AD4C-4EF2-B00E-3CD8CF87426F}" destId="{E6487664-2435-4522-8FF4-63EFFF53E3E8}" srcOrd="4" destOrd="0" presId="urn:microsoft.com/office/officeart/2005/8/layout/vList2"/>
    <dgm:cxn modelId="{BF5F4B8E-52D0-413A-BC39-5101FA2F26D8}" type="presParOf" srcId="{46AAF14E-AD4C-4EF2-B00E-3CD8CF87426F}" destId="{07BBDFCC-6C6A-450C-A684-45B0D9927F78}" srcOrd="5" destOrd="0" presId="urn:microsoft.com/office/officeart/2005/8/layout/vList2"/>
    <dgm:cxn modelId="{66317684-2F6D-4216-9381-537D4CF6E961}" type="presParOf" srcId="{46AAF14E-AD4C-4EF2-B00E-3CD8CF87426F}" destId="{E2030294-4A88-4A3B-9509-8803FC1F793C}" srcOrd="6" destOrd="0" presId="urn:microsoft.com/office/officeart/2005/8/layout/vList2"/>
    <dgm:cxn modelId="{4D1569F9-611E-4B00-8E5D-28A5DC4CE501}" type="presParOf" srcId="{46AAF14E-AD4C-4EF2-B00E-3CD8CF87426F}" destId="{605413BA-CFA3-4AFC-AF97-E04AD3D07E80}" srcOrd="7" destOrd="0" presId="urn:microsoft.com/office/officeart/2005/8/layout/vList2"/>
    <dgm:cxn modelId="{D0A5A197-CE53-4272-85FD-E68D80EA24E9}" type="presParOf" srcId="{46AAF14E-AD4C-4EF2-B00E-3CD8CF87426F}" destId="{FAC3489B-9776-498B-A114-EC6DCD23CEF8}" srcOrd="8" destOrd="0" presId="urn:microsoft.com/office/officeart/2005/8/layout/vList2"/>
    <dgm:cxn modelId="{23D81A6A-5D13-4AB6-BC2F-61B780DAB75F}" type="presParOf" srcId="{46AAF14E-AD4C-4EF2-B00E-3CD8CF87426F}" destId="{2C27F5FA-F2E4-43FD-851F-A691DA276309}" srcOrd="9" destOrd="0" presId="urn:microsoft.com/office/officeart/2005/8/layout/vList2"/>
    <dgm:cxn modelId="{2938C553-C922-4D98-A945-44102838D980}" type="presParOf" srcId="{46AAF14E-AD4C-4EF2-B00E-3CD8CF87426F}" destId="{05209F19-1A70-455C-A5FB-81E60BF88758}" srcOrd="10" destOrd="0" presId="urn:microsoft.com/office/officeart/2005/8/layout/vList2"/>
    <dgm:cxn modelId="{F40722C3-2265-4BBD-B820-5D15D5C4BF9B}" type="presParOf" srcId="{46AAF14E-AD4C-4EF2-B00E-3CD8CF87426F}" destId="{1AD15A1E-13EC-4236-8C8B-4F808456E303}" srcOrd="11" destOrd="0" presId="urn:microsoft.com/office/officeart/2005/8/layout/vList2"/>
    <dgm:cxn modelId="{AFE56D68-F497-4B52-8B8A-EB686597CABA}" type="presParOf" srcId="{46AAF14E-AD4C-4EF2-B00E-3CD8CF87426F}" destId="{21E28CDC-C293-4147-AFE5-4D302E4B2A76}" srcOrd="12" destOrd="0" presId="urn:microsoft.com/office/officeart/2005/8/layout/vList2"/>
    <dgm:cxn modelId="{9F43112E-45BB-4BEB-94B7-0E38B29530EE}" type="presParOf" srcId="{46AAF14E-AD4C-4EF2-B00E-3CD8CF87426F}" destId="{8A147240-9613-4713-A1E4-7F2065C39234}" srcOrd="13" destOrd="0" presId="urn:microsoft.com/office/officeart/2005/8/layout/vList2"/>
    <dgm:cxn modelId="{15B9B7F1-642C-493B-B969-72FB00A7C141}" type="presParOf" srcId="{46AAF14E-AD4C-4EF2-B00E-3CD8CF87426F}" destId="{7C173750-A992-438E-84BB-1B332DA777EF}" srcOrd="1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F62A089-E80A-4EA2-BBF8-D104CF1A2D22}">
      <dsp:nvSpPr>
        <dsp:cNvPr id="0" name=""/>
        <dsp:cNvSpPr/>
      </dsp:nvSpPr>
      <dsp:spPr>
        <a:xfrm>
          <a:off x="0" y="378344"/>
          <a:ext cx="4810815" cy="45571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Site Name: </a:t>
          </a:r>
        </a:p>
      </dsp:txBody>
      <dsp:txXfrm>
        <a:off x="22246" y="400590"/>
        <a:ext cx="4766323" cy="411223"/>
      </dsp:txXfrm>
    </dsp:sp>
    <dsp:sp modelId="{54F6B186-7D87-4D95-8BB3-BC6681D6AFC4}">
      <dsp:nvSpPr>
        <dsp:cNvPr id="0" name=""/>
        <dsp:cNvSpPr/>
      </dsp:nvSpPr>
      <dsp:spPr>
        <a:xfrm>
          <a:off x="0" y="888779"/>
          <a:ext cx="4810815" cy="45571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Školsko dvorište - SMOKVA 2: GRN – 0</a:t>
          </a:r>
          <a:r>
            <a:rPr lang="hr-HR" sz="1900" kern="1200"/>
            <a:t>1</a:t>
          </a:r>
          <a:endParaRPr lang="en-US" sz="1900" kern="1200"/>
        </a:p>
      </dsp:txBody>
      <dsp:txXfrm>
        <a:off x="22246" y="911025"/>
        <a:ext cx="4766323" cy="411223"/>
      </dsp:txXfrm>
    </dsp:sp>
    <dsp:sp modelId="{E6487664-2435-4522-8FF4-63EFFF53E3E8}">
      <dsp:nvSpPr>
        <dsp:cNvPr id="0" name=""/>
        <dsp:cNvSpPr/>
      </dsp:nvSpPr>
      <dsp:spPr>
        <a:xfrm>
          <a:off x="0" y="1399214"/>
          <a:ext cx="4810815" cy="45571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GPS coordinates  	</a:t>
          </a:r>
        </a:p>
      </dsp:txBody>
      <dsp:txXfrm>
        <a:off x="22246" y="1421460"/>
        <a:ext cx="4766323" cy="411223"/>
      </dsp:txXfrm>
    </dsp:sp>
    <dsp:sp modelId="{E2030294-4A88-4A3B-9509-8803FC1F793C}">
      <dsp:nvSpPr>
        <dsp:cNvPr id="0" name=""/>
        <dsp:cNvSpPr/>
      </dsp:nvSpPr>
      <dsp:spPr>
        <a:xfrm>
          <a:off x="0" y="1909649"/>
          <a:ext cx="4810815" cy="45571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N 44.1173</a:t>
          </a:r>
        </a:p>
      </dsp:txBody>
      <dsp:txXfrm>
        <a:off x="22246" y="1931895"/>
        <a:ext cx="4766323" cy="411223"/>
      </dsp:txXfrm>
    </dsp:sp>
    <dsp:sp modelId="{FAC3489B-9776-498B-A114-EC6DCD23CEF8}">
      <dsp:nvSpPr>
        <dsp:cNvPr id="0" name=""/>
        <dsp:cNvSpPr/>
      </dsp:nvSpPr>
      <dsp:spPr>
        <a:xfrm>
          <a:off x="0" y="2420084"/>
          <a:ext cx="4810815" cy="45571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E 15.2365 </a:t>
          </a:r>
        </a:p>
      </dsp:txBody>
      <dsp:txXfrm>
        <a:off x="22246" y="2442330"/>
        <a:ext cx="4766323" cy="411223"/>
      </dsp:txXfrm>
    </dsp:sp>
    <dsp:sp modelId="{05209F19-1A70-455C-A5FB-81E60BF88758}">
      <dsp:nvSpPr>
        <dsp:cNvPr id="0" name=""/>
        <dsp:cNvSpPr/>
      </dsp:nvSpPr>
      <dsp:spPr>
        <a:xfrm>
          <a:off x="0" y="2930519"/>
          <a:ext cx="4810815" cy="45571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Lilac tree</a:t>
          </a:r>
        </a:p>
      </dsp:txBody>
      <dsp:txXfrm>
        <a:off x="22246" y="2952765"/>
        <a:ext cx="4766323" cy="411223"/>
      </dsp:txXfrm>
    </dsp:sp>
    <dsp:sp modelId="{21E28CDC-C293-4147-AFE5-4D302E4B2A76}">
      <dsp:nvSpPr>
        <dsp:cNvPr id="0" name=""/>
        <dsp:cNvSpPr/>
      </dsp:nvSpPr>
      <dsp:spPr>
        <a:xfrm>
          <a:off x="0" y="3440954"/>
          <a:ext cx="4810815" cy="45571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Latin name: </a:t>
          </a:r>
        </a:p>
      </dsp:txBody>
      <dsp:txXfrm>
        <a:off x="22246" y="3463200"/>
        <a:ext cx="4766323" cy="411223"/>
      </dsp:txXfrm>
    </dsp:sp>
    <dsp:sp modelId="{7C173750-A992-438E-84BB-1B332DA777EF}">
      <dsp:nvSpPr>
        <dsp:cNvPr id="0" name=""/>
        <dsp:cNvSpPr/>
      </dsp:nvSpPr>
      <dsp:spPr>
        <a:xfrm>
          <a:off x="0" y="3951389"/>
          <a:ext cx="4810815" cy="45571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Lilac (</a:t>
          </a:r>
          <a:r>
            <a:rPr lang="en-US" sz="1900" i="1" kern="1200"/>
            <a:t>Syringa vulgaris L.</a:t>
          </a:r>
          <a:r>
            <a:rPr lang="en-US" sz="1900" kern="1200"/>
            <a:t>)</a:t>
          </a:r>
        </a:p>
      </dsp:txBody>
      <dsp:txXfrm>
        <a:off x="22246" y="3973635"/>
        <a:ext cx="4766323" cy="41122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zaglavlja 1">
            <a:extLst>
              <a:ext uri="{FF2B5EF4-FFF2-40B4-BE49-F238E27FC236}">
                <a16:creationId xmlns:a16="http://schemas.microsoft.com/office/drawing/2014/main" id="{F1DC111B-AB9F-42F2-A13F-046E31D8F55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3" name="Rezervirano mjesto datuma 2">
            <a:extLst>
              <a:ext uri="{FF2B5EF4-FFF2-40B4-BE49-F238E27FC236}">
                <a16:creationId xmlns:a16="http://schemas.microsoft.com/office/drawing/2014/main" id="{0A61A8F3-B863-4514-BFA5-666C745608A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875D23-0422-43B4-8E72-3306B26441E2}" type="datetime1">
              <a:rPr lang="hr-HR" smtClean="0"/>
              <a:t>6.5.2023.</a:t>
            </a:fld>
            <a:endParaRPr lang="hr-HR" dirty="0"/>
          </a:p>
        </p:txBody>
      </p:sp>
      <p:sp>
        <p:nvSpPr>
          <p:cNvPr id="4" name="Rezervirano mjesto podnožja 3">
            <a:extLst>
              <a:ext uri="{FF2B5EF4-FFF2-40B4-BE49-F238E27FC236}">
                <a16:creationId xmlns:a16="http://schemas.microsoft.com/office/drawing/2014/main" id="{B20798FB-BA78-4048-AB26-0D76C31981B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5" name="Rezervirano mjesto broja slajda 4">
            <a:extLst>
              <a:ext uri="{FF2B5EF4-FFF2-40B4-BE49-F238E27FC236}">
                <a16:creationId xmlns:a16="http://schemas.microsoft.com/office/drawing/2014/main" id="{B4CDE1CC-5D1B-4454-ABFB-981662E5A95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A8F825-8862-4D75-B1E7-E8315E585C0D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468330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zaglavlj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r-HR" noProof="0" dirty="0"/>
          </a:p>
        </p:txBody>
      </p:sp>
      <p:sp>
        <p:nvSpPr>
          <p:cNvPr id="3" name="Rezervirano mjesto datum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1C087F-81A6-4510-B68A-804F589914C8}" type="datetime1">
              <a:rPr lang="hr-HR" smtClean="0"/>
              <a:pPr/>
              <a:t>6.5.2023.</a:t>
            </a:fld>
            <a:endParaRPr lang="hr-HR" dirty="0"/>
          </a:p>
        </p:txBody>
      </p:sp>
      <p:sp>
        <p:nvSpPr>
          <p:cNvPr id="4" name="Rezervirano mjesto slike slajd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r-HR" noProof="0"/>
          </a:p>
        </p:txBody>
      </p:sp>
      <p:sp>
        <p:nvSpPr>
          <p:cNvPr id="5" name="Rezervirano mjesto bilježaka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r-HR" noProof="0" dirty="0"/>
              <a:t>Uređivanje stilova teksta matrice</a:t>
            </a:r>
          </a:p>
          <a:p>
            <a:pPr lvl="1"/>
            <a:r>
              <a:rPr lang="hr-HR" noProof="0" dirty="0"/>
              <a:t>Druga razina</a:t>
            </a:r>
          </a:p>
          <a:p>
            <a:pPr lvl="2"/>
            <a:r>
              <a:rPr lang="hr-HR" noProof="0" dirty="0"/>
              <a:t>Treća razina</a:t>
            </a:r>
          </a:p>
          <a:p>
            <a:pPr lvl="3"/>
            <a:r>
              <a:rPr lang="hr-HR" noProof="0" dirty="0"/>
              <a:t>Četvrta razina</a:t>
            </a:r>
          </a:p>
          <a:p>
            <a:pPr lvl="4"/>
            <a:r>
              <a:rPr lang="hr-HR" noProof="0" dirty="0"/>
              <a:t>Peta razina stilove teksta</a:t>
            </a:r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r-HR" noProof="0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4D4145-E16D-4452-94BA-B746287206D2}" type="slidenum">
              <a:rPr lang="hr-HR" noProof="0" smtClean="0"/>
              <a:t>‹#›</a:t>
            </a:fld>
            <a:endParaRPr lang="hr-HR" noProof="0"/>
          </a:p>
        </p:txBody>
      </p:sp>
    </p:spTree>
    <p:extLst>
      <p:ext uri="{BB962C8B-B14F-4D97-AF65-F5344CB8AC3E}">
        <p14:creationId xmlns:p14="http://schemas.microsoft.com/office/powerpoint/2010/main" val="15656796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64D4145-E16D-4452-94BA-B746287206D2}" type="slidenum">
              <a:rPr kumimoji="0" lang="hr-H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hr-H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161830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bmp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bmp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6DFE5281-8436-F6E7-315F-C23D095528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0589AB97-9E4D-E6DB-F95C-28BF2ABFB5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r-HR"/>
              <a:t>Kliknite da biste uredili stil podnaslova matrice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51206822-5044-BCFC-B630-35AF36C4BC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29CEC093-03BC-4022-9DFB-9FB91990666F}" type="datetime1">
              <a:rPr lang="hr-HR" noProof="0" smtClean="0"/>
              <a:t>6.5.2023.</a:t>
            </a:fld>
            <a:endParaRPr lang="hr-HR" noProof="0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845C7E5C-0052-00A1-D705-AEE7D30445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hr-HR" noProof="0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316EE493-2976-EF1B-3DCF-5AA12D18E2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FAB73BC-B049-4115-A692-8D63A059BFB8}" type="slidenum">
              <a:rPr lang="hr-HR" noProof="0" smtClean="0"/>
              <a:pPr/>
              <a:t>‹#›</a:t>
            </a:fld>
            <a:endParaRPr lang="hr-HR" noProof="0"/>
          </a:p>
        </p:txBody>
      </p:sp>
    </p:spTree>
    <p:extLst>
      <p:ext uri="{BB962C8B-B14F-4D97-AF65-F5344CB8AC3E}">
        <p14:creationId xmlns:p14="http://schemas.microsoft.com/office/powerpoint/2010/main" val="9119680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0CC911FF-881D-073C-2276-D7A6941532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CCD0FB75-B9F8-299D-88D2-21339D42C6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6FBFE1BB-CE3C-B4C7-D5C4-83299440DA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C5397FC3-8FCD-41A9-ABD4-5FC07718F906}" type="datetime1">
              <a:rPr lang="hr-HR" noProof="0" smtClean="0"/>
              <a:t>6.5.2023.</a:t>
            </a:fld>
            <a:endParaRPr lang="hr-HR" noProof="0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E4195AD3-BF93-1430-EB19-B0590E7D56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hr-HR" noProof="0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7AE1F143-9F34-0E89-3D16-FD7BB510A5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FAB73BC-B049-4115-A692-8D63A059BFB8}" type="slidenum">
              <a:rPr lang="hr-HR" noProof="0" smtClean="0"/>
              <a:pPr/>
              <a:t>‹#›</a:t>
            </a:fld>
            <a:endParaRPr lang="hr-HR" noProof="0"/>
          </a:p>
        </p:txBody>
      </p:sp>
    </p:spTree>
    <p:extLst>
      <p:ext uri="{BB962C8B-B14F-4D97-AF65-F5344CB8AC3E}">
        <p14:creationId xmlns:p14="http://schemas.microsoft.com/office/powerpoint/2010/main" val="15740613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B24964D1-D81B-3CC6-F65C-2C2D8A9089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36EECAE8-3B40-1B3F-B1AD-7C87302414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8B9A9D32-40EC-CC64-563C-CFC4779D89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1B9471F0-45BD-4877-920A-7497F7F29453}" type="datetime1">
              <a:rPr lang="hr-HR" noProof="0" smtClean="0"/>
              <a:t>6.5.2023.</a:t>
            </a:fld>
            <a:endParaRPr lang="hr-HR" noProof="0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FD1505BD-2E6F-311D-F3C7-942CB621B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hr-HR" noProof="0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3ADF3C6F-751C-7FF2-C0B6-0FA58F2D3A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FAB73BC-B049-4115-A692-8D63A059BFB8}" type="slidenum">
              <a:rPr lang="hr-HR" noProof="0" smtClean="0"/>
              <a:pPr/>
              <a:t>‹#›</a:t>
            </a:fld>
            <a:endParaRPr lang="hr-HR" noProof="0"/>
          </a:p>
        </p:txBody>
      </p:sp>
    </p:spTree>
    <p:extLst>
      <p:ext uri="{BB962C8B-B14F-4D97-AF65-F5344CB8AC3E}">
        <p14:creationId xmlns:p14="http://schemas.microsoft.com/office/powerpoint/2010/main" val="26712735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B8A9406A-3EE5-B215-BF49-FFEE558A7F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F19E28FF-230A-054B-1665-695170D71F3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sadržaja 3">
            <a:extLst>
              <a:ext uri="{FF2B5EF4-FFF2-40B4-BE49-F238E27FC236}">
                <a16:creationId xmlns:a16="http://schemas.microsoft.com/office/drawing/2014/main" id="{43214CAC-B4AA-D3E0-9A6C-9EC30CFAD5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B32A1DF0-22F9-62CD-E36A-B53350F974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3AC9DDB2-09E8-414D-8474-7B5190DF934E}" type="datetime1">
              <a:rPr lang="hr-HR" noProof="0" smtClean="0"/>
              <a:t>6.5.2023.</a:t>
            </a:fld>
            <a:endParaRPr lang="hr-HR" noProof="0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55E5F0E0-567D-1D5F-BC71-83DD3BCB6B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hr-HR" noProof="0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04DDDF81-60D3-823E-1FCE-2D52F50025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FAB73BC-B049-4115-A692-8D63A059BFB8}" type="slidenum">
              <a:rPr lang="hr-HR" noProof="0" smtClean="0"/>
              <a:pPr/>
              <a:t>‹#›</a:t>
            </a:fld>
            <a:endParaRPr lang="hr-HR" noProof="0"/>
          </a:p>
        </p:txBody>
      </p:sp>
    </p:spTree>
    <p:extLst>
      <p:ext uri="{BB962C8B-B14F-4D97-AF65-F5344CB8AC3E}">
        <p14:creationId xmlns:p14="http://schemas.microsoft.com/office/powerpoint/2010/main" val="7269134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7B836E7C-915C-DC34-987A-CA2EB4858A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E93AFB76-4CB8-34F0-549D-3FD1B8DC53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Rezervirano mjesto sadržaja 3">
            <a:extLst>
              <a:ext uri="{FF2B5EF4-FFF2-40B4-BE49-F238E27FC236}">
                <a16:creationId xmlns:a16="http://schemas.microsoft.com/office/drawing/2014/main" id="{0FAF9846-901D-BE1F-E614-42B61B0B58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5" name="Rezervirano mjesto teksta 4">
            <a:extLst>
              <a:ext uri="{FF2B5EF4-FFF2-40B4-BE49-F238E27FC236}">
                <a16:creationId xmlns:a16="http://schemas.microsoft.com/office/drawing/2014/main" id="{A559DF60-865F-F0D4-36FB-D995FA8431F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6" name="Rezervirano mjesto sadržaja 5">
            <a:extLst>
              <a:ext uri="{FF2B5EF4-FFF2-40B4-BE49-F238E27FC236}">
                <a16:creationId xmlns:a16="http://schemas.microsoft.com/office/drawing/2014/main" id="{76231BF3-2337-214E-A11B-80A9F38629B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7" name="Rezervirano mjesto datuma 6">
            <a:extLst>
              <a:ext uri="{FF2B5EF4-FFF2-40B4-BE49-F238E27FC236}">
                <a16:creationId xmlns:a16="http://schemas.microsoft.com/office/drawing/2014/main" id="{2CD04691-546C-9ACA-52BE-6FEB04D876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18C1B498-EA7E-4617-B427-27BE632D0CA8}" type="datetime1">
              <a:rPr lang="hr-HR" noProof="0" smtClean="0"/>
              <a:t>6.5.2023.</a:t>
            </a:fld>
            <a:endParaRPr lang="hr-HR" noProof="0"/>
          </a:p>
        </p:txBody>
      </p:sp>
      <p:sp>
        <p:nvSpPr>
          <p:cNvPr id="8" name="Rezervirano mjesto podnožja 7">
            <a:extLst>
              <a:ext uri="{FF2B5EF4-FFF2-40B4-BE49-F238E27FC236}">
                <a16:creationId xmlns:a16="http://schemas.microsoft.com/office/drawing/2014/main" id="{3B444DEF-E67A-4B21-CF22-EDC7739E26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hr-HR" noProof="0"/>
          </a:p>
        </p:txBody>
      </p:sp>
      <p:sp>
        <p:nvSpPr>
          <p:cNvPr id="9" name="Rezervirano mjesto broja slajda 8">
            <a:extLst>
              <a:ext uri="{FF2B5EF4-FFF2-40B4-BE49-F238E27FC236}">
                <a16:creationId xmlns:a16="http://schemas.microsoft.com/office/drawing/2014/main" id="{3B9DD7B7-2D2E-B092-3D4B-765F3EAF78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FAB73BC-B049-4115-A692-8D63A059BFB8}" type="slidenum">
              <a:rPr lang="hr-HR" noProof="0" smtClean="0"/>
              <a:pPr/>
              <a:t>‹#›</a:t>
            </a:fld>
            <a:endParaRPr lang="hr-HR" noProof="0"/>
          </a:p>
        </p:txBody>
      </p:sp>
    </p:spTree>
    <p:extLst>
      <p:ext uri="{BB962C8B-B14F-4D97-AF65-F5344CB8AC3E}">
        <p14:creationId xmlns:p14="http://schemas.microsoft.com/office/powerpoint/2010/main" val="32205353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82563952-B41E-D606-7474-2010222673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datuma 2">
            <a:extLst>
              <a:ext uri="{FF2B5EF4-FFF2-40B4-BE49-F238E27FC236}">
                <a16:creationId xmlns:a16="http://schemas.microsoft.com/office/drawing/2014/main" id="{415C612A-3803-7F0C-E727-CC4A5E66C3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91763D29-8CAE-4726-87AC-EC5827411EA2}" type="datetime1">
              <a:rPr lang="hr-HR" noProof="0" smtClean="0"/>
              <a:t>6.5.2023.</a:t>
            </a:fld>
            <a:endParaRPr lang="hr-HR" noProof="0"/>
          </a:p>
        </p:txBody>
      </p:sp>
      <p:sp>
        <p:nvSpPr>
          <p:cNvPr id="4" name="Rezervirano mjesto podnožja 3">
            <a:extLst>
              <a:ext uri="{FF2B5EF4-FFF2-40B4-BE49-F238E27FC236}">
                <a16:creationId xmlns:a16="http://schemas.microsoft.com/office/drawing/2014/main" id="{26851E91-DD0A-7052-E187-EEDFA6B13E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hr-HR" noProof="0"/>
          </a:p>
        </p:txBody>
      </p:sp>
      <p:sp>
        <p:nvSpPr>
          <p:cNvPr id="5" name="Rezervirano mjesto broja slajda 4">
            <a:extLst>
              <a:ext uri="{FF2B5EF4-FFF2-40B4-BE49-F238E27FC236}">
                <a16:creationId xmlns:a16="http://schemas.microsoft.com/office/drawing/2014/main" id="{1FBC166D-301C-B344-FFD5-C3C5B8B557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FAB73BC-B049-4115-A692-8D63A059BFB8}" type="slidenum">
              <a:rPr lang="hr-HR" noProof="0" smtClean="0"/>
              <a:pPr/>
              <a:t>‹#›</a:t>
            </a:fld>
            <a:endParaRPr lang="hr-HR" noProof="0"/>
          </a:p>
        </p:txBody>
      </p:sp>
    </p:spTree>
    <p:extLst>
      <p:ext uri="{BB962C8B-B14F-4D97-AF65-F5344CB8AC3E}">
        <p14:creationId xmlns:p14="http://schemas.microsoft.com/office/powerpoint/2010/main" val="21078712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datuma 1">
            <a:extLst>
              <a:ext uri="{FF2B5EF4-FFF2-40B4-BE49-F238E27FC236}">
                <a16:creationId xmlns:a16="http://schemas.microsoft.com/office/drawing/2014/main" id="{174DF823-FE96-E0EC-5860-5E35E89285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7945E8F8-8904-4D23-ABD0-52FB2CF7D6C6}" type="datetime1">
              <a:rPr lang="hr-HR" noProof="0" smtClean="0"/>
              <a:t>6.5.2023.</a:t>
            </a:fld>
            <a:endParaRPr lang="hr-HR" noProof="0"/>
          </a:p>
        </p:txBody>
      </p:sp>
      <p:sp>
        <p:nvSpPr>
          <p:cNvPr id="3" name="Rezervirano mjesto podnožja 2">
            <a:extLst>
              <a:ext uri="{FF2B5EF4-FFF2-40B4-BE49-F238E27FC236}">
                <a16:creationId xmlns:a16="http://schemas.microsoft.com/office/drawing/2014/main" id="{5A2852E0-9B19-A368-FFCF-326CBE0324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hr-HR" noProof="0"/>
          </a:p>
        </p:txBody>
      </p:sp>
      <p:sp>
        <p:nvSpPr>
          <p:cNvPr id="4" name="Rezervirano mjesto broja slajda 3">
            <a:extLst>
              <a:ext uri="{FF2B5EF4-FFF2-40B4-BE49-F238E27FC236}">
                <a16:creationId xmlns:a16="http://schemas.microsoft.com/office/drawing/2014/main" id="{3E41A54B-855D-EAF0-6620-264BD20489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FAB73BC-B049-4115-A692-8D63A059BFB8}" type="slidenum">
              <a:rPr lang="hr-HR" noProof="0" smtClean="0"/>
              <a:pPr/>
              <a:t>‹#›</a:t>
            </a:fld>
            <a:endParaRPr lang="hr-HR" noProof="0"/>
          </a:p>
        </p:txBody>
      </p:sp>
    </p:spTree>
    <p:extLst>
      <p:ext uri="{BB962C8B-B14F-4D97-AF65-F5344CB8AC3E}">
        <p14:creationId xmlns:p14="http://schemas.microsoft.com/office/powerpoint/2010/main" val="40516670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CE31438B-2702-CAF5-5AE7-ECC7F6B5C2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18489213-69A8-59A5-1E47-FFEAE9FCA9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teksta 3">
            <a:extLst>
              <a:ext uri="{FF2B5EF4-FFF2-40B4-BE49-F238E27FC236}">
                <a16:creationId xmlns:a16="http://schemas.microsoft.com/office/drawing/2014/main" id="{DC17EA43-53DE-5017-5702-5AC67D5FFD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F00DE017-9F13-1372-15B0-433427C984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18B34A96-FFFC-4513-8212-C5F63E872443}" type="datetime1">
              <a:rPr lang="hr-HR" noProof="0" smtClean="0"/>
              <a:t>6.5.2023.</a:t>
            </a:fld>
            <a:endParaRPr lang="hr-HR" noProof="0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76365D6A-BA14-9318-C572-AF37BE02C2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hr-HR" noProof="0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A83D5DC6-334A-94E8-B372-8E23887491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FAB73BC-B049-4115-A692-8D63A059BFB8}" type="slidenum">
              <a:rPr lang="hr-HR" noProof="0" smtClean="0"/>
              <a:pPr/>
              <a:t>‹#›</a:t>
            </a:fld>
            <a:endParaRPr lang="hr-HR" noProof="0"/>
          </a:p>
        </p:txBody>
      </p:sp>
    </p:spTree>
    <p:extLst>
      <p:ext uri="{BB962C8B-B14F-4D97-AF65-F5344CB8AC3E}">
        <p14:creationId xmlns:p14="http://schemas.microsoft.com/office/powerpoint/2010/main" val="27427312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07057EAE-10D5-58AC-41F7-5AD643AD55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like 2">
            <a:extLst>
              <a:ext uri="{FF2B5EF4-FFF2-40B4-BE49-F238E27FC236}">
                <a16:creationId xmlns:a16="http://schemas.microsoft.com/office/drawing/2014/main" id="{02773981-BDB0-F6FA-56ED-1CEA7C6454A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r-HR"/>
          </a:p>
        </p:txBody>
      </p:sp>
      <p:sp>
        <p:nvSpPr>
          <p:cNvPr id="4" name="Rezervirano mjesto teksta 3">
            <a:extLst>
              <a:ext uri="{FF2B5EF4-FFF2-40B4-BE49-F238E27FC236}">
                <a16:creationId xmlns:a16="http://schemas.microsoft.com/office/drawing/2014/main" id="{54C6D6DF-33B9-6C24-9143-F0D75AE004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13AE2E54-B04A-FA20-2493-4C00339A0E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191B6507-92E5-43BB-8D08-E9B5FFA5512F}" type="datetime1">
              <a:rPr lang="hr-HR" noProof="0" smtClean="0"/>
              <a:t>6.5.2023.</a:t>
            </a:fld>
            <a:endParaRPr lang="hr-HR" noProof="0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E9ED6FD8-D4F9-F56D-18C3-F9F64AD7A3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hr-HR" noProof="0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060E1E3E-D8F5-D87A-549A-2F51497EF3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FAB73BC-B049-4115-A692-8D63A059BFB8}" type="slidenum">
              <a:rPr lang="hr-HR" noProof="0" smtClean="0"/>
              <a:pPr/>
              <a:t>‹#›</a:t>
            </a:fld>
            <a:endParaRPr lang="hr-HR" noProof="0"/>
          </a:p>
        </p:txBody>
      </p:sp>
    </p:spTree>
    <p:extLst>
      <p:ext uri="{BB962C8B-B14F-4D97-AF65-F5344CB8AC3E}">
        <p14:creationId xmlns:p14="http://schemas.microsoft.com/office/powerpoint/2010/main" val="20141308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D520A246-F8AC-A05D-70A1-FC13A6954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okomitog teksta 2">
            <a:extLst>
              <a:ext uri="{FF2B5EF4-FFF2-40B4-BE49-F238E27FC236}">
                <a16:creationId xmlns:a16="http://schemas.microsoft.com/office/drawing/2014/main" id="{7927B488-AB80-8254-DE6E-38B80EE812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1E249A27-EEB3-C827-1042-1876C480B8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5D5C4787-B93F-4319-A3A5-DA0AA4914451}" type="datetime1">
              <a:rPr lang="hr-HR" noProof="0" smtClean="0"/>
              <a:t>6.5.2023.</a:t>
            </a:fld>
            <a:endParaRPr lang="hr-HR" noProof="0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B4B82B3D-480A-8731-0BF5-7A5DC204F8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hr-HR" noProof="0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5C82E15E-FE35-A9F8-88C7-5969BA0639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FAB73BC-B049-4115-A692-8D63A059BFB8}" type="slidenum">
              <a:rPr lang="hr-HR" noProof="0" smtClean="0"/>
              <a:pPr/>
              <a:t>‹#›</a:t>
            </a:fld>
            <a:endParaRPr lang="hr-HR" noProof="0"/>
          </a:p>
        </p:txBody>
      </p:sp>
    </p:spTree>
    <p:extLst>
      <p:ext uri="{BB962C8B-B14F-4D97-AF65-F5344CB8AC3E}">
        <p14:creationId xmlns:p14="http://schemas.microsoft.com/office/powerpoint/2010/main" val="31487652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komiti naslov 1">
            <a:extLst>
              <a:ext uri="{FF2B5EF4-FFF2-40B4-BE49-F238E27FC236}">
                <a16:creationId xmlns:a16="http://schemas.microsoft.com/office/drawing/2014/main" id="{832C18DA-6238-EB4F-0717-2E18EC93927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okomitog teksta 2">
            <a:extLst>
              <a:ext uri="{FF2B5EF4-FFF2-40B4-BE49-F238E27FC236}">
                <a16:creationId xmlns:a16="http://schemas.microsoft.com/office/drawing/2014/main" id="{BC5354B2-BEC8-F671-78E6-F9FBD84A73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F2CA3CD0-1189-B4F9-6AB5-E90FC83675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D011A2C6-0689-417C-B098-1BE9D14FB4E7}" type="datetime1">
              <a:rPr lang="hr-HR" noProof="0" smtClean="0"/>
              <a:t>6.5.2023.</a:t>
            </a:fld>
            <a:endParaRPr lang="hr-HR" noProof="0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2CCED72F-A7A8-FAE6-7FF4-590926C281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hr-HR" noProof="0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3EF8236C-9F2F-2AD5-409F-064C7C7B56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FAB73BC-B049-4115-A692-8D63A059BFB8}" type="slidenum">
              <a:rPr lang="hr-HR" noProof="0" smtClean="0"/>
              <a:pPr/>
              <a:t>‹#›</a:t>
            </a:fld>
            <a:endParaRPr lang="hr-HR" noProof="0"/>
          </a:p>
        </p:txBody>
      </p:sp>
    </p:spTree>
    <p:extLst>
      <p:ext uri="{BB962C8B-B14F-4D97-AF65-F5344CB8AC3E}">
        <p14:creationId xmlns:p14="http://schemas.microsoft.com/office/powerpoint/2010/main" val="39223564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ravokutnik 15"/>
          <p:cNvSpPr/>
          <p:nvPr/>
        </p:nvSpPr>
        <p:spPr>
          <a:xfrm>
            <a:off x="1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31750" ty="-120650" sx="100000" sy="100000" flip="xy" algn="tl"/>
          </a:blipFill>
          <a:ln w="19050" cmpd="sng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Pravokutnik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</a:ln>
          <a:effectLst>
            <a:outerShdw blurRad="63500" algn="ctr" rotWithShape="0">
              <a:prstClr val="black">
                <a:alpha val="40000"/>
              </a:prstClr>
            </a:outerShdw>
            <a:softEdge rad="0"/>
          </a:effectLst>
        </p:spPr>
      </p:sp>
      <p:sp>
        <p:nvSpPr>
          <p:cNvPr id="11" name="Pravokutnik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solidFill>
            <a:schemeClr val="bg2"/>
          </a:solidFill>
          <a:ln w="9525" cap="sq" cmpd="sng" algn="ctr">
            <a:noFill/>
            <a:prstDash val="solid"/>
            <a:miter lim="800000"/>
          </a:ln>
          <a:effectLst/>
        </p:spPr>
      </p:sp>
      <p:sp>
        <p:nvSpPr>
          <p:cNvPr id="15" name="Pravokutnik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upa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Ravni poveznik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Ravni poveznik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Ravni poveznik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rtlCol="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n-ea"/>
                <a:cs typeface="+mn-cs"/>
              </a:defRPr>
            </a:lvl1pPr>
          </a:lstStyle>
          <a:p>
            <a:pPr rtl="0"/>
            <a:r>
              <a:rPr lang="hr-HR" noProof="0"/>
              <a:t>Kliknite da biste uredili stil naslova matrice</a:t>
            </a:r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 rtlCol="0"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hr-HR" noProof="0"/>
              <a:t>Kliknite da biste uredili stil podnaslova matrice</a:t>
            </a:r>
          </a:p>
        </p:txBody>
      </p:sp>
      <p:sp>
        <p:nvSpPr>
          <p:cNvPr id="20" name="Rezervirano mjesto za datum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 rtlCol="0"/>
          <a:lstStyle>
            <a:lvl1pPr algn="ctr">
              <a:defRPr sz="13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pPr rtl="0"/>
            <a:fld id="{29CEC093-03BC-4022-9DFB-9FB91990666F}" type="datetime1">
              <a:rPr lang="hr-HR" noProof="0" smtClean="0"/>
              <a:t>6.5.2023.</a:t>
            </a:fld>
            <a:endParaRPr lang="hr-HR" noProof="0"/>
          </a:p>
        </p:txBody>
      </p:sp>
      <p:sp>
        <p:nvSpPr>
          <p:cNvPr id="21" name="Rezervirano mjesto za podnožje 20"/>
          <p:cNvSpPr>
            <a:spLocks noGrp="1"/>
          </p:cNvSpPr>
          <p:nvPr>
            <p:ph type="ftr" sz="quarter" idx="11"/>
          </p:nvPr>
        </p:nvSpPr>
        <p:spPr>
          <a:xfrm>
            <a:off x="1453896" y="5212080"/>
            <a:ext cx="5905500" cy="228600"/>
          </a:xfrm>
        </p:spPr>
        <p:txBody>
          <a:bodyPr rtlCol="0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pPr rtl="0"/>
            <a:endParaRPr lang="hr-HR" noProof="0"/>
          </a:p>
        </p:txBody>
      </p:sp>
      <p:sp>
        <p:nvSpPr>
          <p:cNvPr id="22" name="Rezervirano mjesto za broj slajda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4FAB73BC-B049-4115-A692-8D63A059BFB8}" type="slidenum">
              <a:rPr lang="hr-HR" noProof="0" smtClean="0"/>
              <a:pPr/>
              <a:t>‹#›</a:t>
            </a:fld>
            <a:endParaRPr lang="hr-HR" noProof="0"/>
          </a:p>
        </p:txBody>
      </p:sp>
    </p:spTree>
    <p:extLst>
      <p:ext uri="{BB962C8B-B14F-4D97-AF65-F5344CB8AC3E}">
        <p14:creationId xmlns:p14="http://schemas.microsoft.com/office/powerpoint/2010/main" val="6433219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hr-HR" noProof="0"/>
              <a:t>Kliknite da biste uredili stil naslova matrice</a:t>
            </a:r>
          </a:p>
        </p:txBody>
      </p:sp>
      <p:sp>
        <p:nvSpPr>
          <p:cNvPr id="3" name="Rezervirano mjesto za sadržaj 2"/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>
            <a:lvl1pPr>
              <a:defRPr sz="1800"/>
            </a:lvl1pPr>
          </a:lstStyle>
          <a:p>
            <a:pPr lvl="0" rtl="0"/>
            <a:r>
              <a:rPr lang="hr-HR" noProof="0"/>
              <a:t>Uređivanje stilova teksta matrice</a:t>
            </a:r>
          </a:p>
          <a:p>
            <a:pPr lvl="1" rtl="0"/>
            <a:r>
              <a:rPr lang="hr-HR" noProof="0"/>
              <a:t>Druga razina</a:t>
            </a:r>
          </a:p>
          <a:p>
            <a:pPr lvl="2" rtl="0"/>
            <a:r>
              <a:rPr lang="hr-HR" noProof="0"/>
              <a:t>Treća razina</a:t>
            </a:r>
          </a:p>
          <a:p>
            <a:pPr lvl="3" rtl="0"/>
            <a:r>
              <a:rPr lang="hr-HR" noProof="0"/>
              <a:t>Četvrta razina</a:t>
            </a:r>
          </a:p>
          <a:p>
            <a:pPr lvl="4" rtl="0"/>
            <a:r>
              <a:rPr lang="hr-HR" noProof="0"/>
              <a:t>Peta razina</a:t>
            </a:r>
          </a:p>
        </p:txBody>
      </p:sp>
      <p:sp>
        <p:nvSpPr>
          <p:cNvPr id="4" name="Rezervirano mjesto za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C5397FC3-8FCD-41A9-ABD4-5FC07718F906}" type="datetime1">
              <a:rPr lang="hr-HR" noProof="0" smtClean="0"/>
              <a:t>6.5.2023.</a:t>
            </a:fld>
            <a:endParaRPr lang="hr-HR" noProof="0"/>
          </a:p>
        </p:txBody>
      </p:sp>
      <p:sp>
        <p:nvSpPr>
          <p:cNvPr id="5" name="Rezervirano mjesto za podnožj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endParaRPr lang="hr-HR" noProof="0"/>
          </a:p>
        </p:txBody>
      </p:sp>
      <p:sp>
        <p:nvSpPr>
          <p:cNvPr id="6" name="Rezervirano mjesto za broj slajd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4FAB73BC-B049-4115-A692-8D63A059BFB8}" type="slidenum">
              <a:rPr lang="hr-HR" noProof="0" smtClean="0"/>
              <a:pPr/>
              <a:t>‹#›</a:t>
            </a:fld>
            <a:endParaRPr lang="hr-HR" noProof="0"/>
          </a:p>
        </p:txBody>
      </p:sp>
    </p:spTree>
    <p:extLst>
      <p:ext uri="{BB962C8B-B14F-4D97-AF65-F5344CB8AC3E}">
        <p14:creationId xmlns:p14="http://schemas.microsoft.com/office/powerpoint/2010/main" val="34912727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ravokutnik 1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0000"/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rcRect/>
            <a:tile tx="-31750" ty="-120650" sx="100000" sy="100000" flip="xy" algn="tl"/>
          </a:blipFill>
          <a:ln w="19050" cmpd="sng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Pravokutnik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</a:ln>
          <a:effectLst>
            <a:outerShdw blurRad="63500" algn="ctr" rotWithShape="0">
              <a:prstClr val="black">
                <a:alpha val="40000"/>
              </a:prstClr>
            </a:outerShdw>
            <a:softEdge rad="0"/>
          </a:effectLst>
        </p:spPr>
      </p:sp>
      <p:sp>
        <p:nvSpPr>
          <p:cNvPr id="24" name="Pravokutnik 23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solidFill>
            <a:schemeClr val="bg2"/>
          </a:solidFill>
          <a:ln w="9525" cap="sq" cmpd="sng" algn="ctr">
            <a:noFill/>
            <a:prstDash val="solid"/>
            <a:miter lim="800000"/>
          </a:ln>
          <a:effectLst/>
        </p:spPr>
      </p:sp>
      <p:sp>
        <p:nvSpPr>
          <p:cNvPr id="30" name="Pravokutnik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upa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Ravni poveznik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Ravni poveznik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Ravni poveznik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rtlCol="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/>
                </a:solidFill>
                <a:effectLst>
                  <a:outerShdw blurRad="38100" dist="127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n-ea"/>
                <a:cs typeface="+mn-cs"/>
              </a:defRPr>
            </a:lvl1pPr>
          </a:lstStyle>
          <a:p>
            <a:pPr rtl="0"/>
            <a:r>
              <a:rPr lang="hr-HR" noProof="0"/>
              <a:t>Kliknite da biste uredili stil naslova matrice</a:t>
            </a:r>
          </a:p>
        </p:txBody>
      </p:sp>
      <p:sp>
        <p:nvSpPr>
          <p:cNvPr id="3" name="Rezervirano mjesto za tekst 2"/>
          <p:cNvSpPr>
            <a:spLocks noGrp="1"/>
          </p:cNvSpPr>
          <p:nvPr>
            <p:ph type="body" idx="1" hasCustomPrompt="1"/>
          </p:nvPr>
        </p:nvSpPr>
        <p:spPr>
          <a:xfrm>
            <a:off x="1563624" y="4682062"/>
            <a:ext cx="9070848" cy="457200"/>
          </a:xfrm>
        </p:spPr>
        <p:txBody>
          <a:bodyPr rtlCol="0" anchor="t">
            <a:normAutofit/>
          </a:bodyPr>
          <a:lstStyle>
            <a:lvl1pPr marL="0" indent="0" algn="ctr">
              <a:buNone/>
              <a:tabLst>
                <a:tab pos="2633663" algn="l"/>
              </a:tabLst>
              <a:defRPr sz="1600">
                <a:solidFill>
                  <a:schemeClr val="tx2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hr-HR" noProof="0"/>
              <a:t>Uređivanje stilova teksta matrice</a:t>
            </a:r>
          </a:p>
        </p:txBody>
      </p:sp>
      <p:sp>
        <p:nvSpPr>
          <p:cNvPr id="4" name="Rezervirano mjesto za datum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 rtlCol="0"/>
          <a:lstStyle>
            <a:lvl1pPr algn="ctr">
              <a:defRPr lang="en-US" sz="1300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pPr rtl="0"/>
            <a:fld id="{1B9471F0-45BD-4877-920A-7497F7F29453}" type="datetime1">
              <a:rPr lang="hr-HR" noProof="0" smtClean="0"/>
              <a:t>6.5.2023.</a:t>
            </a:fld>
            <a:endParaRPr lang="hr-HR" noProof="0"/>
          </a:p>
        </p:txBody>
      </p:sp>
      <p:sp>
        <p:nvSpPr>
          <p:cNvPr id="5" name="Rezervirano mjesto za podnožje 4"/>
          <p:cNvSpPr>
            <a:spLocks noGrp="1"/>
          </p:cNvSpPr>
          <p:nvPr>
            <p:ph type="ftr" sz="quarter" idx="11"/>
          </p:nvPr>
        </p:nvSpPr>
        <p:spPr>
          <a:xfrm>
            <a:off x="1453896" y="5212080"/>
            <a:ext cx="5907024" cy="228600"/>
          </a:xfrm>
        </p:spPr>
        <p:txBody>
          <a:bodyPr rtlCol="0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pPr rtl="0"/>
            <a:endParaRPr lang="hr-HR" noProof="0"/>
          </a:p>
        </p:txBody>
      </p:sp>
      <p:sp>
        <p:nvSpPr>
          <p:cNvPr id="6" name="Rezervirano mjesto za broj slajda 5"/>
          <p:cNvSpPr>
            <a:spLocks noGrp="1"/>
          </p:cNvSpPr>
          <p:nvPr>
            <p:ph type="sldNum" sz="quarter" idx="12"/>
          </p:nvPr>
        </p:nvSpPr>
        <p:spPr>
          <a:xfrm>
            <a:off x="8604504" y="5212080"/>
            <a:ext cx="2112264" cy="228600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4FAB73BC-B049-4115-A692-8D63A059BFB8}" type="slidenum">
              <a:rPr lang="hr-HR" noProof="0" smtClean="0"/>
              <a:pPr/>
              <a:t>‹#›</a:t>
            </a:fld>
            <a:endParaRPr lang="hr-HR" noProof="0"/>
          </a:p>
        </p:txBody>
      </p:sp>
    </p:spTree>
    <p:extLst>
      <p:ext uri="{BB962C8B-B14F-4D97-AF65-F5344CB8AC3E}">
        <p14:creationId xmlns:p14="http://schemas.microsoft.com/office/powerpoint/2010/main" val="21880343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Naslov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hr-HR" noProof="0"/>
              <a:t>Kliknite da biste uredili stil naslova matrice</a:t>
            </a:r>
          </a:p>
        </p:txBody>
      </p:sp>
      <p:sp>
        <p:nvSpPr>
          <p:cNvPr id="3" name="Rezervirano mjesto za sadržaj 2"/>
          <p:cNvSpPr>
            <a:spLocks noGrp="1"/>
          </p:cNvSpPr>
          <p:nvPr>
            <p:ph sz="half" idx="1" hasCustomPrompt="1"/>
          </p:nvPr>
        </p:nvSpPr>
        <p:spPr>
          <a:xfrm>
            <a:off x="1066800" y="2103120"/>
            <a:ext cx="4754880" cy="3749040"/>
          </a:xfrm>
        </p:spPr>
        <p:txBody>
          <a:bodyPr rtlCol="0"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hr-HR" noProof="0"/>
              <a:t>Uređivanje stilova teksta matrice</a:t>
            </a:r>
          </a:p>
          <a:p>
            <a:pPr lvl="1" rtl="0"/>
            <a:r>
              <a:rPr lang="hr-HR" noProof="0"/>
              <a:t>Druga razina</a:t>
            </a:r>
          </a:p>
          <a:p>
            <a:pPr lvl="2" rtl="0"/>
            <a:r>
              <a:rPr lang="hr-HR" noProof="0"/>
              <a:t>Treća razina</a:t>
            </a:r>
          </a:p>
          <a:p>
            <a:pPr lvl="3" rtl="0"/>
            <a:r>
              <a:rPr lang="hr-HR" noProof="0"/>
              <a:t>Četvrta razina</a:t>
            </a:r>
          </a:p>
          <a:p>
            <a:pPr lvl="4" rtl="0"/>
            <a:r>
              <a:rPr lang="hr-HR" noProof="0"/>
              <a:t>Peta razina</a:t>
            </a:r>
          </a:p>
        </p:txBody>
      </p:sp>
      <p:sp>
        <p:nvSpPr>
          <p:cNvPr id="4" name="Rezervirano mjesto za sadržaj 3"/>
          <p:cNvSpPr>
            <a:spLocks noGrp="1"/>
          </p:cNvSpPr>
          <p:nvPr>
            <p:ph sz="half" idx="2" hasCustomPrompt="1"/>
          </p:nvPr>
        </p:nvSpPr>
        <p:spPr>
          <a:xfrm>
            <a:off x="6370320" y="2103120"/>
            <a:ext cx="4754880" cy="3749040"/>
          </a:xfrm>
        </p:spPr>
        <p:txBody>
          <a:bodyPr rtlCol="0"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hr-HR" noProof="0"/>
              <a:t>Uređivanje stilova teksta matrice</a:t>
            </a:r>
          </a:p>
          <a:p>
            <a:pPr lvl="1" rtl="0"/>
            <a:r>
              <a:rPr lang="hr-HR" noProof="0"/>
              <a:t>Druga razina</a:t>
            </a:r>
          </a:p>
          <a:p>
            <a:pPr lvl="2" rtl="0"/>
            <a:r>
              <a:rPr lang="hr-HR" noProof="0"/>
              <a:t>Treća razina</a:t>
            </a:r>
          </a:p>
          <a:p>
            <a:pPr lvl="3" rtl="0"/>
            <a:r>
              <a:rPr lang="hr-HR" noProof="0"/>
              <a:t>Četvrta razina</a:t>
            </a:r>
          </a:p>
          <a:p>
            <a:pPr lvl="4" rtl="0"/>
            <a:r>
              <a:rPr lang="hr-HR" noProof="0"/>
              <a:t>Peta razina</a:t>
            </a:r>
          </a:p>
        </p:txBody>
      </p:sp>
      <p:sp>
        <p:nvSpPr>
          <p:cNvPr id="5" name="Rezervirano mjesto za datum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3AC9DDB2-09E8-414D-8474-7B5190DF934E}" type="datetime1">
              <a:rPr lang="hr-HR" noProof="0" smtClean="0"/>
              <a:t>6.5.2023.</a:t>
            </a:fld>
            <a:endParaRPr lang="hr-HR" noProof="0"/>
          </a:p>
        </p:txBody>
      </p:sp>
      <p:sp>
        <p:nvSpPr>
          <p:cNvPr id="6" name="Rezervirano mjesto za podnožje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endParaRPr lang="hr-HR" noProof="0"/>
          </a:p>
        </p:txBody>
      </p:sp>
      <p:sp>
        <p:nvSpPr>
          <p:cNvPr id="7" name="Rezervirano mjesto za broj slajd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4FAB73BC-B049-4115-A692-8D63A059BFB8}" type="slidenum">
              <a:rPr lang="hr-HR" noProof="0" smtClean="0"/>
              <a:pPr/>
              <a:t>‹#›</a:t>
            </a:fld>
            <a:endParaRPr lang="hr-HR" noProof="0"/>
          </a:p>
        </p:txBody>
      </p:sp>
    </p:spTree>
    <p:extLst>
      <p:ext uri="{BB962C8B-B14F-4D97-AF65-F5344CB8AC3E}">
        <p14:creationId xmlns:p14="http://schemas.microsoft.com/office/powerpoint/2010/main" val="102537640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hr-HR" noProof="0"/>
              <a:t>Kliknite da biste uredili stil naslova matrice</a:t>
            </a:r>
          </a:p>
        </p:txBody>
      </p:sp>
      <p:sp>
        <p:nvSpPr>
          <p:cNvPr id="3" name="Rezervirano mjesto za tekst 2"/>
          <p:cNvSpPr>
            <a:spLocks noGrp="1"/>
          </p:cNvSpPr>
          <p:nvPr>
            <p:ph type="body" idx="1" hasCustomPrompt="1"/>
          </p:nvPr>
        </p:nvSpPr>
        <p:spPr>
          <a:xfrm>
            <a:off x="1069848" y="2074334"/>
            <a:ext cx="4754880" cy="640080"/>
          </a:xfrm>
        </p:spPr>
        <p:txBody>
          <a:bodyPr rtlCol="0"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hr-HR" noProof="0"/>
              <a:t>Uređivanje stilova teksta matrice</a:t>
            </a:r>
          </a:p>
        </p:txBody>
      </p:sp>
      <p:sp>
        <p:nvSpPr>
          <p:cNvPr id="4" name="Rezervirano mjesto za sadržaj 3"/>
          <p:cNvSpPr>
            <a:spLocks noGrp="1"/>
          </p:cNvSpPr>
          <p:nvPr>
            <p:ph sz="half" idx="2" hasCustomPrompt="1"/>
          </p:nvPr>
        </p:nvSpPr>
        <p:spPr>
          <a:xfrm>
            <a:off x="1069848" y="2755898"/>
            <a:ext cx="4754880" cy="3200400"/>
          </a:xfrm>
        </p:spPr>
        <p:txBody>
          <a:bodyPr rtlCol="0"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hr-HR" noProof="0"/>
              <a:t>Uređivanje stilova teksta matrice</a:t>
            </a:r>
          </a:p>
          <a:p>
            <a:pPr lvl="1" rtl="0"/>
            <a:r>
              <a:rPr lang="hr-HR" noProof="0"/>
              <a:t>Druga razina</a:t>
            </a:r>
          </a:p>
          <a:p>
            <a:pPr lvl="2" rtl="0"/>
            <a:r>
              <a:rPr lang="hr-HR" noProof="0"/>
              <a:t>Treća razina</a:t>
            </a:r>
          </a:p>
          <a:p>
            <a:pPr lvl="3" rtl="0"/>
            <a:r>
              <a:rPr lang="hr-HR" noProof="0"/>
              <a:t>Četvrta razina</a:t>
            </a:r>
          </a:p>
          <a:p>
            <a:pPr lvl="4" rtl="0"/>
            <a:r>
              <a:rPr lang="hr-HR" noProof="0"/>
              <a:t>Peta razina</a:t>
            </a:r>
          </a:p>
        </p:txBody>
      </p:sp>
      <p:sp>
        <p:nvSpPr>
          <p:cNvPr id="5" name="Rezervirano mjesto za tekst 4"/>
          <p:cNvSpPr>
            <a:spLocks noGrp="1"/>
          </p:cNvSpPr>
          <p:nvPr>
            <p:ph type="body" sz="quarter" idx="3" hasCustomPrompt="1"/>
          </p:nvPr>
        </p:nvSpPr>
        <p:spPr>
          <a:xfrm>
            <a:off x="6373368" y="2074334"/>
            <a:ext cx="4754880" cy="640080"/>
          </a:xfrm>
        </p:spPr>
        <p:txBody>
          <a:bodyPr rtlCol="0"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hr-HR" noProof="0"/>
              <a:t>Uređivanje stilova teksta matrice</a:t>
            </a:r>
          </a:p>
        </p:txBody>
      </p:sp>
      <p:sp>
        <p:nvSpPr>
          <p:cNvPr id="6" name="Rezervirano mjesto za sadržaj 5"/>
          <p:cNvSpPr>
            <a:spLocks noGrp="1"/>
          </p:cNvSpPr>
          <p:nvPr>
            <p:ph sz="quarter" idx="4" hasCustomPrompt="1"/>
          </p:nvPr>
        </p:nvSpPr>
        <p:spPr>
          <a:xfrm>
            <a:off x="6373368" y="2756581"/>
            <a:ext cx="4754880" cy="3200400"/>
          </a:xfrm>
        </p:spPr>
        <p:txBody>
          <a:bodyPr rtlCol="0"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hr-HR" noProof="0"/>
              <a:t>Uređivanje stilova teksta matrice</a:t>
            </a:r>
          </a:p>
          <a:p>
            <a:pPr lvl="1" rtl="0"/>
            <a:r>
              <a:rPr lang="hr-HR" noProof="0"/>
              <a:t>Druga razina</a:t>
            </a:r>
          </a:p>
          <a:p>
            <a:pPr lvl="2" rtl="0"/>
            <a:r>
              <a:rPr lang="hr-HR" noProof="0"/>
              <a:t>Treća razina</a:t>
            </a:r>
          </a:p>
          <a:p>
            <a:pPr lvl="3" rtl="0"/>
            <a:r>
              <a:rPr lang="hr-HR" noProof="0"/>
              <a:t>Četvrta razina</a:t>
            </a:r>
          </a:p>
          <a:p>
            <a:pPr lvl="4" rtl="0"/>
            <a:r>
              <a:rPr lang="hr-HR" noProof="0"/>
              <a:t>Peta razina</a:t>
            </a:r>
          </a:p>
        </p:txBody>
      </p:sp>
      <p:sp>
        <p:nvSpPr>
          <p:cNvPr id="7" name="Rezervirano mjesto za datum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18C1B498-EA7E-4617-B427-27BE632D0CA8}" type="datetime1">
              <a:rPr lang="hr-HR" noProof="0" smtClean="0"/>
              <a:t>6.5.2023.</a:t>
            </a:fld>
            <a:endParaRPr lang="hr-HR" noProof="0"/>
          </a:p>
        </p:txBody>
      </p:sp>
      <p:sp>
        <p:nvSpPr>
          <p:cNvPr id="8" name="Rezervirano mjesto za podnožje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endParaRPr lang="hr-HR" noProof="0"/>
          </a:p>
        </p:txBody>
      </p:sp>
      <p:sp>
        <p:nvSpPr>
          <p:cNvPr id="9" name="Rezervirano mjesto za broj slajda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4FAB73BC-B049-4115-A692-8D63A059BFB8}" type="slidenum">
              <a:rPr lang="hr-HR" noProof="0" smtClean="0"/>
              <a:pPr/>
              <a:t>‹#›</a:t>
            </a:fld>
            <a:endParaRPr lang="hr-HR" noProof="0"/>
          </a:p>
        </p:txBody>
      </p:sp>
    </p:spTree>
    <p:extLst>
      <p:ext uri="{BB962C8B-B14F-4D97-AF65-F5344CB8AC3E}">
        <p14:creationId xmlns:p14="http://schemas.microsoft.com/office/powerpoint/2010/main" val="38911839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hr-HR" noProof="0"/>
              <a:t>Kliknite da biste uredili stil naslova matrice</a:t>
            </a:r>
          </a:p>
        </p:txBody>
      </p:sp>
      <p:sp>
        <p:nvSpPr>
          <p:cNvPr id="3" name="Rezervirano mjesto za datum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91763D29-8CAE-4726-87AC-EC5827411EA2}" type="datetime1">
              <a:rPr lang="hr-HR" noProof="0" smtClean="0"/>
              <a:t>6.5.2023.</a:t>
            </a:fld>
            <a:endParaRPr lang="hr-HR" noProof="0"/>
          </a:p>
        </p:txBody>
      </p:sp>
      <p:sp>
        <p:nvSpPr>
          <p:cNvPr id="4" name="Rezervirano mjesto za podnožje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endParaRPr lang="hr-HR" noProof="0"/>
          </a:p>
        </p:txBody>
      </p:sp>
      <p:sp>
        <p:nvSpPr>
          <p:cNvPr id="5" name="Rezervirano mjesto za broj slajda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4FAB73BC-B049-4115-A692-8D63A059BFB8}" type="slidenum">
              <a:rPr lang="hr-HR" noProof="0" smtClean="0"/>
              <a:pPr/>
              <a:t>‹#›</a:t>
            </a:fld>
            <a:endParaRPr lang="hr-HR" noProof="0"/>
          </a:p>
        </p:txBody>
      </p:sp>
    </p:spTree>
    <p:extLst>
      <p:ext uri="{BB962C8B-B14F-4D97-AF65-F5344CB8AC3E}">
        <p14:creationId xmlns:p14="http://schemas.microsoft.com/office/powerpoint/2010/main" val="397111734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za datum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7945E8F8-8904-4D23-ABD0-52FB2CF7D6C6}" type="datetime1">
              <a:rPr lang="hr-HR" noProof="0" smtClean="0"/>
              <a:t>6.5.2023.</a:t>
            </a:fld>
            <a:endParaRPr lang="hr-HR" noProof="0"/>
          </a:p>
        </p:txBody>
      </p:sp>
      <p:sp>
        <p:nvSpPr>
          <p:cNvPr id="3" name="Rezervirano mjesto za podnožje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endParaRPr lang="hr-HR" noProof="0"/>
          </a:p>
        </p:txBody>
      </p:sp>
      <p:sp>
        <p:nvSpPr>
          <p:cNvPr id="4" name="Rezervirano mjesto za broj slajda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4FAB73BC-B049-4115-A692-8D63A059BFB8}" type="slidenum">
              <a:rPr lang="hr-HR" noProof="0" smtClean="0"/>
              <a:pPr/>
              <a:t>‹#›</a:t>
            </a:fld>
            <a:endParaRPr lang="hr-HR" noProof="0"/>
          </a:p>
        </p:txBody>
      </p:sp>
    </p:spTree>
    <p:extLst>
      <p:ext uri="{BB962C8B-B14F-4D97-AF65-F5344CB8AC3E}">
        <p14:creationId xmlns:p14="http://schemas.microsoft.com/office/powerpoint/2010/main" val="300829337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ravokutnik 13"/>
          <p:cNvSpPr/>
          <p:nvPr/>
        </p:nvSpPr>
        <p:spPr>
          <a:xfrm>
            <a:off x="234693" y="237744"/>
            <a:ext cx="8633081" cy="6382512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75000"/>
              </a:schemeClr>
            </a:solidFill>
            <a:prstDash val="solid"/>
          </a:ln>
          <a:effectLst>
            <a:softEdge rad="0"/>
          </a:effectLst>
        </p:spPr>
      </p:sp>
      <p:sp>
        <p:nvSpPr>
          <p:cNvPr id="16" name="Pravokutnik 15"/>
          <p:cNvSpPr/>
          <p:nvPr/>
        </p:nvSpPr>
        <p:spPr>
          <a:xfrm>
            <a:off x="371856" y="374904"/>
            <a:ext cx="8353044" cy="6108192"/>
          </a:xfrm>
          <a:prstGeom prst="rect">
            <a:avLst/>
          </a:prstGeom>
          <a:solidFill>
            <a:schemeClr val="bg2"/>
          </a:solidFill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15" name="Pravokutnik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rtl="0"/>
            <a:r>
              <a:rPr lang="hr-HR" noProof="0"/>
              <a:t>Kliknite da biste uredili stil naslova matrice</a:t>
            </a:r>
          </a:p>
        </p:txBody>
      </p:sp>
      <p:sp>
        <p:nvSpPr>
          <p:cNvPr id="3" name="Rezervirano mjesto za sadržaj 2"/>
          <p:cNvSpPr>
            <a:spLocks noGrp="1"/>
          </p:cNvSpPr>
          <p:nvPr>
            <p:ph idx="1" hasCustomPrompt="1"/>
          </p:nvPr>
        </p:nvSpPr>
        <p:spPr>
          <a:xfrm>
            <a:off x="790575" y="704850"/>
            <a:ext cx="7562850" cy="5143500"/>
          </a:xfrm>
        </p:spPr>
        <p:txBody>
          <a:bodyPr rtlCol="0"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hr-HR" noProof="0"/>
              <a:t>Uređivanje stilova teksta matrice</a:t>
            </a:r>
          </a:p>
          <a:p>
            <a:pPr lvl="1" rtl="0"/>
            <a:r>
              <a:rPr lang="hr-HR" noProof="0"/>
              <a:t>Druga razina</a:t>
            </a:r>
          </a:p>
          <a:p>
            <a:pPr lvl="2" rtl="0"/>
            <a:r>
              <a:rPr lang="hr-HR" noProof="0"/>
              <a:t>Treća razina</a:t>
            </a:r>
          </a:p>
          <a:p>
            <a:pPr lvl="3" rtl="0"/>
            <a:r>
              <a:rPr lang="hr-HR" noProof="0"/>
              <a:t>Četvrta razina</a:t>
            </a:r>
          </a:p>
          <a:p>
            <a:pPr lvl="4" rtl="0"/>
            <a:r>
              <a:rPr lang="hr-HR" noProof="0"/>
              <a:t>Peta razina</a:t>
            </a:r>
          </a:p>
        </p:txBody>
      </p:sp>
      <p:sp>
        <p:nvSpPr>
          <p:cNvPr id="4" name="Rezervirano mjesto za tekst 3"/>
          <p:cNvSpPr>
            <a:spLocks noGrp="1"/>
          </p:cNvSpPr>
          <p:nvPr>
            <p:ph type="body" sz="half" idx="2" hasCustomPrompt="1"/>
          </p:nvPr>
        </p:nvSpPr>
        <p:spPr>
          <a:xfrm>
            <a:off x="9296400" y="2286000"/>
            <a:ext cx="2430780" cy="3505200"/>
          </a:xfrm>
        </p:spPr>
        <p:txBody>
          <a:bodyPr rtlCol="0"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hr-HR" noProof="0"/>
              <a:t>Uređivanje stilova teksta matrice</a:t>
            </a:r>
          </a:p>
        </p:txBody>
      </p:sp>
      <p:sp>
        <p:nvSpPr>
          <p:cNvPr id="5" name="Rezervirano mjesto za datum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18B34A96-FFFC-4513-8212-C5F63E872443}" type="datetime1">
              <a:rPr lang="hr-HR" noProof="0" smtClean="0"/>
              <a:t>6.5.2023.</a:t>
            </a:fld>
            <a:endParaRPr lang="hr-HR" noProof="0"/>
          </a:p>
        </p:txBody>
      </p:sp>
      <p:sp>
        <p:nvSpPr>
          <p:cNvPr id="6" name="Rezervirano mjesto za podnožje 5"/>
          <p:cNvSpPr>
            <a:spLocks noGrp="1"/>
          </p:cNvSpPr>
          <p:nvPr>
            <p:ph type="ftr" sz="quarter" idx="11"/>
          </p:nvPr>
        </p:nvSpPr>
        <p:spPr>
          <a:xfrm>
            <a:off x="3439158" y="6214535"/>
            <a:ext cx="5184648" cy="256032"/>
          </a:xfrm>
        </p:spPr>
        <p:txBody>
          <a:bodyPr rtlCol="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 rtl="0"/>
            <a:endParaRPr lang="hr-HR" noProof="0"/>
          </a:p>
        </p:txBody>
      </p:sp>
      <p:sp>
        <p:nvSpPr>
          <p:cNvPr id="7" name="Rezervirano mjesto za broj slajd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rtl="0"/>
            <a:fld id="{4FAB73BC-B049-4115-A692-8D63A059BFB8}" type="slidenum">
              <a:rPr lang="hr-HR" noProof="0" smtClean="0"/>
              <a:pPr/>
              <a:t>‹#›</a:t>
            </a:fld>
            <a:endParaRPr lang="hr-HR" noProof="0"/>
          </a:p>
        </p:txBody>
      </p:sp>
      <p:sp>
        <p:nvSpPr>
          <p:cNvPr id="11" name="Pravokutnik 10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chemeClr val="tx1">
                <a:lumMod val="65000"/>
                <a:lumOff val="3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9942337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ravokutnik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tx1"/>
          </a:solidFill>
          <a:ln w="6350" cap="sq">
            <a:solidFill>
              <a:schemeClr val="tx1">
                <a:lumMod val="7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Pravokutnik 8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solidFill>
            <a:schemeClr val="bg2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rtlCol="0" anchor="b">
            <a:noAutofit/>
          </a:bodyPr>
          <a:lstStyle>
            <a:lvl1pPr algn="l">
              <a:defRPr sz="2800" b="0">
                <a:solidFill>
                  <a:schemeClr val="tx1"/>
                </a:solidFill>
                <a:latin typeface="+mj-lt"/>
              </a:defRPr>
            </a:lvl1pPr>
          </a:lstStyle>
          <a:p>
            <a:pPr rtl="0"/>
            <a:r>
              <a:rPr lang="hr-HR" noProof="0"/>
              <a:t>Kliknite da biste uredili stil naslova matrice</a:t>
            </a:r>
          </a:p>
        </p:txBody>
      </p:sp>
      <p:sp>
        <p:nvSpPr>
          <p:cNvPr id="3" name="Rezervirano mjesto za sliku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228599" y="237744"/>
            <a:ext cx="8601076" cy="6382512"/>
          </a:xfrm>
          <a:solidFill>
            <a:srgbClr val="808080"/>
          </a:solidFill>
          <a:ln>
            <a:noFill/>
          </a:ln>
        </p:spPr>
        <p:txBody>
          <a:bodyPr rtlCol="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hr-HR" noProof="0"/>
              <a:t>Kliknite ikonu da biste dodali sliku</a:t>
            </a:r>
          </a:p>
        </p:txBody>
      </p:sp>
      <p:sp>
        <p:nvSpPr>
          <p:cNvPr id="4" name="Rezervirano mjesto za tekst 3"/>
          <p:cNvSpPr>
            <a:spLocks noGrp="1"/>
          </p:cNvSpPr>
          <p:nvPr>
            <p:ph type="body" sz="half" idx="2" hasCustomPrompt="1"/>
          </p:nvPr>
        </p:nvSpPr>
        <p:spPr>
          <a:xfrm>
            <a:off x="9296400" y="2286000"/>
            <a:ext cx="2432304" cy="3502152"/>
          </a:xfrm>
        </p:spPr>
        <p:txBody>
          <a:bodyPr rtlCol="0"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hr-HR" noProof="0"/>
              <a:t>Uređivanje stilova teksta matrice</a:t>
            </a:r>
          </a:p>
        </p:txBody>
      </p:sp>
      <p:sp>
        <p:nvSpPr>
          <p:cNvPr id="5" name="Rezervirano mjesto za datum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pPr rtl="0"/>
            <a:fld id="{191B6507-92E5-43BB-8D08-E9B5FFA5512F}" type="datetime1">
              <a:rPr lang="hr-HR" noProof="0" smtClean="0"/>
              <a:t>6.5.2023.</a:t>
            </a:fld>
            <a:endParaRPr lang="hr-HR" noProof="0"/>
          </a:p>
        </p:txBody>
      </p:sp>
      <p:sp>
        <p:nvSpPr>
          <p:cNvPr id="6" name="Rezervirano mjesto za podnožje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rtl="0"/>
            <a:endParaRPr lang="hr-HR" noProof="0"/>
          </a:p>
        </p:txBody>
      </p:sp>
      <p:sp>
        <p:nvSpPr>
          <p:cNvPr id="7" name="Rezervirano mjesto za broj slajd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4FAB73BC-B049-4115-A692-8D63A059BFB8}" type="slidenum">
              <a:rPr lang="hr-HR" noProof="0" smtClean="0"/>
              <a:pPr/>
              <a:t>‹#›</a:t>
            </a:fld>
            <a:endParaRPr lang="hr-HR" noProof="0"/>
          </a:p>
        </p:txBody>
      </p:sp>
    </p:spTree>
    <p:extLst>
      <p:ext uri="{BB962C8B-B14F-4D97-AF65-F5344CB8AC3E}">
        <p14:creationId xmlns:p14="http://schemas.microsoft.com/office/powerpoint/2010/main" val="286709482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hr-HR" noProof="0"/>
              <a:t>Kliknite da biste uredili stil naslova matrice</a:t>
            </a:r>
          </a:p>
        </p:txBody>
      </p:sp>
      <p:sp>
        <p:nvSpPr>
          <p:cNvPr id="3" name="Okomiti tekst s rezerviranim mjestom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rtlCol="0"/>
          <a:lstStyle/>
          <a:p>
            <a:pPr lvl="0" rtl="0"/>
            <a:r>
              <a:rPr lang="hr-HR" noProof="0"/>
              <a:t>Uređivanje stilova teksta matrice</a:t>
            </a:r>
          </a:p>
          <a:p>
            <a:pPr lvl="1" rtl="0"/>
            <a:r>
              <a:rPr lang="hr-HR" noProof="0"/>
              <a:t>Druga razina</a:t>
            </a:r>
          </a:p>
          <a:p>
            <a:pPr lvl="2" rtl="0"/>
            <a:r>
              <a:rPr lang="hr-HR" noProof="0"/>
              <a:t>Treća razina</a:t>
            </a:r>
          </a:p>
          <a:p>
            <a:pPr lvl="3" rtl="0"/>
            <a:r>
              <a:rPr lang="hr-HR" noProof="0"/>
              <a:t>Četvrta razina</a:t>
            </a:r>
          </a:p>
          <a:p>
            <a:pPr lvl="4" rtl="0"/>
            <a:r>
              <a:rPr lang="hr-HR" noProof="0"/>
              <a:t>Peta razina</a:t>
            </a:r>
          </a:p>
        </p:txBody>
      </p:sp>
      <p:sp>
        <p:nvSpPr>
          <p:cNvPr id="4" name="Rezervirano mjesto za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5D5C4787-B93F-4319-A3A5-DA0AA4914451}" type="datetime1">
              <a:rPr lang="hr-HR" noProof="0" smtClean="0"/>
              <a:t>6.5.2023.</a:t>
            </a:fld>
            <a:endParaRPr lang="hr-HR" noProof="0"/>
          </a:p>
        </p:txBody>
      </p:sp>
      <p:sp>
        <p:nvSpPr>
          <p:cNvPr id="5" name="Rezervirano mjesto za podnožj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endParaRPr lang="hr-HR" noProof="0"/>
          </a:p>
        </p:txBody>
      </p:sp>
      <p:sp>
        <p:nvSpPr>
          <p:cNvPr id="6" name="Rezervirano mjesto za broj slajd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4FAB73BC-B049-4115-A692-8D63A059BFB8}" type="slidenum">
              <a:rPr lang="hr-HR" noProof="0" smtClean="0"/>
              <a:pPr/>
              <a:t>‹#›</a:t>
            </a:fld>
            <a:endParaRPr lang="hr-HR" noProof="0"/>
          </a:p>
        </p:txBody>
      </p:sp>
    </p:spTree>
    <p:extLst>
      <p:ext uri="{BB962C8B-B14F-4D97-AF65-F5344CB8AC3E}">
        <p14:creationId xmlns:p14="http://schemas.microsoft.com/office/powerpoint/2010/main" val="280711560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komiti naslov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 rtlCol="0"/>
          <a:lstStyle/>
          <a:p>
            <a:pPr rtl="0"/>
            <a:r>
              <a:rPr lang="hr-HR" noProof="0"/>
              <a:t>Kliknite da biste uredili stil naslova matrice</a:t>
            </a:r>
          </a:p>
        </p:txBody>
      </p:sp>
      <p:sp>
        <p:nvSpPr>
          <p:cNvPr id="3" name="Okomiti tekst s rezerviranim mjestom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762000"/>
            <a:ext cx="8077200" cy="5257800"/>
          </a:xfrm>
        </p:spPr>
        <p:txBody>
          <a:bodyPr vert="eaVert" rtlCol="0"/>
          <a:lstStyle/>
          <a:p>
            <a:pPr lvl="0" rtl="0"/>
            <a:r>
              <a:rPr lang="hr-HR" noProof="0"/>
              <a:t>Uređivanje stilova teksta matrice</a:t>
            </a:r>
          </a:p>
          <a:p>
            <a:pPr lvl="1" rtl="0"/>
            <a:r>
              <a:rPr lang="hr-HR" noProof="0"/>
              <a:t>Druga razina</a:t>
            </a:r>
          </a:p>
          <a:p>
            <a:pPr lvl="2" rtl="0"/>
            <a:r>
              <a:rPr lang="hr-HR" noProof="0"/>
              <a:t>Treća razina</a:t>
            </a:r>
          </a:p>
          <a:p>
            <a:pPr lvl="3" rtl="0"/>
            <a:r>
              <a:rPr lang="hr-HR" noProof="0"/>
              <a:t>Četvrta razina</a:t>
            </a:r>
          </a:p>
          <a:p>
            <a:pPr lvl="4" rtl="0"/>
            <a:r>
              <a:rPr lang="hr-HR" noProof="0"/>
              <a:t>Peta razina</a:t>
            </a:r>
          </a:p>
        </p:txBody>
      </p:sp>
      <p:sp>
        <p:nvSpPr>
          <p:cNvPr id="4" name="Rezervirano mjesto za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D011A2C6-0689-417C-B098-1BE9D14FB4E7}" type="datetime1">
              <a:rPr lang="hr-HR" noProof="0" smtClean="0"/>
              <a:t>6.5.2023.</a:t>
            </a:fld>
            <a:endParaRPr lang="hr-HR" noProof="0"/>
          </a:p>
        </p:txBody>
      </p:sp>
      <p:sp>
        <p:nvSpPr>
          <p:cNvPr id="5" name="Rezervirano mjesto za podnožj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endParaRPr lang="hr-HR" noProof="0"/>
          </a:p>
        </p:txBody>
      </p:sp>
      <p:sp>
        <p:nvSpPr>
          <p:cNvPr id="6" name="Rezervirano mjesto za broj slajd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4FAB73BC-B049-4115-A692-8D63A059BFB8}" type="slidenum">
              <a:rPr lang="hr-HR" noProof="0" smtClean="0"/>
              <a:pPr/>
              <a:t>‹#›</a:t>
            </a:fld>
            <a:endParaRPr lang="hr-HR" noProof="0"/>
          </a:p>
        </p:txBody>
      </p:sp>
    </p:spTree>
    <p:extLst>
      <p:ext uri="{BB962C8B-B14F-4D97-AF65-F5344CB8AC3E}">
        <p14:creationId xmlns:p14="http://schemas.microsoft.com/office/powerpoint/2010/main" val="1767027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naslova 1">
            <a:extLst>
              <a:ext uri="{FF2B5EF4-FFF2-40B4-BE49-F238E27FC236}">
                <a16:creationId xmlns:a16="http://schemas.microsoft.com/office/drawing/2014/main" id="{A6363486-9A50-EC86-2893-DB8C975AD5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15A3380B-0D9C-36A0-FF18-C77FE58DB3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B097A3A3-6472-E800-24D6-6034A3E474E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0929964D-63EE-4B55-9807-9B740BE3A51C}" type="datetime1">
              <a:rPr lang="hr-HR" noProof="0" smtClean="0"/>
              <a:t>6.5.2023.</a:t>
            </a:fld>
            <a:endParaRPr lang="hr-HR" noProof="0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51D8B178-CB29-F0E5-25F9-35F8CA3F8F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hr-HR" noProof="0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BF524AA6-FAB3-7FF6-8009-4ECA5511B3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4FAB73BC-B049-4115-A692-8D63A059BFB8}" type="slidenum">
              <a:rPr lang="hr-HR" noProof="0" smtClean="0"/>
              <a:pPr/>
              <a:t>‹#›</a:t>
            </a:fld>
            <a:endParaRPr lang="hr-HR" noProof="0"/>
          </a:p>
        </p:txBody>
      </p:sp>
    </p:spTree>
    <p:extLst>
      <p:ext uri="{BB962C8B-B14F-4D97-AF65-F5344CB8AC3E}">
        <p14:creationId xmlns:p14="http://schemas.microsoft.com/office/powerpoint/2010/main" val="15800204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avokutnik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75000"/>
              </a:schemeClr>
            </a:solidFill>
            <a:prstDash val="solid"/>
          </a:ln>
          <a:effectLst>
            <a:softEdge rad="0"/>
          </a:effectLst>
        </p:spPr>
      </p:sp>
      <p:sp>
        <p:nvSpPr>
          <p:cNvPr id="8" name="Pravokutnik 7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solidFill>
            <a:schemeClr val="bg2"/>
          </a:solidFill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2" name="Rezervirano mjesto za naslov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hr-HR" noProof="0"/>
              <a:t>Kliknite da biste uredili stil naslova matrice</a:t>
            </a:r>
          </a:p>
        </p:txBody>
      </p:sp>
      <p:sp>
        <p:nvSpPr>
          <p:cNvPr id="3" name="Rezervirano mjesto za tekst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hr-HR" noProof="0"/>
              <a:t>Uređivanje stilova teksta matrice</a:t>
            </a:r>
          </a:p>
          <a:p>
            <a:pPr lvl="1" rtl="0"/>
            <a:r>
              <a:rPr lang="hr-HR" noProof="0"/>
              <a:t>Druga razina</a:t>
            </a:r>
          </a:p>
          <a:p>
            <a:pPr lvl="2" rtl="0"/>
            <a:r>
              <a:rPr lang="hr-HR" noProof="0"/>
              <a:t>Treća razina</a:t>
            </a:r>
          </a:p>
          <a:p>
            <a:pPr lvl="3" rtl="0"/>
            <a:r>
              <a:rPr lang="hr-HR" noProof="0"/>
              <a:t>Četvrta razina</a:t>
            </a:r>
          </a:p>
          <a:p>
            <a:pPr lvl="4" rtl="0"/>
            <a:r>
              <a:rPr lang="hr-HR" noProof="0"/>
              <a:t>Peta razina</a:t>
            </a:r>
          </a:p>
        </p:txBody>
      </p:sp>
      <p:sp>
        <p:nvSpPr>
          <p:cNvPr id="4" name="Rezervirano mjesto za datum 3"/>
          <p:cNvSpPr>
            <a:spLocks noGrp="1"/>
          </p:cNvSpPr>
          <p:nvPr>
            <p:ph type="dt" sz="half" idx="2"/>
          </p:nvPr>
        </p:nvSpPr>
        <p:spPr>
          <a:xfrm>
            <a:off x="389464" y="6214535"/>
            <a:ext cx="274320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bg2"/>
                </a:solidFill>
              </a:defRPr>
            </a:lvl1pPr>
          </a:lstStyle>
          <a:p>
            <a:pPr rtl="0"/>
            <a:fld id="{0929964D-63EE-4B55-9807-9B740BE3A51C}" type="datetime1">
              <a:rPr lang="hr-HR" noProof="0" smtClean="0"/>
              <a:t>6.5.2023.</a:t>
            </a:fld>
            <a:endParaRPr lang="hr-HR" noProof="0"/>
          </a:p>
        </p:txBody>
      </p:sp>
      <p:sp>
        <p:nvSpPr>
          <p:cNvPr id="5" name="Rezervirano mjesto za podnožje 4"/>
          <p:cNvSpPr>
            <a:spLocks noGrp="1"/>
          </p:cNvSpPr>
          <p:nvPr>
            <p:ph type="ftr" sz="quarter" idx="3"/>
          </p:nvPr>
        </p:nvSpPr>
        <p:spPr>
          <a:xfrm>
            <a:off x="3489960" y="6214535"/>
            <a:ext cx="521208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bg2"/>
                </a:solidFill>
              </a:defRPr>
            </a:lvl1pPr>
          </a:lstStyle>
          <a:p>
            <a:pPr rtl="0"/>
            <a:endParaRPr lang="hr-HR" noProof="0"/>
          </a:p>
        </p:txBody>
      </p:sp>
      <p:sp>
        <p:nvSpPr>
          <p:cNvPr id="6" name="Rezervirano mjesto za broj slajda 5"/>
          <p:cNvSpPr>
            <a:spLocks noGrp="1"/>
          </p:cNvSpPr>
          <p:nvPr>
            <p:ph type="sldNum" sz="quarter" idx="4"/>
          </p:nvPr>
        </p:nvSpPr>
        <p:spPr>
          <a:xfrm>
            <a:off x="10348535" y="6214535"/>
            <a:ext cx="146304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bg2"/>
                </a:solidFill>
              </a:defRPr>
            </a:lvl1pPr>
          </a:lstStyle>
          <a:p>
            <a:pPr rtl="0"/>
            <a:fld id="{4FAB73BC-B049-4115-A692-8D63A059BFB8}" type="slidenum">
              <a:rPr lang="hr-HR" noProof="0" smtClean="0"/>
              <a:pPr/>
              <a:t>‹#›</a:t>
            </a:fld>
            <a:endParaRPr lang="hr-HR" noProof="0"/>
          </a:p>
        </p:txBody>
      </p:sp>
    </p:spTree>
    <p:extLst>
      <p:ext uri="{BB962C8B-B14F-4D97-AF65-F5344CB8AC3E}">
        <p14:creationId xmlns:p14="http://schemas.microsoft.com/office/powerpoint/2010/main" val="192937792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/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>
            <a:lumMod val="60000"/>
            <a:lumOff val="40000"/>
          </a:schemeClr>
        </a:buClr>
        <a:buFont typeface="Arial" pitchFamily="34" charset="0"/>
        <a:buChar char="•"/>
        <a:defRPr sz="1400" kern="1200">
          <a:solidFill>
            <a:schemeClr val="bg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8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bm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bmp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7" Type="http://schemas.openxmlformats.org/officeDocument/2006/relationships/image" Target="../media/image16.jpg"/><Relationship Id="rId2" Type="http://schemas.openxmlformats.org/officeDocument/2006/relationships/image" Target="../media/image2.bmp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2.bmp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ectangle 43">
            <a:extLst>
              <a:ext uri="{FF2B5EF4-FFF2-40B4-BE49-F238E27FC236}">
                <a16:creationId xmlns:a16="http://schemas.microsoft.com/office/drawing/2014/main" id="{2FF86148-D148-44FB-AE1D-6DED28F886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0A36112C-4AF8-418C-A995-0BBCA25583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866" y="0"/>
            <a:ext cx="6758734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0ACFFA58-0572-4367-BDCC-372E9948AC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91973" y="643464"/>
            <a:ext cx="4143830" cy="5566305"/>
          </a:xfrm>
          <a:prstGeom prst="rect">
            <a:avLst/>
          </a:prstGeom>
          <a:solidFill>
            <a:schemeClr val="tx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F25C2A15-FF3A-42F8-9257-167DAC57F0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57364" y="806860"/>
            <a:ext cx="3813048" cy="5239512"/>
          </a:xfrm>
          <a:prstGeom prst="rect">
            <a:avLst/>
          </a:prstGeom>
          <a:solidFill>
            <a:schemeClr val="bg2">
              <a:lumMod val="75000"/>
            </a:schemeClr>
          </a:solidFill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ED90EC3D-482A-4E73-B198-E8341A0D09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57225" y="1559768"/>
            <a:ext cx="2978281" cy="313537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700"/>
              <a:t>OŠ Šime Budinića Zadar,</a:t>
            </a:r>
            <a:br>
              <a:rPr lang="en-US" sz="3700"/>
            </a:br>
            <a:br>
              <a:rPr lang="en-US" sz="3700"/>
            </a:br>
            <a:r>
              <a:rPr lang="en-US" sz="3700"/>
              <a:t> Croatia</a:t>
            </a:r>
            <a:br>
              <a:rPr lang="en-US" sz="3700"/>
            </a:br>
            <a:endParaRPr lang="en-US" sz="3700"/>
          </a:p>
        </p:txBody>
      </p:sp>
      <p:sp>
        <p:nvSpPr>
          <p:cNvPr id="14" name="TekstniOkvir 13">
            <a:extLst>
              <a:ext uri="{FF2B5EF4-FFF2-40B4-BE49-F238E27FC236}">
                <a16:creationId xmlns:a16="http://schemas.microsoft.com/office/drawing/2014/main" id="{D0F15C0F-385D-4BEA-AFB7-0F7BE26BBE9B}"/>
              </a:ext>
            </a:extLst>
          </p:cNvPr>
          <p:cNvSpPr txBox="1"/>
          <p:nvPr/>
        </p:nvSpPr>
        <p:spPr>
          <a:xfrm>
            <a:off x="7957225" y="4708186"/>
            <a:ext cx="2978282" cy="99222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 marR="0" lvl="0" algn="ctr" fontAlgn="auto">
              <a:spcAft>
                <a:spcPts val="600"/>
              </a:spcAft>
              <a:buClr>
                <a:schemeClr val="tx2">
                  <a:lumMod val="60000"/>
                  <a:lumOff val="40000"/>
                </a:schemeClr>
              </a:buClr>
              <a:buSzTx/>
              <a:tabLst/>
              <a:defRPr/>
            </a:pPr>
            <a:r>
              <a:rPr kumimoji="0" lang="en-US" sz="2800" i="0" u="none" strike="noStrike" cap="none" spc="80" normalizeH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badi" panose="020B0604020104020204" pitchFamily="34" charset="0"/>
              </a:rPr>
              <a:t>Activity 3 – </a:t>
            </a:r>
            <a:endParaRPr kumimoji="0" lang="hr-HR" sz="2800" i="0" u="none" strike="noStrike" cap="none" spc="80" normalizeH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badi" panose="020B0604020104020204" pitchFamily="34" charset="0"/>
            </a:endParaRPr>
          </a:p>
          <a:p>
            <a:pPr marR="0" lvl="0" algn="ctr" fontAlgn="auto">
              <a:spcAft>
                <a:spcPts val="600"/>
              </a:spcAft>
              <a:buClr>
                <a:schemeClr val="tx2">
                  <a:lumMod val="60000"/>
                  <a:lumOff val="40000"/>
                </a:schemeClr>
              </a:buClr>
              <a:buSzTx/>
              <a:tabLst/>
              <a:defRPr/>
            </a:pPr>
            <a:r>
              <a:rPr kumimoji="0" lang="en-US" sz="2800" i="0" u="none" strike="noStrike" cap="none" spc="80" normalizeH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badi" panose="020B0604020104020204" pitchFamily="34" charset="0"/>
              </a:rPr>
              <a:t>First Leaves </a:t>
            </a:r>
            <a:br>
              <a:rPr kumimoji="0" lang="en-US" sz="1400" b="0" i="0" u="none" strike="noStrike" cap="none" spc="80" normalizeH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</a:br>
            <a:endParaRPr kumimoji="0" lang="en-US" sz="1400" b="1" i="0" u="none" strike="noStrike" cap="none" spc="80" normalizeH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</a:endParaRPr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4ADE23DF-AD66-A7A3-1C79-EC5AFB07ED6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0566" r="-2" b="1600"/>
          <a:stretch/>
        </p:blipFill>
        <p:spPr>
          <a:xfrm>
            <a:off x="-1866" y="10"/>
            <a:ext cx="3773692" cy="3355932"/>
          </a:xfrm>
          <a:prstGeom prst="rect">
            <a:avLst/>
          </a:prstGeom>
        </p:spPr>
      </p:pic>
      <p:sp>
        <p:nvSpPr>
          <p:cNvPr id="52" name="Rectangle 51">
            <a:extLst>
              <a:ext uri="{FF2B5EF4-FFF2-40B4-BE49-F238E27FC236}">
                <a16:creationId xmlns:a16="http://schemas.microsoft.com/office/drawing/2014/main" id="{C00E3CDF-35EF-4E5D-81AC-E540C49F2A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28197" y="0"/>
            <a:ext cx="2667804" cy="335594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1A069AFC-9653-4A4D-9392-8723EE6511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503768" y="640856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CC3F1F75-F5EB-4BDB-B027-220ACBA023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618068" y="640855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863363C8-3DCA-4A21-ACF9-C93E9204BB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309708" y="640855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21A2CC76-D195-4D73-85F8-E85AF15ACB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618068" y="1286150"/>
            <a:ext cx="1691640" cy="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kstniOkvir 14">
            <a:extLst>
              <a:ext uri="{FF2B5EF4-FFF2-40B4-BE49-F238E27FC236}">
                <a16:creationId xmlns:a16="http://schemas.microsoft.com/office/drawing/2014/main" id="{6B569439-7948-4009-B62F-E740691BB90F}"/>
              </a:ext>
            </a:extLst>
          </p:cNvPr>
          <p:cNvSpPr txBox="1"/>
          <p:nvPr/>
        </p:nvSpPr>
        <p:spPr>
          <a:xfrm>
            <a:off x="498447" y="4258260"/>
            <a:ext cx="60975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hr-HR" b="0" i="0" u="none" strike="noStrike" kern="1200" cap="none" spc="0" normalizeH="0" baseline="0" noProof="0" dirty="0">
                <a:ln>
                  <a:noFill/>
                </a:ln>
                <a:solidFill>
                  <a:srgbClr val="549E39">
                    <a:lumMod val="75000"/>
                  </a:srgb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http://www.tree-guide.com/tree-age-calculator</a:t>
            </a:r>
          </a:p>
        </p:txBody>
      </p:sp>
    </p:spTree>
    <p:extLst>
      <p:ext uri="{BB962C8B-B14F-4D97-AF65-F5344CB8AC3E}">
        <p14:creationId xmlns:p14="http://schemas.microsoft.com/office/powerpoint/2010/main" val="18983020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" name="Rectangle 35">
            <a:extLst>
              <a:ext uri="{FF2B5EF4-FFF2-40B4-BE49-F238E27FC236}">
                <a16:creationId xmlns:a16="http://schemas.microsoft.com/office/drawing/2014/main" id="{A3C210E6-A35A-4F68-8D60-801A019C75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Slika 7">
            <a:extLst>
              <a:ext uri="{FF2B5EF4-FFF2-40B4-BE49-F238E27FC236}">
                <a16:creationId xmlns:a16="http://schemas.microsoft.com/office/drawing/2014/main" id="{2FFBE24C-A408-4828-8D54-16584732474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72" r="-2" b="-2"/>
          <a:stretch/>
        </p:blipFill>
        <p:spPr>
          <a:xfrm>
            <a:off x="3136389" y="10"/>
            <a:ext cx="4979304" cy="3401558"/>
          </a:xfrm>
          <a:custGeom>
            <a:avLst/>
            <a:gdLst/>
            <a:ahLst/>
            <a:cxnLst/>
            <a:rect l="l" t="t" r="r" b="b"/>
            <a:pathLst>
              <a:path w="4979304" h="3364992">
                <a:moveTo>
                  <a:pt x="0" y="0"/>
                </a:moveTo>
                <a:lnTo>
                  <a:pt x="4211250" y="0"/>
                </a:lnTo>
                <a:lnTo>
                  <a:pt x="4309461" y="192282"/>
                </a:lnTo>
                <a:cubicBezTo>
                  <a:pt x="4697535" y="1033269"/>
                  <a:pt x="4937593" y="2032690"/>
                  <a:pt x="4974907" y="3110424"/>
                </a:cubicBezTo>
                <a:lnTo>
                  <a:pt x="4979304" y="3364992"/>
                </a:lnTo>
                <a:lnTo>
                  <a:pt x="800592" y="3364992"/>
                </a:lnTo>
                <a:lnTo>
                  <a:pt x="797493" y="3185579"/>
                </a:lnTo>
                <a:cubicBezTo>
                  <a:pt x="756786" y="2009870"/>
                  <a:pt x="474799" y="927359"/>
                  <a:pt x="22579" y="42066"/>
                </a:cubicBezTo>
                <a:close/>
              </a:path>
            </a:pathLst>
          </a:custGeom>
        </p:spPr>
      </p:pic>
      <p:pic>
        <p:nvPicPr>
          <p:cNvPr id="16" name="Rezervirano mjesto sadržaja 15">
            <a:extLst>
              <a:ext uri="{FF2B5EF4-FFF2-40B4-BE49-F238E27FC236}">
                <a16:creationId xmlns:a16="http://schemas.microsoft.com/office/drawing/2014/main" id="{8D5962EC-41A0-4962-BC31-5C5A7EE054B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840" b="2"/>
          <a:stretch/>
        </p:blipFill>
        <p:spPr>
          <a:xfrm>
            <a:off x="7381690" y="3456433"/>
            <a:ext cx="4810310" cy="3401568"/>
          </a:xfrm>
          <a:custGeom>
            <a:avLst/>
            <a:gdLst/>
            <a:ahLst/>
            <a:cxnLst/>
            <a:rect l="l" t="t" r="r" b="b"/>
            <a:pathLst>
              <a:path w="4810310" h="3401568">
                <a:moveTo>
                  <a:pt x="781270" y="0"/>
                </a:moveTo>
                <a:lnTo>
                  <a:pt x="4810310" y="0"/>
                </a:lnTo>
                <a:lnTo>
                  <a:pt x="4810310" y="3401568"/>
                </a:lnTo>
                <a:lnTo>
                  <a:pt x="0" y="3401568"/>
                </a:lnTo>
                <a:lnTo>
                  <a:pt x="1963" y="3397912"/>
                </a:lnTo>
                <a:cubicBezTo>
                  <a:pt x="454182" y="2512619"/>
                  <a:pt x="736170" y="1430108"/>
                  <a:pt x="776876" y="254399"/>
                </a:cubicBezTo>
                <a:close/>
              </a:path>
            </a:pathLst>
          </a:custGeom>
        </p:spPr>
      </p:pic>
      <p:pic>
        <p:nvPicPr>
          <p:cNvPr id="12" name="Slika 11">
            <a:extLst>
              <a:ext uri="{FF2B5EF4-FFF2-40B4-BE49-F238E27FC236}">
                <a16:creationId xmlns:a16="http://schemas.microsoft.com/office/drawing/2014/main" id="{F8F12F87-F840-4D42-9604-DC5DCC7746C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4506" r="2" b="1018"/>
          <a:stretch/>
        </p:blipFill>
        <p:spPr>
          <a:xfrm>
            <a:off x="3189428" y="3456432"/>
            <a:ext cx="4925479" cy="3401568"/>
          </a:xfrm>
          <a:custGeom>
            <a:avLst/>
            <a:gdLst/>
            <a:ahLst/>
            <a:cxnLst/>
            <a:rect l="l" t="t" r="r" b="b"/>
            <a:pathLst>
              <a:path w="4925479" h="3364992">
                <a:moveTo>
                  <a:pt x="749362" y="0"/>
                </a:moveTo>
                <a:lnTo>
                  <a:pt x="4925479" y="0"/>
                </a:lnTo>
                <a:lnTo>
                  <a:pt x="4921868" y="209033"/>
                </a:lnTo>
                <a:cubicBezTo>
                  <a:pt x="4884554" y="1286766"/>
                  <a:pt x="4644496" y="2286187"/>
                  <a:pt x="4256422" y="3127175"/>
                </a:cubicBezTo>
                <a:lnTo>
                  <a:pt x="4134952" y="3364992"/>
                </a:lnTo>
                <a:lnTo>
                  <a:pt x="0" y="3364992"/>
                </a:lnTo>
                <a:lnTo>
                  <a:pt x="79008" y="3202330"/>
                </a:lnTo>
                <a:cubicBezTo>
                  <a:pt x="467082" y="2361343"/>
                  <a:pt x="707140" y="1361922"/>
                  <a:pt x="744454" y="284189"/>
                </a:cubicBezTo>
                <a:close/>
              </a:path>
            </a:pathLst>
          </a:custGeom>
        </p:spPr>
      </p:pic>
      <p:sp useBgFill="1">
        <p:nvSpPr>
          <p:cNvPr id="38" name="Freeform: Shape 37">
            <a:extLst>
              <a:ext uri="{FF2B5EF4-FFF2-40B4-BE49-F238E27FC236}">
                <a16:creationId xmlns:a16="http://schemas.microsoft.com/office/drawing/2014/main" id="{AC0D06B0-F19C-459E-B221-A34B506FB5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945815" cy="6858000"/>
          </a:xfrm>
          <a:custGeom>
            <a:avLst/>
            <a:gdLst>
              <a:gd name="connsiteX0" fmla="*/ 0 w 3945815"/>
              <a:gd name="connsiteY0" fmla="*/ 0 h 6858000"/>
              <a:gd name="connsiteX1" fmla="*/ 3138662 w 3945815"/>
              <a:gd name="connsiteY1" fmla="*/ 0 h 6858000"/>
              <a:gd name="connsiteX2" fmla="*/ 3275260 w 3945815"/>
              <a:gd name="connsiteY2" fmla="*/ 267438 h 6858000"/>
              <a:gd name="connsiteX3" fmla="*/ 3945815 w 3945815"/>
              <a:gd name="connsiteY3" fmla="*/ 3481388 h 6858000"/>
              <a:gd name="connsiteX4" fmla="*/ 3275260 w 3945815"/>
              <a:gd name="connsiteY4" fmla="*/ 6695338 h 6858000"/>
              <a:gd name="connsiteX5" fmla="*/ 3192177 w 3945815"/>
              <a:gd name="connsiteY5" fmla="*/ 6858000 h 6858000"/>
              <a:gd name="connsiteX6" fmla="*/ 0 w 3945815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45815" h="6858000">
                <a:moveTo>
                  <a:pt x="0" y="0"/>
                </a:moveTo>
                <a:lnTo>
                  <a:pt x="3138662" y="0"/>
                </a:lnTo>
                <a:lnTo>
                  <a:pt x="3275260" y="267438"/>
                </a:lnTo>
                <a:cubicBezTo>
                  <a:pt x="3698614" y="1184879"/>
                  <a:pt x="3945815" y="2290869"/>
                  <a:pt x="3945815" y="3481388"/>
                </a:cubicBezTo>
                <a:cubicBezTo>
                  <a:pt x="3945815" y="4671908"/>
                  <a:pt x="3698614" y="5777898"/>
                  <a:pt x="3275260" y="6695338"/>
                </a:cubicBezTo>
                <a:lnTo>
                  <a:pt x="3192177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40" name="Freeform: Shape 39">
            <a:extLst>
              <a:ext uri="{FF2B5EF4-FFF2-40B4-BE49-F238E27FC236}">
                <a16:creationId xmlns:a16="http://schemas.microsoft.com/office/drawing/2014/main" id="{345B26DA-1C6B-4C66-81C9-9C1877FC2D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936670" cy="6858000"/>
          </a:xfrm>
          <a:custGeom>
            <a:avLst/>
            <a:gdLst>
              <a:gd name="connsiteX0" fmla="*/ 0 w 3936670"/>
              <a:gd name="connsiteY0" fmla="*/ 0 h 6858000"/>
              <a:gd name="connsiteX1" fmla="*/ 3129517 w 3936670"/>
              <a:gd name="connsiteY1" fmla="*/ 0 h 6858000"/>
              <a:gd name="connsiteX2" fmla="*/ 3266115 w 3936670"/>
              <a:gd name="connsiteY2" fmla="*/ 267438 h 6858000"/>
              <a:gd name="connsiteX3" fmla="*/ 3936670 w 3936670"/>
              <a:gd name="connsiteY3" fmla="*/ 3481388 h 6858000"/>
              <a:gd name="connsiteX4" fmla="*/ 3266115 w 3936670"/>
              <a:gd name="connsiteY4" fmla="*/ 6695338 h 6858000"/>
              <a:gd name="connsiteX5" fmla="*/ 3183032 w 3936670"/>
              <a:gd name="connsiteY5" fmla="*/ 6858000 h 6858000"/>
              <a:gd name="connsiteX6" fmla="*/ 0 w 3936670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36670" h="6858000">
                <a:moveTo>
                  <a:pt x="0" y="0"/>
                </a:moveTo>
                <a:lnTo>
                  <a:pt x="3129517" y="0"/>
                </a:lnTo>
                <a:lnTo>
                  <a:pt x="3266115" y="267438"/>
                </a:lnTo>
                <a:cubicBezTo>
                  <a:pt x="3689469" y="1184879"/>
                  <a:pt x="3936670" y="2290869"/>
                  <a:pt x="3936670" y="3481388"/>
                </a:cubicBezTo>
                <a:cubicBezTo>
                  <a:pt x="3936670" y="4671908"/>
                  <a:pt x="3689469" y="5777898"/>
                  <a:pt x="3266115" y="6695338"/>
                </a:cubicBezTo>
                <a:lnTo>
                  <a:pt x="3183032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7A6161D3-A22F-4BC0-A0EF-50266B823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056" y="685800"/>
            <a:ext cx="2807208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Google Earth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98DE6C44-43F8-4DE4-AB81-66853FFEA0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005840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2409529B-9B56-4F10-BE4D-F934DB89E5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8912" y="2089941"/>
            <a:ext cx="2834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Content Placeholder 32">
            <a:extLst>
              <a:ext uri="{FF2B5EF4-FFF2-40B4-BE49-F238E27FC236}">
                <a16:creationId xmlns:a16="http://schemas.microsoft.com/office/drawing/2014/main" id="{250743F3-3296-47EB-C0E5-7AA15311F92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48056" y="2258568"/>
            <a:ext cx="2807208" cy="3922776"/>
          </a:xfrm>
        </p:spPr>
        <p:txBody>
          <a:bodyPr vert="horz" lIns="91440" tIns="45720" rIns="91440" bIns="45720" rtlCol="0">
            <a:normAutofit/>
          </a:bodyPr>
          <a:lstStyle/>
          <a:p>
            <a:endParaRPr lang="en-US" sz="1700"/>
          </a:p>
        </p:txBody>
      </p:sp>
      <p:pic>
        <p:nvPicPr>
          <p:cNvPr id="10" name="Rezervirano mjesto sadržaja 9">
            <a:extLst>
              <a:ext uri="{FF2B5EF4-FFF2-40B4-BE49-F238E27FC236}">
                <a16:creationId xmlns:a16="http://schemas.microsoft.com/office/drawing/2014/main" id="{658F0384-C499-4BC5-A955-7AB563F6B19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5"/>
          <a:srcRect t="8445" r="-1" b="173"/>
          <a:stretch/>
        </p:blipFill>
        <p:spPr>
          <a:xfrm>
            <a:off x="7404372" y="10"/>
            <a:ext cx="4787628" cy="3401558"/>
          </a:xfrm>
          <a:custGeom>
            <a:avLst/>
            <a:gdLst/>
            <a:ahLst/>
            <a:cxnLst/>
            <a:rect l="l" t="t" r="r" b="b"/>
            <a:pathLst>
              <a:path w="4787628" h="3401568">
                <a:moveTo>
                  <a:pt x="0" y="0"/>
                </a:moveTo>
                <a:lnTo>
                  <a:pt x="4787628" y="0"/>
                </a:lnTo>
                <a:lnTo>
                  <a:pt x="4787628" y="3401568"/>
                </a:lnTo>
                <a:lnTo>
                  <a:pt x="762748" y="3401568"/>
                </a:lnTo>
                <a:lnTo>
                  <a:pt x="751436" y="2963954"/>
                </a:lnTo>
                <a:cubicBezTo>
                  <a:pt x="698408" y="1942163"/>
                  <a:pt x="463174" y="995044"/>
                  <a:pt x="93264" y="192283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5086910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861A0104-BF6E-465D-B05F-F41F69B368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75000"/>
              </a:schemeClr>
            </a:solidFill>
            <a:prstDash val="solid"/>
          </a:ln>
          <a:effectLst>
            <a:softEdge rad="0"/>
          </a:effectLst>
        </p:spPr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3B901C5-8FDC-42CF-AE02-104ECD0C25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1856" y="374904"/>
            <a:ext cx="11448288" cy="6108192"/>
          </a:xfrm>
          <a:prstGeom prst="rect">
            <a:avLst/>
          </a:prstGeom>
          <a:solidFill>
            <a:schemeClr val="bg2"/>
          </a:solidFill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A4D183E-A455-400F-B558-5EF3C42F66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5217" y="892220"/>
            <a:ext cx="5054517" cy="5097085"/>
          </a:xfrm>
          <a:prstGeom prst="rect">
            <a:avLst/>
          </a:prstGeom>
          <a:solidFill>
            <a:schemeClr val="tx2"/>
          </a:solidFill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6EC6A0A-8EDD-4CAD-8301-B0613EFB68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12175" y="1005675"/>
            <a:ext cx="4800601" cy="4870174"/>
          </a:xfrm>
          <a:prstGeom prst="rect">
            <a:avLst/>
          </a:prstGeom>
          <a:solidFill>
            <a:schemeClr val="tx1"/>
          </a:solidFill>
          <a:ln w="6350" cap="sq" cmpd="sng" algn="ctr">
            <a:noFill/>
            <a:prstDash val="solid"/>
            <a:miter lim="800000"/>
          </a:ln>
          <a:effectLst/>
        </p:spPr>
      </p:sp>
      <p:graphicFrame>
        <p:nvGraphicFramePr>
          <p:cNvPr id="24" name="Rezervirano mjesto sadržaja 8">
            <a:extLst>
              <a:ext uri="{FF2B5EF4-FFF2-40B4-BE49-F238E27FC236}">
                <a16:creationId xmlns:a16="http://schemas.microsoft.com/office/drawing/2014/main" id="{09118886-54AC-66D2-3D9C-AD8AABBA69FD}"/>
              </a:ext>
            </a:extLst>
          </p:cNvPr>
          <p:cNvGraphicFramePr>
            <a:graphicFrameLocks noGrp="1"/>
          </p:cNvGraphicFramePr>
          <p:nvPr>
            <p:ph sz="half" idx="2"/>
          </p:nvPr>
        </p:nvGraphicFramePr>
        <p:xfrm>
          <a:off x="1070540" y="1180330"/>
          <a:ext cx="4810816" cy="47854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8BCE84EC-0AC0-A977-7AE1-CBBF9818642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453095" y="1065276"/>
            <a:ext cx="6105787" cy="3749040"/>
          </a:xfrm>
        </p:spPr>
        <p:txBody>
          <a:bodyPr>
            <a:normAutofit/>
          </a:bodyPr>
          <a:lstStyle/>
          <a:p>
            <a:endParaRPr lang="hr-HR" dirty="0"/>
          </a:p>
        </p:txBody>
      </p:sp>
      <p:pic>
        <p:nvPicPr>
          <p:cNvPr id="5" name="Slika 4">
            <a:extLst>
              <a:ext uri="{FF2B5EF4-FFF2-40B4-BE49-F238E27FC236}">
                <a16:creationId xmlns:a16="http://schemas.microsoft.com/office/drawing/2014/main" id="{A634A733-D41B-7EC2-F54B-7ABAAC8C142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4717" y="1878555"/>
            <a:ext cx="4686606" cy="2935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442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1">
                <a:tint val="95000"/>
              </a:schemeClr>
              <a:schemeClr val="bg1">
                <a:shade val="92000"/>
                <a:satMod val="115000"/>
              </a:schemeClr>
            </a:duotone>
          </a:blip>
          <a:tile tx="0" ty="0" sx="60000" sy="6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Rectangle 80">
            <a:extLst>
              <a:ext uri="{FF2B5EF4-FFF2-40B4-BE49-F238E27FC236}">
                <a16:creationId xmlns:a16="http://schemas.microsoft.com/office/drawing/2014/main" id="{66577554-36D9-4AB4-9D46-76AC4A790B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2000" cy="6858000"/>
          </a:xfrm>
          <a:prstGeom prst="rect">
            <a:avLst/>
          </a:prstGeom>
          <a:blipFill dpi="0" rotWithShape="1">
            <a:blip r:embed="rId3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31750" ty="-120650" sx="100000" sy="100000" flip="xy" algn="tl"/>
          </a:blipFill>
          <a:ln w="19050" cmpd="sng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25F55E26-3E89-4C31-ADE5-C947305854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</a:ln>
          <a:effectLst>
            <a:outerShdw blurRad="63500" algn="ctr" rotWithShape="0">
              <a:prstClr val="black">
                <a:alpha val="40000"/>
              </a:prstClr>
            </a:outerShdw>
            <a:softEdge rad="0"/>
          </a:effectLst>
        </p:spPr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CF75E873-2EC1-4744-A510-C9CED8A5E6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7801" y="1411615"/>
            <a:ext cx="9296400" cy="4034770"/>
          </a:xfrm>
          <a:prstGeom prst="rect">
            <a:avLst/>
          </a:prstGeom>
          <a:solidFill>
            <a:schemeClr val="bg2"/>
          </a:solidFill>
          <a:ln w="9525" cap="sq" cmpd="sng" algn="ctr">
            <a:noFill/>
            <a:prstDash val="solid"/>
            <a:miter lim="800000"/>
          </a:ln>
          <a:effectLst/>
        </p:spPr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95CEB23F-DC25-4957-A6C5-2D060645B2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89" name="Group 88">
            <a:extLst>
              <a:ext uri="{FF2B5EF4-FFF2-40B4-BE49-F238E27FC236}">
                <a16:creationId xmlns:a16="http://schemas.microsoft.com/office/drawing/2014/main" id="{F9439589-68CE-4F2E-8851-4A2A43EC29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828372" y="1267730"/>
            <a:ext cx="1567331" cy="645295"/>
            <a:chOff x="5318306" y="1386268"/>
            <a:chExt cx="1567331" cy="645295"/>
          </a:xfrm>
        </p:grpSpPr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A50AFDAA-823E-410E-AA59-59B163EC37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394F9F62-BFA0-4A06-9FEB-B0C393C4B0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7FBCD850-0871-4F29-8821-5B688719FD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4" name="Rectangle 93">
            <a:extLst>
              <a:ext uri="{FF2B5EF4-FFF2-40B4-BE49-F238E27FC236}">
                <a16:creationId xmlns:a16="http://schemas.microsoft.com/office/drawing/2014/main" id="{AEFDCDD6-2444-445B-B2A6-41F0C73EF9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6" name="Rectangle 95">
            <a:extLst>
              <a:ext uri="{FF2B5EF4-FFF2-40B4-BE49-F238E27FC236}">
                <a16:creationId xmlns:a16="http://schemas.microsoft.com/office/drawing/2014/main" id="{AA927C3B-99B6-4CC8-9B17-E037F84995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966432" cy="6858000"/>
          </a:xfrm>
          <a:prstGeom prst="rect">
            <a:avLst/>
          </a:prstGeom>
          <a:ln w="6350" cap="sq" cmpd="sng" algn="ctr">
            <a:noFill/>
            <a:prstDash val="solid"/>
            <a:miter lim="800000"/>
          </a:ln>
          <a:effectLst/>
        </p:spPr>
        <p:style>
          <a:lnRef idx="0">
            <a:scrgbClr r="0" g="0" b="0"/>
          </a:lnRef>
          <a:fillRef idx="1002">
            <a:schemeClr val="lt1"/>
          </a:fillRef>
          <a:effectRef idx="0">
            <a:scrgbClr r="0" g="0" b="0"/>
          </a:effectRef>
          <a:fontRef idx="major"/>
        </p:style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1320DF00-99DB-410A-AC7E-A78CECACE7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4077" y="1267730"/>
            <a:ext cx="5991857" cy="97280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83000"/>
              </a:lnSpc>
            </a:pPr>
            <a:r>
              <a:rPr lang="en-US" sz="3200" b="0" kern="1200" cap="all" spc="-100" baseline="0" dirty="0">
                <a:solidFill>
                  <a:schemeClr val="bg1"/>
                </a:solidFill>
                <a:effectLst>
                  <a:outerShdw blurRad="38100" dist="127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n-ea"/>
                <a:cs typeface="+mn-cs"/>
              </a:rPr>
              <a:t>12.4.2023.</a:t>
            </a: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2EF28772-B422-402E-B5DE-1B9D7D9C46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66432" y="0"/>
            <a:ext cx="4225568" cy="6858000"/>
          </a:xfrm>
          <a:prstGeom prst="rect">
            <a:avLst/>
          </a:prstGeom>
          <a:blipFill dpi="0" rotWithShape="1">
            <a:blip r:embed="rId3">
              <a:alphaModFix amt="6000"/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rcRect/>
            <a:tile tx="0" ty="0" sx="100000" sy="100000" flip="xy" algn="ctr"/>
          </a:blipFill>
          <a:ln w="19050" cmpd="sng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5" name="Slika 4" descr="Slika na kojoj se prikazuje vanjski, biljka, drvo, vrt&#10;&#10;Opis je automatski generiran">
            <a:extLst>
              <a:ext uri="{FF2B5EF4-FFF2-40B4-BE49-F238E27FC236}">
                <a16:creationId xmlns:a16="http://schemas.microsoft.com/office/drawing/2014/main" id="{F14CC349-2AE6-7595-3A7A-ECA64A88F8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9190" y="559991"/>
            <a:ext cx="3664795" cy="4886394"/>
          </a:xfrm>
          <a:prstGeom prst="rect">
            <a:avLst/>
          </a:prstGeom>
        </p:spPr>
      </p:pic>
      <p:pic>
        <p:nvPicPr>
          <p:cNvPr id="9" name="Slika 8" descr="Slika na kojoj se prikazuje biljka, drvo&#10;&#10;Opis je automatski generiran">
            <a:extLst>
              <a:ext uri="{FF2B5EF4-FFF2-40B4-BE49-F238E27FC236}">
                <a16:creationId xmlns:a16="http://schemas.microsoft.com/office/drawing/2014/main" id="{4A5E3AB2-A055-9760-2519-25C8A40CA8D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3897" y="559991"/>
            <a:ext cx="3664796" cy="4886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296791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06FF3823-BBAD-4D28-B6DB-E416E2409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31750" ty="-120650" sx="100000" sy="100000" flip="xy" algn="tl"/>
          </a:blipFill>
          <a:ln w="19050" cmpd="sng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E20F056-0FFD-4EE9-BDCB-8963C7F8BA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</a:ln>
          <a:effectLst>
            <a:outerShdw blurRad="63500" algn="ctr" rotWithShape="0">
              <a:prstClr val="black">
                <a:alpha val="40000"/>
              </a:prstClr>
            </a:outerShdw>
            <a:softEdge rad="0"/>
          </a:effectLst>
        </p:spPr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7507ED7-71D7-4B95-8D4F-7B3E186238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7801" y="1411615"/>
            <a:ext cx="9296400" cy="4034770"/>
          </a:xfrm>
          <a:prstGeom prst="rect">
            <a:avLst/>
          </a:prstGeom>
          <a:solidFill>
            <a:schemeClr val="bg2"/>
          </a:solidFill>
          <a:ln w="9525" cap="sq" cmpd="sng" algn="ctr">
            <a:noFill/>
            <a:prstDash val="solid"/>
            <a:miter lim="800000"/>
          </a:ln>
          <a:effectLst/>
        </p:spPr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A38E6D2-F0D9-4B69-ABEB-EB70412E8C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828372" y="1267730"/>
            <a:ext cx="2227748" cy="731520"/>
            <a:chOff x="4828372" y="1267730"/>
            <a:chExt cx="2227748" cy="731520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025EA075-7728-48F3-B18E-92389160D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135880" y="1267730"/>
              <a:ext cx="1920240" cy="7315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50800" dist="127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1115E6AD-1E2A-40FE-B424-56271D8A89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828372" y="1267730"/>
              <a:ext cx="1567331" cy="645295"/>
              <a:chOff x="5318306" y="1386268"/>
              <a:chExt cx="1567331" cy="645295"/>
            </a:xfrm>
          </p:grpSpPr>
          <p:cxnSp>
            <p:nvCxnSpPr>
              <p:cNvPr id="18" name="Straight Connector 17">
                <a:extLst>
                  <a:ext uri="{FF2B5EF4-FFF2-40B4-BE49-F238E27FC236}">
                    <a16:creationId xmlns:a16="http://schemas.microsoft.com/office/drawing/2014/main" id="{D2CFBBA0-D70F-4068-8385-B020EA21AAB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5318306" y="1386268"/>
                <a:ext cx="0" cy="640080"/>
              </a:xfrm>
              <a:prstGeom prst="lin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solidFill>
                  <a:srgbClr val="FFFFFF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18">
                <a:extLst>
                  <a:ext uri="{FF2B5EF4-FFF2-40B4-BE49-F238E27FC236}">
                    <a16:creationId xmlns:a16="http://schemas.microsoft.com/office/drawing/2014/main" id="{D963F62F-FFD6-43CD-BE0D-00770BB97C0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6885637" y="1386268"/>
                <a:ext cx="0" cy="640080"/>
              </a:xfrm>
              <a:prstGeom prst="lin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solidFill>
                  <a:srgbClr val="FFFFFF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875688F4-0BFA-49D0-92B0-84CBE5508B0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5318306" y="2031563"/>
                <a:ext cx="1567331" cy="0"/>
              </a:xfrm>
              <a:prstGeom prst="lin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solidFill>
                  <a:srgbClr val="FFFFFF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93BFCDB3-13C4-4D69-848D-3F1F4D6B8F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5E21B0B8-096A-4F11-9B57-298FEC995F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60024" y="1442916"/>
            <a:ext cx="3238829" cy="325223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83000"/>
              </a:lnSpc>
            </a:pPr>
            <a:br>
              <a:rPr lang="en-US" cap="all" spc="-100" dirty="0">
                <a:solidFill>
                  <a:srgbClr val="FFFFFF"/>
                </a:solidFill>
                <a:effectLst>
                  <a:outerShdw blurRad="38100" dist="12700" dir="2700000" algn="tl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en-US" cap="all" spc="-100" dirty="0">
                <a:solidFill>
                  <a:srgbClr val="FFFFFF"/>
                </a:solidFill>
                <a:effectLst>
                  <a:outerShdw blurRad="38100" dist="12700" dir="2700000" algn="tl" rotWithShape="0">
                    <a:prstClr val="black">
                      <a:alpha val="40000"/>
                    </a:prstClr>
                  </a:outerShdw>
                </a:effectLst>
              </a:rPr>
              <a:t>Carbon in my Tree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C2B9599-6E7A-4DD2-B13A-B4F68A1351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867" y="0"/>
            <a:ext cx="8168743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E377648-1ED1-4112-805B-16C14CE995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337" y="643464"/>
            <a:ext cx="6909241" cy="5571072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/>
            </a:solidFill>
            <a:prstDash val="solid"/>
          </a:ln>
          <a:effectLst>
            <a:outerShdw blurRad="63500" algn="ctr" rotWithShape="0">
              <a:prstClr val="black">
                <a:alpha val="40000"/>
              </a:prstClr>
            </a:outerShdw>
            <a:softEdge rad="0"/>
          </a:effectLst>
        </p:spPr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D63B59CB-289C-4850-A932-358B9E412B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2877" y="806752"/>
            <a:ext cx="6570161" cy="5244497"/>
          </a:xfrm>
          <a:prstGeom prst="rect">
            <a:avLst/>
          </a:prstGeom>
          <a:solidFill>
            <a:schemeClr val="tx1"/>
          </a:solidFill>
          <a:ln w="6350" cap="sq" cmpd="sng" algn="ctr">
            <a:solidFill>
              <a:schemeClr val="bg2"/>
            </a:solidFill>
            <a:prstDash val="solid"/>
            <a:miter lim="800000"/>
          </a:ln>
          <a:effectLst/>
        </p:spPr>
      </p:sp>
      <p:pic>
        <p:nvPicPr>
          <p:cNvPr id="4" name="Slika 3" descr="Slika na kojoj se prikazuje jednostavni crteži s par linija&#10;&#10;Opis je automatski generiran">
            <a:extLst>
              <a:ext uri="{FF2B5EF4-FFF2-40B4-BE49-F238E27FC236}">
                <a16:creationId xmlns:a16="http://schemas.microsoft.com/office/drawing/2014/main" id="{2D9220D0-2CF8-F6AB-50ED-13AFEC7A407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575" r="6772" b="-2"/>
          <a:stretch/>
        </p:blipFill>
        <p:spPr>
          <a:xfrm>
            <a:off x="2321536" y="2013232"/>
            <a:ext cx="3622268" cy="2856267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98867647-07B7-4265-832F-DE0E80979A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37837" y="640856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516AC468-2C3D-4337-A9A2-81175F6D54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252137" y="640855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2A873262-74DB-4FD1-9625-E4616CF011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943777" y="640855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09F3D15D-CB95-47AD-87F5-9CFF84F615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252137" y="1286150"/>
            <a:ext cx="1691640" cy="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556449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BF79C51-99DF-40B8-9A87-58BBC642D0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75000"/>
              </a:schemeClr>
            </a:solidFill>
            <a:prstDash val="solid"/>
          </a:ln>
          <a:effectLst>
            <a:softEdge rad="0"/>
          </a:effectLst>
        </p:spPr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4D9E5D2-18D3-4661-BD63-3510A493C9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1856" y="374904"/>
            <a:ext cx="11448288" cy="6108192"/>
          </a:xfrm>
          <a:prstGeom prst="rect">
            <a:avLst/>
          </a:prstGeom>
          <a:solidFill>
            <a:schemeClr val="bg2"/>
          </a:solidFill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B763E74-B111-4F0A-990A-DC546EDB60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9261977-BEC4-4705-BB60-C4C0C74711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867" y="0"/>
            <a:ext cx="8168743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E61F1EFE-E608-4FCB-8DBB-12FA3AC1E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43" y="643464"/>
            <a:ext cx="6909336" cy="5571072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4C7DD595-7EA3-45FF-B181-2B606353F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6071" y="809244"/>
            <a:ext cx="6583680" cy="5239512"/>
          </a:xfrm>
          <a:prstGeom prst="rect">
            <a:avLst/>
          </a:prstGeom>
          <a:ln w="6350" cap="sq" cmpd="sng" algn="ctr">
            <a:solidFill>
              <a:schemeClr val="tx1">
                <a:lumMod val="65000"/>
                <a:lumOff val="35000"/>
              </a:schemeClr>
            </a:solidFill>
            <a:prstDash val="solid"/>
            <a:miter lim="800000"/>
          </a:ln>
          <a:effectLst/>
        </p:spPr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48B10FE-6408-43F6-9A62-B98F2DB0FF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66971" y="-1"/>
            <a:ext cx="4025029" cy="6858000"/>
          </a:xfrm>
          <a:prstGeom prst="rect">
            <a:avLst/>
          </a:prstGeom>
          <a:blipFill dpi="0" rotWithShape="1">
            <a:blip r:embed="rId2">
              <a:alphaModFix amt="10000"/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rcRect/>
            <a:tile tx="-31750" ty="-120650" sx="100000" sy="100000" flip="xy" algn="tl"/>
          </a:blipFill>
          <a:ln w="19050" cmpd="sng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Naslov 2">
            <a:extLst>
              <a:ext uri="{FF2B5EF4-FFF2-40B4-BE49-F238E27FC236}">
                <a16:creationId xmlns:a16="http://schemas.microsoft.com/office/drawing/2014/main" id="{650A56ED-847B-4FFB-A719-6D19255060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60189" y="643464"/>
            <a:ext cx="2888344" cy="557107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Trees in our school yard</a:t>
            </a:r>
          </a:p>
        </p:txBody>
      </p:sp>
      <p:sp>
        <p:nvSpPr>
          <p:cNvPr id="5" name="TekstniOkvir 4">
            <a:extLst>
              <a:ext uri="{FF2B5EF4-FFF2-40B4-BE49-F238E27FC236}">
                <a16:creationId xmlns:a16="http://schemas.microsoft.com/office/drawing/2014/main" id="{8F7A239B-18D3-43AD-8E40-4CA4A84684A5}"/>
              </a:ext>
            </a:extLst>
          </p:cNvPr>
          <p:cNvSpPr txBox="1"/>
          <p:nvPr/>
        </p:nvSpPr>
        <p:spPr>
          <a:xfrm>
            <a:off x="1286615" y="2139351"/>
            <a:ext cx="5525609" cy="2419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246888">
              <a:spcAft>
                <a:spcPts val="600"/>
              </a:spcAft>
              <a:defRPr/>
            </a:pPr>
            <a:r>
              <a:rPr lang="en-US" sz="972" kern="1200">
                <a:solidFill>
                  <a:prstClr val="white"/>
                </a:solidFill>
                <a:latin typeface="Century Gothic" panose="020B0502020202020204"/>
                <a:ea typeface="+mn-ea"/>
                <a:cs typeface="+mn-cs"/>
              </a:rPr>
              <a:t>1) young tree </a:t>
            </a:r>
            <a:r>
              <a:rPr lang="hr-HR" sz="972" kern="1200">
                <a:solidFill>
                  <a:prstClr val="white"/>
                </a:solidFill>
                <a:latin typeface="Century Gothic" panose="020B0502020202020204"/>
                <a:ea typeface="+mn-ea"/>
                <a:cs typeface="+mn-cs"/>
              </a:rPr>
              <a:t> </a:t>
            </a:r>
            <a:r>
              <a:rPr lang="en-US" sz="972" kern="1200">
                <a:solidFill>
                  <a:prstClr val="white"/>
                </a:solidFill>
                <a:latin typeface="Century Gothic" panose="020B0502020202020204"/>
                <a:ea typeface="+mn-ea"/>
                <a:cs typeface="+mn-cs"/>
              </a:rPr>
              <a:t>2) mature tree </a:t>
            </a:r>
            <a:r>
              <a:rPr lang="hr-HR" sz="972" kern="1200">
                <a:solidFill>
                  <a:prstClr val="white"/>
                </a:solidFill>
                <a:latin typeface="Century Gothic" panose="020B0502020202020204"/>
                <a:ea typeface="+mn-ea"/>
                <a:cs typeface="+mn-cs"/>
              </a:rPr>
              <a:t> </a:t>
            </a:r>
            <a:r>
              <a:rPr lang="en-US" sz="972" kern="1200">
                <a:solidFill>
                  <a:prstClr val="white"/>
                </a:solidFill>
                <a:latin typeface="Century Gothic" panose="020B0502020202020204"/>
                <a:ea typeface="+mn-ea"/>
                <a:cs typeface="+mn-cs"/>
              </a:rPr>
              <a:t>3)very old tree </a:t>
            </a:r>
            <a:r>
              <a:rPr lang="hr-HR" sz="972" kern="1200">
                <a:solidFill>
                  <a:prstClr val="white"/>
                </a:solidFill>
                <a:latin typeface="Century Gothic" panose="020B0502020202020204"/>
                <a:ea typeface="+mn-ea"/>
                <a:cs typeface="+mn-cs"/>
              </a:rPr>
              <a:t> </a:t>
            </a:r>
            <a:r>
              <a:rPr lang="en-US" sz="972" kern="1200">
                <a:solidFill>
                  <a:prstClr val="white"/>
                </a:solidFill>
                <a:latin typeface="Century Gothic" panose="020B0502020202020204"/>
                <a:ea typeface="+mn-ea"/>
                <a:cs typeface="+mn-cs"/>
              </a:rPr>
              <a:t>4) dead tree</a:t>
            </a:r>
            <a:endParaRPr kumimoji="0" lang="hr-H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pic>
        <p:nvPicPr>
          <p:cNvPr id="4" name="Slika 3" descr="Slika na kojoj se prikazuje tekst, stablo&#10;&#10;Opis je automatski generiran">
            <a:extLst>
              <a:ext uri="{FF2B5EF4-FFF2-40B4-BE49-F238E27FC236}">
                <a16:creationId xmlns:a16="http://schemas.microsoft.com/office/drawing/2014/main" id="{424788B2-9CF6-4D2B-A2B2-C8FEC5C430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755382" y="3131182"/>
            <a:ext cx="2105236" cy="947356"/>
          </a:xfrm>
          <a:prstGeom prst="rect">
            <a:avLst/>
          </a:prstGeom>
        </p:spPr>
      </p:pic>
      <p:pic>
        <p:nvPicPr>
          <p:cNvPr id="7" name="Slika 6">
            <a:extLst>
              <a:ext uri="{FF2B5EF4-FFF2-40B4-BE49-F238E27FC236}">
                <a16:creationId xmlns:a16="http://schemas.microsoft.com/office/drawing/2014/main" id="{ABD91ADE-35D5-441B-83BC-457CD46710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1925748" y="3131184"/>
            <a:ext cx="2105236" cy="947356"/>
          </a:xfrm>
          <a:prstGeom prst="rect">
            <a:avLst/>
          </a:prstGeom>
        </p:spPr>
      </p:pic>
      <p:pic>
        <p:nvPicPr>
          <p:cNvPr id="2" name="Slika 1">
            <a:extLst>
              <a:ext uri="{FF2B5EF4-FFF2-40B4-BE49-F238E27FC236}">
                <a16:creationId xmlns:a16="http://schemas.microsoft.com/office/drawing/2014/main" id="{EB89446A-3BDA-40BE-ACDC-73ACD6F4FAD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3848" y="2526755"/>
            <a:ext cx="946889" cy="2105237"/>
          </a:xfrm>
          <a:prstGeom prst="rect">
            <a:avLst/>
          </a:prstGeom>
        </p:spPr>
      </p:pic>
      <p:pic>
        <p:nvPicPr>
          <p:cNvPr id="6" name="Slika 5">
            <a:extLst>
              <a:ext uri="{FF2B5EF4-FFF2-40B4-BE49-F238E27FC236}">
                <a16:creationId xmlns:a16="http://schemas.microsoft.com/office/drawing/2014/main" id="{DFEF0DC8-CA81-4BB2-AD55-E9154352AD9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71353" y="2531852"/>
            <a:ext cx="940476" cy="2090979"/>
          </a:xfrm>
          <a:prstGeom prst="rect">
            <a:avLst/>
          </a:prstGeom>
        </p:spPr>
      </p:pic>
      <p:pic>
        <p:nvPicPr>
          <p:cNvPr id="10" name="Slika 9" descr="Slika na kojoj se prikazuje stablo, biljka&#10;&#10;Opis je automatski generiran">
            <a:extLst>
              <a:ext uri="{FF2B5EF4-FFF2-40B4-BE49-F238E27FC236}">
                <a16:creationId xmlns:a16="http://schemas.microsoft.com/office/drawing/2014/main" id="{6D2560C3-FE68-4C1F-8538-05027C80ED6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5400000">
            <a:off x="3122750" y="3116783"/>
            <a:ext cx="2089944" cy="940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485546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Rectangle 25">
            <a:extLst>
              <a:ext uri="{FF2B5EF4-FFF2-40B4-BE49-F238E27FC236}">
                <a16:creationId xmlns:a16="http://schemas.microsoft.com/office/drawing/2014/main" id="{E49288AD-D11A-4266-8BB3-E211F323DA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31750" ty="-120650" sx="100000" sy="100000" flip="xy" algn="tl"/>
          </a:blipFill>
          <a:ln w="19050" cmpd="sng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0" name="Rectangle 27">
            <a:extLst>
              <a:ext uri="{FF2B5EF4-FFF2-40B4-BE49-F238E27FC236}">
                <a16:creationId xmlns:a16="http://schemas.microsoft.com/office/drawing/2014/main" id="{C0E4D29A-83E9-4D0F-86E9-01C9195201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</a:ln>
          <a:effectLst>
            <a:outerShdw blurRad="63500" algn="ctr" rotWithShape="0">
              <a:prstClr val="black">
                <a:alpha val="40000"/>
              </a:prstClr>
            </a:outerShdw>
            <a:softEdge rad="0"/>
          </a:effectLst>
        </p:spPr>
      </p:sp>
      <p:sp>
        <p:nvSpPr>
          <p:cNvPr id="62" name="Rectangle 29">
            <a:extLst>
              <a:ext uri="{FF2B5EF4-FFF2-40B4-BE49-F238E27FC236}">
                <a16:creationId xmlns:a16="http://schemas.microsoft.com/office/drawing/2014/main" id="{E43E0B79-4B12-4782-98BF-44A13D90D8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7801" y="1411615"/>
            <a:ext cx="9296400" cy="4034770"/>
          </a:xfrm>
          <a:prstGeom prst="rect">
            <a:avLst/>
          </a:prstGeom>
          <a:solidFill>
            <a:schemeClr val="bg2"/>
          </a:solidFill>
          <a:ln w="9525" cap="sq" cmpd="sng" algn="ctr">
            <a:noFill/>
            <a:prstDash val="solid"/>
            <a:miter lim="800000"/>
          </a:ln>
          <a:effectLst/>
        </p:spPr>
      </p:sp>
      <p:sp>
        <p:nvSpPr>
          <p:cNvPr id="63" name="Rectangle 31">
            <a:extLst>
              <a:ext uri="{FF2B5EF4-FFF2-40B4-BE49-F238E27FC236}">
                <a16:creationId xmlns:a16="http://schemas.microsoft.com/office/drawing/2014/main" id="{6842FF32-545B-47DA-BB98-97B2BD11C0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64" name="Group 33">
            <a:extLst>
              <a:ext uri="{FF2B5EF4-FFF2-40B4-BE49-F238E27FC236}">
                <a16:creationId xmlns:a16="http://schemas.microsoft.com/office/drawing/2014/main" id="{0796A55D-EF9B-4602-A21C-F679FD4989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828372" y="1267730"/>
            <a:ext cx="1567331" cy="645295"/>
            <a:chOff x="5318306" y="1386268"/>
            <a:chExt cx="1567331" cy="645295"/>
          </a:xfrm>
        </p:grpSpPr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97651298-EACB-4E51-911F-33AAB3CBEE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FDBE390C-9A66-4CF4-BF17-B8E3BC6905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BB4BDE07-B02C-44A4-9C7F-479A87B54D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5" name="Rectangle 38">
            <a:extLst>
              <a:ext uri="{FF2B5EF4-FFF2-40B4-BE49-F238E27FC236}">
                <a16:creationId xmlns:a16="http://schemas.microsoft.com/office/drawing/2014/main" id="{07BB0302-F80D-4FF6-846D-1097F792C8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66" name="Rectangle 40">
            <a:extLst>
              <a:ext uri="{FF2B5EF4-FFF2-40B4-BE49-F238E27FC236}">
                <a16:creationId xmlns:a16="http://schemas.microsoft.com/office/drawing/2014/main" id="{AD06EE5C-4770-45F7-A010-F1B45AD4F0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866" y="0"/>
            <a:ext cx="675873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Rectangle 42">
            <a:extLst>
              <a:ext uri="{FF2B5EF4-FFF2-40B4-BE49-F238E27FC236}">
                <a16:creationId xmlns:a16="http://schemas.microsoft.com/office/drawing/2014/main" id="{7F6CD3E6-BA4B-42FE-959E-0072AF0726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91973" y="643464"/>
            <a:ext cx="4143830" cy="5566305"/>
          </a:xfrm>
          <a:prstGeom prst="rect">
            <a:avLst/>
          </a:prstGeom>
          <a:solidFill>
            <a:schemeClr val="tx1"/>
          </a:solidFill>
          <a:ln w="6350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</a:ln>
          <a:effectLst>
            <a:outerShdw blurRad="63500" algn="ctr" rotWithShape="0">
              <a:prstClr val="black">
                <a:alpha val="40000"/>
              </a:prstClr>
            </a:outerShdw>
            <a:softEdge rad="0"/>
          </a:effectLst>
        </p:spPr>
      </p:sp>
      <p:sp>
        <p:nvSpPr>
          <p:cNvPr id="68" name="Rectangle 44">
            <a:extLst>
              <a:ext uri="{FF2B5EF4-FFF2-40B4-BE49-F238E27FC236}">
                <a16:creationId xmlns:a16="http://schemas.microsoft.com/office/drawing/2014/main" id="{6146EFFF-58E0-4545-B5F7-CEE7AAD902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57364" y="806860"/>
            <a:ext cx="3813048" cy="5239512"/>
          </a:xfrm>
          <a:prstGeom prst="rect">
            <a:avLst/>
          </a:prstGeom>
          <a:solidFill>
            <a:schemeClr val="bg2"/>
          </a:solidFill>
          <a:ln w="9525" cap="sq" cmpd="sng" algn="ctr">
            <a:noFill/>
            <a:prstDash val="solid"/>
            <a:miter lim="800000"/>
          </a:ln>
          <a:effectLst/>
        </p:spPr>
      </p:sp>
      <p:sp>
        <p:nvSpPr>
          <p:cNvPr id="5" name="TekstniOkvir 4">
            <a:extLst>
              <a:ext uri="{FF2B5EF4-FFF2-40B4-BE49-F238E27FC236}">
                <a16:creationId xmlns:a16="http://schemas.microsoft.com/office/drawing/2014/main" id="{DA106F86-E1D1-6FF5-460C-BFF10BC35F32}"/>
              </a:ext>
            </a:extLst>
          </p:cNvPr>
          <p:cNvSpPr txBox="1"/>
          <p:nvPr/>
        </p:nvSpPr>
        <p:spPr>
          <a:xfrm>
            <a:off x="7957225" y="1559768"/>
            <a:ext cx="2978281" cy="31353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83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800" cap="all" spc="-100">
                <a:effectLst>
                  <a:outerShdw blurRad="38100" dist="127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</a:rPr>
              <a:t>My tree is five years old.</a:t>
            </a:r>
          </a:p>
        </p:txBody>
      </p:sp>
      <p:sp>
        <p:nvSpPr>
          <p:cNvPr id="69" name="Rectangle 46">
            <a:extLst>
              <a:ext uri="{FF2B5EF4-FFF2-40B4-BE49-F238E27FC236}">
                <a16:creationId xmlns:a16="http://schemas.microsoft.com/office/drawing/2014/main" id="{502B61CB-E3CF-456C-BE7F-F4BADD679A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0501" y="640855"/>
            <a:ext cx="2942840" cy="321819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Slika 8" descr="Slika na kojoj se prikazuje vanjski, biljka, drvo, vrt&#10;&#10;Opis je automatski generiran">
            <a:extLst>
              <a:ext uri="{FF2B5EF4-FFF2-40B4-BE49-F238E27FC236}">
                <a16:creationId xmlns:a16="http://schemas.microsoft.com/office/drawing/2014/main" id="{F2526BF8-C3F6-3A7A-1E0E-665FD8E0DB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036" y="274818"/>
            <a:ext cx="2725634" cy="3634179"/>
          </a:xfrm>
          <a:prstGeom prst="rect">
            <a:avLst/>
          </a:prstGeom>
        </p:spPr>
      </p:pic>
      <p:sp>
        <p:nvSpPr>
          <p:cNvPr id="70" name="Rectangle 48">
            <a:extLst>
              <a:ext uri="{FF2B5EF4-FFF2-40B4-BE49-F238E27FC236}">
                <a16:creationId xmlns:a16="http://schemas.microsoft.com/office/drawing/2014/main" id="{0271B490-CEEC-4B75-BEA6-649FFF2ADC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41576" y="640855"/>
            <a:ext cx="2371762" cy="193913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50">
            <a:extLst>
              <a:ext uri="{FF2B5EF4-FFF2-40B4-BE49-F238E27FC236}">
                <a16:creationId xmlns:a16="http://schemas.microsoft.com/office/drawing/2014/main" id="{95D0583F-8E9E-4513-BDB7-3B2ED1F482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503768" y="640856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72" name="Straight Connector 52">
            <a:extLst>
              <a:ext uri="{FF2B5EF4-FFF2-40B4-BE49-F238E27FC236}">
                <a16:creationId xmlns:a16="http://schemas.microsoft.com/office/drawing/2014/main" id="{0ECA73ED-696E-45BE-98E1-B23D4D8D9D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618068" y="640855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54">
            <a:extLst>
              <a:ext uri="{FF2B5EF4-FFF2-40B4-BE49-F238E27FC236}">
                <a16:creationId xmlns:a16="http://schemas.microsoft.com/office/drawing/2014/main" id="{787F9695-D53A-4DE0-A05A-B9FBA32EC3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309708" y="640855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5FDF7B1C-6108-43C3-8D3C-701D500E86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618068" y="1286150"/>
            <a:ext cx="1691640" cy="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Rectangle 58">
            <a:extLst>
              <a:ext uri="{FF2B5EF4-FFF2-40B4-BE49-F238E27FC236}">
                <a16:creationId xmlns:a16="http://schemas.microsoft.com/office/drawing/2014/main" id="{D9B8671C-4F4B-46A4-B7E5-CF26CBCE5B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5151" y="4062758"/>
            <a:ext cx="2948190" cy="214701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9B0F79A4-2B66-4092-86BF-EAF836A0A8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35942" y="2776428"/>
            <a:ext cx="2377397" cy="343334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Slika 11" descr="Slika na kojoj se prikazuje vanjski, biljka, zeleno, list&#10;&#10;Opis je automatski generiran">
            <a:extLst>
              <a:ext uri="{FF2B5EF4-FFF2-40B4-BE49-F238E27FC236}">
                <a16:creationId xmlns:a16="http://schemas.microsoft.com/office/drawing/2014/main" id="{F5C371F0-48DE-FD29-80D5-291B94455E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44266" y="2978476"/>
            <a:ext cx="2575006" cy="3433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4697341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ema sustav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apun">
  <a:themeElements>
    <a:clrScheme name="Savo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26B02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6728D11B-929E-4324-91B0-4A4DA4CAC3DD}"/>
    </a:ext>
  </a:extLst>
</a:theme>
</file>

<file path=ppt/theme/theme3.xml><?xml version="1.0" encoding="utf-8"?>
<a:theme xmlns:a="http://schemas.openxmlformats.org/drawingml/2006/main" name="Tema sustav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ema sustav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1c2eb7a32e66fb6e4260f3771546a5e2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04e1f6479c48b08974ba73b5ca973489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CC21C94-EC06-4610-B8F0-A456DD28CDE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2C0DB4D-BE53-4100-8A0D-CEFB2E482820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3.xml><?xml version="1.0" encoding="utf-8"?>
<ds:datastoreItem xmlns:ds="http://schemas.openxmlformats.org/officeDocument/2006/customXml" ds:itemID="{75D6F7AD-09FB-47AB-B353-D1D83850E3A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499</TotalTime>
  <Words>95</Words>
  <Application>Microsoft Office PowerPoint</Application>
  <PresentationFormat>Široki zaslon</PresentationFormat>
  <Paragraphs>19</Paragraphs>
  <Slides>7</Slides>
  <Notes>1</Notes>
  <HiddenSlides>0</HiddenSlides>
  <MMClips>0</MMClips>
  <ScaleCrop>false</ScaleCrop>
  <HeadingPairs>
    <vt:vector size="6" baseType="variant">
      <vt:variant>
        <vt:lpstr>Korišteni fontovi</vt:lpstr>
      </vt:variant>
      <vt:variant>
        <vt:i4>5</vt:i4>
      </vt:variant>
      <vt:variant>
        <vt:lpstr>Tema</vt:lpstr>
      </vt:variant>
      <vt:variant>
        <vt:i4>2</vt:i4>
      </vt:variant>
      <vt:variant>
        <vt:lpstr>Naslovi slajdova</vt:lpstr>
      </vt:variant>
      <vt:variant>
        <vt:i4>7</vt:i4>
      </vt:variant>
    </vt:vector>
  </HeadingPairs>
  <TitlesOfParts>
    <vt:vector size="14" baseType="lpstr">
      <vt:lpstr>Abadi</vt:lpstr>
      <vt:lpstr>Arial</vt:lpstr>
      <vt:lpstr>Calibri</vt:lpstr>
      <vt:lpstr>Calibri Light</vt:lpstr>
      <vt:lpstr>Century Gothic</vt:lpstr>
      <vt:lpstr>Tema sustava Office</vt:lpstr>
      <vt:lpstr>Sapun</vt:lpstr>
      <vt:lpstr>OŠ Šime Budinića Zadar,   Croatia </vt:lpstr>
      <vt:lpstr>Google Earth</vt:lpstr>
      <vt:lpstr>PowerPoint prezentacija</vt:lpstr>
      <vt:lpstr>12.4.2023.</vt:lpstr>
      <vt:lpstr> Carbon in my Tree</vt:lpstr>
      <vt:lpstr>Trees in our school yard</vt:lpstr>
      <vt:lpstr>PowerPoint prezentacija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smokva fig tree</dc:title>
  <dc:creator>Zrinka Klarin</dc:creator>
  <cp:lastModifiedBy>Anita Mustać</cp:lastModifiedBy>
  <cp:revision>11</cp:revision>
  <dcterms:created xsi:type="dcterms:W3CDTF">2022-04-02T14:08:44Z</dcterms:created>
  <dcterms:modified xsi:type="dcterms:W3CDTF">2023-05-05T22:19:41Z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