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9" d="100"/>
          <a:sy n="69" d="100"/>
        </p:scale>
        <p:origin x="-141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5E10-D16E-4951-A2E0-B75D96B804D2}" type="datetimeFigureOut">
              <a:rPr lang="cs-CZ" smtClean="0"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B041-D9A8-470D-A111-34B5C699AB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4707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5E10-D16E-4951-A2E0-B75D96B804D2}" type="datetimeFigureOut">
              <a:rPr lang="cs-CZ" smtClean="0"/>
              <a:t>25.4.2018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B041-D9A8-470D-A111-34B5C699AB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857530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5E10-D16E-4951-A2E0-B75D96B804D2}" type="datetimeFigureOut">
              <a:rPr lang="cs-CZ" smtClean="0"/>
              <a:t>25.4.2018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B041-D9A8-470D-A111-34B5C699AB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52865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5E10-D16E-4951-A2E0-B75D96B804D2}" type="datetimeFigureOut">
              <a:rPr lang="cs-CZ" smtClean="0"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B041-D9A8-470D-A111-34B5C699AB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773382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5E10-D16E-4951-A2E0-B75D96B804D2}" type="datetimeFigureOut">
              <a:rPr lang="cs-CZ" smtClean="0"/>
              <a:t>25.4.2018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B041-D9A8-470D-A111-34B5C699AB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1343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5E10-D16E-4951-A2E0-B75D96B804D2}" type="datetimeFigureOut">
              <a:rPr lang="cs-CZ" smtClean="0"/>
              <a:t>25.4.2018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B041-D9A8-470D-A111-34B5C699AB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645764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5E10-D16E-4951-A2E0-B75D96B804D2}" type="datetimeFigureOut">
              <a:rPr lang="cs-CZ" smtClean="0"/>
              <a:t>25.4.2018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B041-D9A8-470D-A111-34B5C699AB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4558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5E10-D16E-4951-A2E0-B75D96B804D2}" type="datetimeFigureOut">
              <a:rPr lang="cs-CZ" smtClean="0"/>
              <a:t>25.4.2018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B041-D9A8-470D-A111-34B5C699AB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39748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5E10-D16E-4951-A2E0-B75D96B804D2}" type="datetimeFigureOut">
              <a:rPr lang="cs-CZ" smtClean="0"/>
              <a:t>25.4.2018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B041-D9A8-470D-A111-34B5C699AB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404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5E10-D16E-4951-A2E0-B75D96B804D2}" type="datetimeFigureOut">
              <a:rPr lang="cs-CZ" smtClean="0"/>
              <a:t>25.4.2018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B041-D9A8-470D-A111-34B5C699AB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90763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0D5E10-D16E-4951-A2E0-B75D96B804D2}" type="datetimeFigureOut">
              <a:rPr lang="cs-CZ" smtClean="0"/>
              <a:t>25.4.2018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76B041-D9A8-470D-A111-34B5C699AB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307494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0D5E10-D16E-4951-A2E0-B75D96B804D2}" type="datetimeFigureOut">
              <a:rPr lang="cs-CZ" smtClean="0"/>
              <a:t>24.4.2018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76B041-D9A8-470D-A111-34B5C699ABA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2259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 err="1" smtClean="0"/>
              <a:t>Cherry</a:t>
            </a:r>
            <a:r>
              <a:rPr lang="cs-CZ" dirty="0" smtClean="0"/>
              <a:t> 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/>
              <a:t>Píšť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14621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2775"/>
            <a:ext cx="5544616" cy="618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79467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555492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1241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7553" y="188912"/>
            <a:ext cx="4732719" cy="6335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59983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116632"/>
            <a:ext cx="4913024" cy="6576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6418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60648"/>
            <a:ext cx="5184576" cy="6395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76100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57" y="260648"/>
            <a:ext cx="5389786" cy="62646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78190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59" y="404813"/>
            <a:ext cx="7669369" cy="5721350"/>
          </a:xfrm>
        </p:spPr>
      </p:pic>
    </p:spTree>
    <p:extLst>
      <p:ext uri="{BB962C8B-B14F-4D97-AF65-F5344CB8AC3E}">
        <p14:creationId xmlns:p14="http://schemas.microsoft.com/office/powerpoint/2010/main" val="345304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2</Words>
  <Application>Microsoft Office PowerPoint</Application>
  <PresentationFormat>Předvádění na obrazovce (4:3)</PresentationFormat>
  <Paragraphs>2</Paragraphs>
  <Slides>8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9" baseType="lpstr">
      <vt:lpstr>Motiv systému Office</vt:lpstr>
      <vt:lpstr>Cherry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HP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Cherry </dc:title>
  <dc:creator>kantor</dc:creator>
  <cp:lastModifiedBy>kantor</cp:lastModifiedBy>
  <cp:revision>1</cp:revision>
  <dcterms:created xsi:type="dcterms:W3CDTF">2018-04-24T21:58:45Z</dcterms:created>
  <dcterms:modified xsi:type="dcterms:W3CDTF">2018-04-24T22:07:14Z</dcterms:modified>
</cp:coreProperties>
</file>