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6889750" cy="96091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premještanje slajda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oblika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&lt;date/time&gt;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&lt;podložje&gt;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BC17ED7-1A0D-450D-A1F7-516B011A09C8}" type="slidenum">
              <a:rPr b="0" lang="hr-HR" sz="1400" spc="-1" strike="noStrike">
                <a:latin typeface="Times New Roman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902040" y="9124920"/>
            <a:ext cx="2978640" cy="47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7160" bIns="47160" anchor="b">
            <a:noAutofit/>
          </a:bodyPr>
          <a:p>
            <a:pPr algn="r">
              <a:lnSpc>
                <a:spcPct val="100000"/>
              </a:lnSpc>
            </a:pPr>
            <a:fld id="{954E01D9-49FE-47A5-8001-50F49F28124D}" type="slidenum">
              <a:rPr b="0" lang="hr-H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ldImg"/>
          </p:nvPr>
        </p:nvSpPr>
        <p:spPr>
          <a:xfrm>
            <a:off x="1044720" y="720720"/>
            <a:ext cx="4798080" cy="3599640"/>
          </a:xfrm>
          <a:prstGeom prst="rect">
            <a:avLst/>
          </a:prstGeom>
        </p:spPr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89040" y="4564080"/>
            <a:ext cx="5509440" cy="4320360"/>
          </a:xfrm>
          <a:prstGeom prst="rect">
            <a:avLst/>
          </a:prstGeom>
        </p:spPr>
        <p:txBody>
          <a:bodyPr lIns="94320" rIns="94320" tIns="47160" bIns="47160" anchor="ctr">
            <a:noAutofit/>
          </a:bodyPr>
          <a:p>
            <a:endParaRPr b="0" lang="hr-H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7400" cy="6872760"/>
            <a:chOff x="-8640" y="-8640"/>
            <a:chExt cx="9167400" cy="687276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4680" cy="285084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6920" cy="686412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5800" cy="686412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1000" cy="293544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0200" cy="686412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5000" cy="686412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4160" cy="686412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1520" cy="196164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936000" y="2088000"/>
            <a:ext cx="6766560" cy="191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00a933"/>
                </a:solidFill>
                <a:latin typeface="Comic Sans MS"/>
                <a:ea typeface="DejaVu Sans"/>
              </a:rPr>
              <a:t>            </a:t>
            </a:r>
            <a:r>
              <a:rPr b="0" lang="hr-HR" sz="4000" spc="-1" strike="noStrike">
                <a:solidFill>
                  <a:srgbClr val="00a933"/>
                </a:solidFill>
                <a:latin typeface="Comic Sans MS"/>
                <a:ea typeface="DejaVu Sans"/>
              </a:rPr>
              <a:t>EUROPEAN 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a933"/>
                </a:solidFill>
                <a:latin typeface="Comic Sans MS"/>
                <a:ea typeface="DejaVu Sans"/>
              </a:rPr>
              <a:t>          </a:t>
            </a:r>
            <a:r>
              <a:rPr b="0" lang="hr-HR" sz="4000" spc="-1" strike="noStrike">
                <a:solidFill>
                  <a:srgbClr val="00a933"/>
                </a:solidFill>
                <a:latin typeface="Comic Sans MS"/>
                <a:ea typeface="DejaVu Sans"/>
              </a:rPr>
              <a:t>PHENOLOGY 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a933"/>
                </a:solidFill>
                <a:latin typeface="Comic Sans MS"/>
                <a:ea typeface="DejaVu Sans"/>
              </a:rPr>
              <a:t>           </a:t>
            </a:r>
            <a:r>
              <a:rPr b="0" lang="hr-HR" sz="4000" spc="-1" strike="noStrike">
                <a:solidFill>
                  <a:srgbClr val="00a933"/>
                </a:solidFill>
                <a:latin typeface="Comic Sans MS"/>
                <a:ea typeface="DejaVu Sans"/>
              </a:rPr>
              <a:t>CAMPAIGN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2064600" y="3938760"/>
            <a:ext cx="37422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0000"/>
                </a:solidFill>
                <a:latin typeface="Comic Sans MS"/>
                <a:ea typeface="DejaVu Sans"/>
              </a:rPr>
              <a:t>AUTUMN 2020 – ACTIVITY 3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5807880" y="3672000"/>
            <a:ext cx="2542680" cy="2275560"/>
          </a:xfrm>
          <a:prstGeom prst="rect">
            <a:avLst/>
          </a:prstGeom>
          <a:ln>
            <a:noFill/>
          </a:ln>
        </p:spPr>
      </p:pic>
      <p:sp>
        <p:nvSpPr>
          <p:cNvPr id="58" name="CustomShape 3"/>
          <p:cNvSpPr/>
          <p:nvPr/>
        </p:nvSpPr>
        <p:spPr>
          <a:xfrm>
            <a:off x="1584000" y="673920"/>
            <a:ext cx="5444640" cy="14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4400" spc="-1" strike="noStrike">
                <a:solidFill>
                  <a:srgbClr val="002060"/>
                </a:solidFill>
                <a:latin typeface="Tahoma"/>
                <a:ea typeface="Microsoft YaHei"/>
              </a:rPr>
              <a:t>The </a:t>
            </a:r>
            <a:r>
              <a:rPr b="1" lang="hr-HR" sz="4400" spc="-1" strike="noStrike">
                <a:solidFill>
                  <a:srgbClr val="002060"/>
                </a:solidFill>
                <a:latin typeface="Tahoma"/>
                <a:ea typeface="Microsoft YaHei"/>
              </a:rPr>
              <a:t>GLOBE</a:t>
            </a:r>
            <a:r>
              <a:rPr b="0" lang="hr-HR" sz="4400" spc="-1" strike="noStrike">
                <a:solidFill>
                  <a:srgbClr val="002060"/>
                </a:solidFill>
                <a:latin typeface="Tahoma"/>
                <a:ea typeface="Microsoft YaHei"/>
              </a:rPr>
              <a:t> Program</a:t>
            </a:r>
            <a:endParaRPr b="0" lang="hr-H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6717600" y="5098680"/>
            <a:ext cx="1484640" cy="137448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1871640" y="-72000"/>
            <a:ext cx="5902920" cy="12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2"/>
          <p:cNvSpPr/>
          <p:nvPr/>
        </p:nvSpPr>
        <p:spPr>
          <a:xfrm>
            <a:off x="864000" y="2016000"/>
            <a:ext cx="6406560" cy="1315800"/>
          </a:xfrm>
          <a:prstGeom prst="rect">
            <a:avLst/>
          </a:prstGeom>
          <a:solidFill>
            <a:srgbClr val="dddcc5"/>
          </a:solidFill>
          <a:ln w="25560">
            <a:solidFill>
              <a:srgbClr val="eaebe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35160" algn="ctr">
              <a:lnSpc>
                <a:spcPct val="90000"/>
              </a:lnSpc>
              <a:spcBef>
                <a:spcPts val="799"/>
              </a:spcBef>
            </a:pPr>
            <a:r>
              <a:rPr b="0" lang="hr-HR" sz="3200" spc="-1" strike="noStrike">
                <a:solidFill>
                  <a:srgbClr val="002060"/>
                </a:solidFill>
                <a:latin typeface="Comic Sans MS"/>
                <a:ea typeface="Microsoft YaHei"/>
              </a:rPr>
              <a:t>Secondary Medical school Ante Kuzmanić Zadar, Croatia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609480" y="6041520"/>
            <a:ext cx="46206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4"/>
          <p:cNvSpPr/>
          <p:nvPr/>
        </p:nvSpPr>
        <p:spPr>
          <a:xfrm>
            <a:off x="1440000" y="4104000"/>
            <a:ext cx="4102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Latitude: 44.1138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Longitude: 15.2372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Elevation: 8m 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288000" y="576000"/>
            <a:ext cx="626220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We observe a fig tree in our school yard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The height of our fig tree we measured using the app Globe observer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we observed it two times a week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we also used the GrowApp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4752000" y="1728000"/>
            <a:ext cx="2752200" cy="4893840"/>
          </a:xfrm>
          <a:prstGeom prst="rect">
            <a:avLst/>
          </a:prstGeom>
          <a:ln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288000" y="3744000"/>
            <a:ext cx="359892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-</a:t>
            </a:r>
            <a:r>
              <a:rPr b="0" lang="hr-HR" sz="1800" spc="-1" strike="noStrike">
                <a:solidFill>
                  <a:srgbClr val="ff0000"/>
                </a:solidFill>
                <a:latin typeface="Comic Sans MS"/>
                <a:ea typeface="DejaVu Sans"/>
              </a:rPr>
              <a:t>TREE HEIGHT: 4,69 m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Latitude: 44.1138 </a:t>
            </a:r>
            <a:endParaRPr b="0" lang="hr-H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Longitude: 15.2373</a:t>
            </a:r>
            <a:endParaRPr b="0" lang="hr-H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Elevation: 8m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1168560" y="5476680"/>
            <a:ext cx="2734920" cy="4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200" spc="-1" strike="noStrike">
                <a:solidFill>
                  <a:srgbClr val="355269"/>
                </a:solidFill>
                <a:latin typeface="Comic Sans MS"/>
                <a:ea typeface="DejaVu Sans"/>
              </a:rPr>
              <a:t>#FIG  #SMOKVA</a:t>
            </a:r>
            <a:endParaRPr b="0" lang="hr-H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5040000" y="141120"/>
            <a:ext cx="3132720" cy="417780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432000" y="3312000"/>
            <a:ext cx="5711400" cy="321192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576000" y="1008000"/>
            <a:ext cx="35269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0000"/>
                </a:solidFill>
                <a:latin typeface="Comic Sans MS"/>
                <a:ea typeface="DejaVu Sans"/>
              </a:rPr>
              <a:t>COLLABORATION: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Elementary school Rugvica, Croatia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504000" y="637560"/>
            <a:ext cx="4073760" cy="396936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4863600" y="792000"/>
            <a:ext cx="3127320" cy="556092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864000" y="4968000"/>
            <a:ext cx="22309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200" spc="-1" strike="noStrike">
                <a:solidFill>
                  <a:srgbClr val="355269"/>
                </a:solidFill>
                <a:latin typeface="Comic Sans MS"/>
                <a:ea typeface="DejaVu Sans"/>
              </a:rPr>
              <a:t>#FIG  #SMOKVA</a:t>
            </a:r>
            <a:endParaRPr b="0" lang="hr-H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 rot="21598800">
            <a:off x="1224360" y="3238920"/>
            <a:ext cx="4892760" cy="29440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1320120" y="213840"/>
            <a:ext cx="4726080" cy="288036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6192360" y="4163400"/>
            <a:ext cx="179892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Comic Sans MS"/>
                <a:ea typeface="DejaVu Sans"/>
              </a:rPr>
              <a:t>Elementary school Rugvica, Croatia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048360" y="2376000"/>
            <a:ext cx="194292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Comic Sans MS"/>
                <a:ea typeface="Microsoft YaHei"/>
              </a:rPr>
              <a:t>Secondary Medical school Ante Kuzmanić Zadar</a:t>
            </a:r>
            <a:endParaRPr b="0" lang="hr-H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</TotalTime>
  <Application>LibreOffice/6.2.5.2$Windows_X86_64 LibreOffice_project/1ec314fa52f458adc18c4f025c545a4e8b22c159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2009-03-22T21:07:18Z</dcterms:created>
  <dc:creator>NPP</dc:creator>
  <dc:description/>
  <dc:language>hr-HR</dc:language>
  <cp:lastModifiedBy/>
  <cp:lastPrinted>2018-03-05T22:08:13Z</cp:lastPrinted>
  <dcterms:modified xsi:type="dcterms:W3CDTF">2020-12-04T16:10:22Z</dcterms:modified>
  <cp:revision>243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29</vt:i4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29</vt:i4>
  </property>
</Properties>
</file>