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017D-C906-4022-82FE-FA1AE64502C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8E23-CF4C-4913-9B90-771197965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0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8E23-CF4C-4913-9B90-7711979658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3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8E23-CF4C-4913-9B90-7711979658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5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Is-</a:t>
            </a:r>
            <a:r>
              <a:rPr lang="en-GB" dirty="0" err="1" smtClean="0"/>
              <a:t>siġra</a:t>
            </a:r>
            <a:r>
              <a:rPr lang="en-GB" dirty="0" smtClean="0"/>
              <a:t> </a:t>
            </a:r>
            <a:r>
              <a:rPr lang="en-GB" dirty="0" err="1" smtClean="0"/>
              <a:t>tal</a:t>
            </a:r>
            <a:r>
              <a:rPr lang="en-GB" dirty="0" smtClean="0"/>
              <a:t>- </a:t>
            </a:r>
            <a:r>
              <a:rPr lang="en-GB" dirty="0" err="1" smtClean="0"/>
              <a:t>lewż</a:t>
            </a:r>
            <a:r>
              <a:rPr lang="en-GB" dirty="0" smtClean="0"/>
              <a:t>  </a:t>
            </a:r>
            <a:r>
              <a:rPr lang="en-GB" dirty="0" err="1" smtClean="0"/>
              <a:t>titlef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- </a:t>
            </a:r>
            <a:r>
              <a:rPr lang="en-GB" dirty="0" err="1" smtClean="0"/>
              <a:t>weraq</a:t>
            </a:r>
            <a:r>
              <a:rPr lang="en-GB" dirty="0" smtClean="0"/>
              <a:t> </a:t>
            </a:r>
            <a:r>
              <a:rPr lang="en-GB" dirty="0" err="1" smtClean="0"/>
              <a:t>skont</a:t>
            </a:r>
            <a:r>
              <a:rPr lang="en-GB" dirty="0" smtClean="0"/>
              <a:t> </a:t>
            </a:r>
            <a:r>
              <a:rPr lang="en-GB" dirty="0" err="1" smtClean="0"/>
              <a:t>lis-staġun</a:t>
            </a:r>
            <a:r>
              <a:rPr lang="en-GB" dirty="0" smtClean="0"/>
              <a:t> u </a:t>
            </a:r>
            <a:r>
              <a:rPr lang="en-GB" dirty="0" err="1" smtClean="0"/>
              <a:t>għanda</a:t>
            </a:r>
            <a:r>
              <a:rPr lang="en-GB" dirty="0" smtClean="0"/>
              <a:t> </a:t>
            </a:r>
            <a:r>
              <a:rPr lang="en-GB" dirty="0" err="1" smtClean="0"/>
              <a:t>tuwl</a:t>
            </a:r>
            <a:r>
              <a:rPr lang="en-GB" dirty="0" smtClean="0"/>
              <a:t> ta’ </a:t>
            </a:r>
            <a:r>
              <a:rPr lang="en-GB" dirty="0" err="1" smtClean="0"/>
              <a:t>sitt</a:t>
            </a:r>
            <a:r>
              <a:rPr lang="en-GB" dirty="0" smtClean="0"/>
              <a:t> </a:t>
            </a:r>
            <a:r>
              <a:rPr lang="en-GB" dirty="0" err="1" smtClean="0"/>
              <a:t>metri.Hija</a:t>
            </a:r>
            <a:r>
              <a:rPr lang="en-GB" dirty="0" smtClean="0"/>
              <a:t> ta’ </a:t>
            </a:r>
            <a:r>
              <a:rPr lang="en-GB" dirty="0" err="1" smtClean="0"/>
              <a:t>il</a:t>
            </a:r>
            <a:r>
              <a:rPr lang="en-GB" dirty="0" smtClean="0"/>
              <a:t>- </a:t>
            </a:r>
            <a:r>
              <a:rPr lang="en-GB" dirty="0" err="1" smtClean="0"/>
              <a:t>familja</a:t>
            </a:r>
            <a:r>
              <a:rPr lang="en-GB" dirty="0" smtClean="0"/>
              <a:t> </a:t>
            </a:r>
            <a:r>
              <a:rPr lang="en-GB" dirty="0" err="1" smtClean="0"/>
              <a:t>Rosaceae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Is- </a:t>
            </a:r>
            <a:r>
              <a:rPr lang="en-GB" dirty="0" err="1" smtClean="0"/>
              <a:t>siġra</a:t>
            </a:r>
            <a:r>
              <a:rPr lang="en-GB" dirty="0" smtClean="0"/>
              <a:t> </a:t>
            </a:r>
            <a:r>
              <a:rPr lang="en-GB" dirty="0" err="1" smtClean="0"/>
              <a:t>tal</a:t>
            </a:r>
            <a:r>
              <a:rPr lang="en-GB" dirty="0" smtClean="0"/>
              <a:t>- </a:t>
            </a:r>
            <a:r>
              <a:rPr lang="en-GB" dirty="0" err="1" smtClean="0"/>
              <a:t>lewż</a:t>
            </a:r>
            <a:r>
              <a:rPr lang="en-GB" dirty="0" smtClean="0"/>
              <a:t> </a:t>
            </a:r>
            <a:r>
              <a:rPr lang="en-GB" dirty="0" err="1" smtClean="0"/>
              <a:t>hija</a:t>
            </a:r>
            <a:r>
              <a:rPr lang="en-GB" dirty="0" smtClean="0"/>
              <a:t> </a:t>
            </a:r>
            <a:r>
              <a:rPr lang="en-GB" dirty="0" err="1" smtClean="0"/>
              <a:t>waħda</a:t>
            </a:r>
            <a:r>
              <a:rPr lang="en-GB" dirty="0" smtClean="0"/>
              <a:t> mill </a:t>
            </a:r>
            <a:r>
              <a:rPr lang="en-GB" dirty="0" err="1" smtClean="0"/>
              <a:t>l’ixjaħ</a:t>
            </a:r>
            <a:r>
              <a:rPr lang="en-GB" dirty="0" smtClean="0"/>
              <a:t> </a:t>
            </a:r>
            <a:r>
              <a:rPr lang="en-GB" dirty="0" err="1" smtClean="0"/>
              <a:t>siġra</a:t>
            </a:r>
            <a:r>
              <a:rPr lang="en-GB" dirty="0" smtClean="0"/>
              <a:t> </a:t>
            </a:r>
            <a:r>
              <a:rPr lang="en-GB" dirty="0" err="1" smtClean="0"/>
              <a:t>tal</a:t>
            </a:r>
            <a:r>
              <a:rPr lang="en-GB" dirty="0" smtClean="0"/>
              <a:t>- </a:t>
            </a:r>
            <a:r>
              <a:rPr lang="en-GB" dirty="0" err="1" smtClean="0"/>
              <a:t>lewż</a:t>
            </a:r>
            <a:r>
              <a:rPr lang="en-GB" dirty="0" smtClean="0"/>
              <a:t> li </a:t>
            </a:r>
            <a:r>
              <a:rPr lang="en-GB" dirty="0" err="1" smtClean="0"/>
              <a:t>qat</a:t>
            </a:r>
            <a:r>
              <a:rPr lang="en-GB" dirty="0" smtClean="0"/>
              <a:t> </a:t>
            </a:r>
            <a:r>
              <a:rPr lang="en-GB" dirty="0" err="1" smtClean="0"/>
              <a:t>kienu</a:t>
            </a:r>
            <a:r>
              <a:rPr lang="en-GB" dirty="0" smtClean="0"/>
              <a:t> </a:t>
            </a:r>
            <a:r>
              <a:rPr lang="en-US" dirty="0" err="1" smtClean="0"/>
              <a:t>ikkultivati</a:t>
            </a:r>
            <a:r>
              <a:rPr lang="en-US" dirty="0" smtClean="0"/>
              <a:t> mill- </a:t>
            </a:r>
            <a:r>
              <a:rPr lang="en-US" dirty="0" err="1" smtClean="0"/>
              <a:t>bnedmi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GB" dirty="0" smtClean="0"/>
              <a:t>Is- </a:t>
            </a:r>
            <a:r>
              <a:rPr lang="en-GB" dirty="0" err="1" smtClean="0"/>
              <a:t>siġar</a:t>
            </a:r>
            <a:r>
              <a:rPr lang="en-GB" dirty="0" smtClean="0"/>
              <a:t> </a:t>
            </a:r>
            <a:r>
              <a:rPr lang="en-GB" dirty="0" err="1" smtClean="0"/>
              <a:t>tal</a:t>
            </a:r>
            <a:r>
              <a:rPr lang="en-GB" dirty="0" smtClean="0"/>
              <a:t>- </a:t>
            </a:r>
            <a:r>
              <a:rPr lang="en-GB" dirty="0" err="1" smtClean="0"/>
              <a:t>lewż</a:t>
            </a:r>
            <a:r>
              <a:rPr lang="en-GB" dirty="0" smtClean="0"/>
              <a:t> </a:t>
            </a:r>
            <a:r>
              <a:rPr lang="en-GB" dirty="0" err="1" smtClean="0"/>
              <a:t>huma</a:t>
            </a:r>
            <a:r>
              <a:rPr lang="en-GB" dirty="0" smtClean="0"/>
              <a:t> </a:t>
            </a:r>
            <a:r>
              <a:rPr lang="en-GB" dirty="0" err="1" smtClean="0"/>
              <a:t>l’aktar</a:t>
            </a:r>
            <a:r>
              <a:rPr lang="en-GB" dirty="0" smtClean="0"/>
              <a:t> </a:t>
            </a:r>
            <a:r>
              <a:rPr lang="en-US" dirty="0" err="1" smtClean="0"/>
              <a:t>ikkultivati</a:t>
            </a:r>
            <a:r>
              <a:rPr lang="en-US" dirty="0" smtClean="0"/>
              <a:t> </a:t>
            </a:r>
            <a:r>
              <a:rPr lang="en-US" dirty="0" err="1" smtClean="0"/>
              <a:t>fl</a:t>
            </a:r>
            <a:r>
              <a:rPr lang="en-US" dirty="0" smtClean="0"/>
              <a:t>’ Amerika, </a:t>
            </a:r>
            <a:r>
              <a:rPr lang="en-US" dirty="0" err="1" smtClean="0"/>
              <a:t>fiċ</a:t>
            </a:r>
            <a:r>
              <a:rPr lang="en-US" dirty="0" smtClean="0"/>
              <a:t>- </a:t>
            </a:r>
            <a:r>
              <a:rPr lang="en-US" dirty="0" err="1" smtClean="0"/>
              <a:t>ċentru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- </a:t>
            </a:r>
            <a:r>
              <a:rPr lang="en-US" dirty="0" err="1" smtClean="0"/>
              <a:t>kalifornia</a:t>
            </a:r>
            <a:r>
              <a:rPr lang="en-US" dirty="0" smtClean="0"/>
              <a:t>, Arizona, Texas, Georgia u </a:t>
            </a:r>
            <a:r>
              <a:rPr lang="en-US" dirty="0" err="1" smtClean="0"/>
              <a:t>pajjieżi</a:t>
            </a:r>
            <a:r>
              <a:rPr lang="en-US" dirty="0" smtClean="0"/>
              <a:t> </a:t>
            </a:r>
            <a:r>
              <a:rPr lang="en-US" dirty="0" err="1" smtClean="0"/>
              <a:t>bħal</a:t>
            </a:r>
            <a:r>
              <a:rPr lang="en-US" dirty="0" smtClean="0"/>
              <a:t>   Spain, Italy, Iran, Syria, Morocco u </a:t>
            </a:r>
            <a:r>
              <a:rPr lang="en-US" dirty="0" err="1" smtClean="0"/>
              <a:t>l’Australia</a:t>
            </a:r>
            <a:r>
              <a:rPr lang="en-US" dirty="0" smtClean="0"/>
              <a:t>. 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8E23-CF4C-4913-9B90-7711979658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9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G&amp;hl=en-MT&amp;tbs=simg:CAQSmgIJgLRpWiVIKAcajgILELCMpwgaYgpgCAMSKOMV5BXWC9gV1xX-HdULgh6NHtML0iHVId834zf7KuQ3xyjIKPwqnCAaMLhYHjRV9SKdWyrX1EVcOarBUEqV7Z8yrVspy73pYHGGAnDZHrgiTGUNHZ-5W-s7AiAEDAsQjq7-CBoKCggIARIEmYLmTwwLEJ3twQkahgEKIQoOY2hlcnJ5IGJsb3Nzb23apYj2AwsKCS9tLzAxd2hfOAoWCgRiaXJk2qWI9gMKCggvbS8wMTVwNgoXCgRwYXJr2qWI9gMLCgkvbS8wMTY2bHMKGAoFZ3Jhc3PapYj2AwsKCS9tLzA4dDljXwoWCgRyb2Fk2qWI9gMKCggvbS8wNmdmagw&amp;q=almond+tree&amp;tbm=isch&amp;ved=2ahUKEwibuPPSzcboAhVQx4sKHaMLA0kQwg4oAHoECAwQ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030" y="2616134"/>
            <a:ext cx="8689976" cy="988421"/>
          </a:xfrm>
        </p:spPr>
        <p:txBody>
          <a:bodyPr/>
          <a:lstStyle/>
          <a:p>
            <a:r>
              <a:rPr lang="mt-MT" dirty="0" smtClean="0"/>
              <a:t>Is-Siġra tal-lewż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6484" y="5219700"/>
            <a:ext cx="3297698" cy="1371599"/>
          </a:xfrm>
        </p:spPr>
        <p:txBody>
          <a:bodyPr>
            <a:normAutofit fontScale="47500" lnSpcReduction="20000"/>
          </a:bodyPr>
          <a:lstStyle/>
          <a:p>
            <a:endParaRPr lang="mt-MT" dirty="0" smtClean="0"/>
          </a:p>
          <a:p>
            <a:r>
              <a:rPr lang="en-GB" sz="3400" b="1" dirty="0" smtClean="0">
                <a:solidFill>
                  <a:schemeClr val="tx1"/>
                </a:solidFill>
              </a:rPr>
              <a:t>E</a:t>
            </a:r>
            <a:r>
              <a:rPr lang="mt-MT" sz="3400" b="1" dirty="0" smtClean="0">
                <a:solidFill>
                  <a:schemeClr val="tx1"/>
                </a:solidFill>
              </a:rPr>
              <a:t>k</a:t>
            </a:r>
            <a:r>
              <a:rPr lang="en-GB" sz="3400" b="1" dirty="0" err="1" smtClean="0">
                <a:solidFill>
                  <a:schemeClr val="tx1"/>
                </a:solidFill>
              </a:rPr>
              <a:t>oskol</a:t>
            </a:r>
            <a:r>
              <a:rPr lang="mt-MT" sz="3400" b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mt-MT" sz="3400" b="1" dirty="0" smtClean="0">
                <a:solidFill>
                  <a:schemeClr val="tx1"/>
                </a:solidFill>
              </a:rPr>
              <a:t>GREEN UP 2020</a:t>
            </a:r>
            <a:endParaRPr lang="mt-MT" sz="3400" b="1" dirty="0" smtClean="0">
              <a:solidFill>
                <a:schemeClr val="tx1"/>
              </a:solidFill>
            </a:endParaRPr>
          </a:p>
          <a:p>
            <a:r>
              <a:rPr lang="mt-MT" sz="3400" b="1" dirty="0" smtClean="0">
                <a:solidFill>
                  <a:schemeClr val="tx1"/>
                </a:solidFill>
              </a:rPr>
              <a:t>KAYLIE tanti zahra</a:t>
            </a:r>
            <a:endParaRPr lang="en-GB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697" y="1537893"/>
            <a:ext cx="73111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/>
              <a:t>K</a:t>
            </a:r>
            <a:r>
              <a:rPr lang="en-GB" sz="2400" dirty="0" err="1" smtClean="0"/>
              <a:t>ultivat</a:t>
            </a:r>
            <a:r>
              <a:rPr lang="en-GB" sz="2400" dirty="0" smtClean="0"/>
              <a:t> </a:t>
            </a:r>
            <a:r>
              <a:rPr lang="en-GB" sz="2400" dirty="0" err="1"/>
              <a:t>kmieni</a:t>
            </a:r>
            <a:r>
              <a:rPr lang="en-GB" sz="2400" dirty="0"/>
              <a:t> </a:t>
            </a:r>
            <a:r>
              <a:rPr lang="en-GB" sz="2400" dirty="0" err="1" smtClean="0"/>
              <a:t>sa</a:t>
            </a:r>
            <a:r>
              <a:rPr lang="mt-MT" sz="2400" dirty="0" smtClean="0"/>
              <a:t> mill-</a:t>
            </a:r>
            <a:r>
              <a:rPr lang="en-GB" sz="2400" dirty="0" smtClean="0"/>
              <a:t>4,000 QK</a:t>
            </a:r>
            <a:r>
              <a:rPr lang="mt-MT" sz="2400" dirty="0" smtClean="0"/>
              <a:t>;</a:t>
            </a:r>
            <a:r>
              <a:rPr lang="en-GB" sz="2400" dirty="0" smtClean="0"/>
              <a:t> </a:t>
            </a: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/>
              <a:t>Il-</a:t>
            </a:r>
            <a:r>
              <a:rPr lang="en-GB" sz="2400" dirty="0" err="1" smtClean="0"/>
              <a:t>lewż</a:t>
            </a:r>
            <a:r>
              <a:rPr lang="en-GB" sz="2400" dirty="0" smtClean="0"/>
              <a:t> </a:t>
            </a:r>
            <a:r>
              <a:rPr lang="en-GB" sz="2400" dirty="0" err="1"/>
              <a:t>huwa</a:t>
            </a:r>
            <a:r>
              <a:rPr lang="en-GB" sz="2400" dirty="0"/>
              <a:t> </a:t>
            </a:r>
            <a:r>
              <a:rPr lang="en-GB" sz="2400" dirty="0" err="1"/>
              <a:t>nattiv</a:t>
            </a:r>
            <a:r>
              <a:rPr lang="en-GB" sz="2400" dirty="0"/>
              <a:t> </a:t>
            </a:r>
            <a:r>
              <a:rPr lang="en-GB" sz="2400" dirty="0" err="1"/>
              <a:t>fl-Asja</a:t>
            </a:r>
            <a:r>
              <a:rPr lang="en-GB" sz="2400" dirty="0"/>
              <a:t> </a:t>
            </a:r>
            <a:r>
              <a:rPr lang="en-GB" sz="2400" dirty="0" err="1"/>
              <a:t>ċentrali</a:t>
            </a:r>
            <a:r>
              <a:rPr lang="en-GB" sz="2400" dirty="0"/>
              <a:t> u l-</a:t>
            </a:r>
            <a:r>
              <a:rPr lang="en-GB" sz="2400" dirty="0" err="1"/>
              <a:t>lbiċ</a:t>
            </a:r>
            <a:r>
              <a:rPr lang="en-GB" sz="2400" dirty="0"/>
              <a:t> </a:t>
            </a:r>
            <a:r>
              <a:rPr lang="en-GB" sz="2400" dirty="0" err="1" smtClean="0"/>
              <a:t>tal-Asja</a:t>
            </a:r>
            <a:r>
              <a:rPr lang="mt-MT" sz="2400" dirty="0"/>
              <a:t>;</a:t>
            </a: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ġ</a:t>
            </a:r>
            <a:r>
              <a:rPr lang="mt-MT" sz="2400" dirty="0" smtClean="0"/>
              <a:t>ie</a:t>
            </a:r>
            <a:r>
              <a:rPr lang="en-GB" sz="2400" dirty="0" smtClean="0"/>
              <a:t> </a:t>
            </a:r>
            <a:r>
              <a:rPr lang="en-GB" sz="2400" dirty="0" err="1" smtClean="0"/>
              <a:t>introdot</a:t>
            </a:r>
            <a:r>
              <a:rPr lang="mt-MT" sz="2400" dirty="0" smtClean="0"/>
              <a:t>t</a:t>
            </a:r>
            <a:r>
              <a:rPr lang="en-GB" sz="2400" dirty="0" smtClean="0"/>
              <a:t> </a:t>
            </a:r>
            <a:r>
              <a:rPr lang="en-GB" sz="2400" dirty="0" smtClean="0"/>
              <a:t>f</a:t>
            </a:r>
            <a:r>
              <a:rPr lang="mt-MT" sz="2400" dirty="0" smtClean="0"/>
              <a:t>’</a:t>
            </a:r>
            <a:r>
              <a:rPr lang="en-GB" sz="2400" dirty="0" err="1" smtClean="0"/>
              <a:t>Kalifornja</a:t>
            </a:r>
            <a:r>
              <a:rPr lang="en-GB" sz="2400" dirty="0" smtClean="0"/>
              <a:t> </a:t>
            </a:r>
            <a:r>
              <a:rPr lang="en-GB" sz="2400" dirty="0" smtClean="0"/>
              <a:t>fl-1840</a:t>
            </a:r>
            <a:r>
              <a:rPr lang="mt-MT" sz="2400" dirty="0" smtClean="0"/>
              <a:t>;</a:t>
            </a:r>
            <a:r>
              <a:rPr lang="en-GB" sz="2400" dirty="0" smtClean="0"/>
              <a:t> </a:t>
            </a: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Il-</a:t>
            </a:r>
            <a:r>
              <a:rPr lang="en-GB" sz="2400" dirty="0" err="1" smtClean="0"/>
              <a:t>lewż</a:t>
            </a:r>
            <a:r>
              <a:rPr lang="en-GB" sz="2400" dirty="0" smtClean="0"/>
              <a:t> </a:t>
            </a:r>
            <a:r>
              <a:rPr lang="en-GB" sz="2400" dirty="0"/>
              <a:t>( </a:t>
            </a:r>
            <a:r>
              <a:rPr lang="en-GB" sz="2400" dirty="0" err="1"/>
              <a:t>Prunus</a:t>
            </a:r>
            <a:r>
              <a:rPr lang="en-GB" sz="2400" dirty="0"/>
              <a:t> </a:t>
            </a:r>
            <a:r>
              <a:rPr lang="en-GB" sz="2400" dirty="0" err="1"/>
              <a:t>dolcis</a:t>
            </a:r>
            <a:r>
              <a:rPr lang="en-GB" sz="2400" dirty="0"/>
              <a:t> ) </a:t>
            </a:r>
            <a:r>
              <a:rPr lang="en-GB" sz="2400" dirty="0" err="1"/>
              <a:t>huwa</a:t>
            </a:r>
            <a:r>
              <a:rPr lang="en-GB" sz="2400" dirty="0"/>
              <a:t> </a:t>
            </a:r>
            <a:r>
              <a:rPr lang="mt-MT" sz="2400" dirty="0" smtClean="0"/>
              <a:t>w</a:t>
            </a:r>
            <a:r>
              <a:rPr lang="en-GB" sz="2400" dirty="0" smtClean="0"/>
              <a:t>ż</a:t>
            </a:r>
            <a:r>
              <a:rPr lang="mt-MT" sz="2400" dirty="0" smtClean="0"/>
              <a:t>at</a:t>
            </a:r>
            <a:r>
              <a:rPr lang="en-GB" sz="2400" dirty="0" smtClean="0"/>
              <a:t> </a:t>
            </a:r>
            <a:r>
              <a:rPr lang="en-GB" sz="2400" dirty="0"/>
              <a:t>fil-</a:t>
            </a:r>
            <a:r>
              <a:rPr lang="en-GB" sz="2400" dirty="0" err="1"/>
              <a:t>ħelu</a:t>
            </a:r>
            <a:r>
              <a:rPr lang="en-GB" sz="2400" dirty="0"/>
              <a:t>, </a:t>
            </a:r>
            <a:r>
              <a:rPr lang="en-GB" sz="2400" dirty="0" err="1"/>
              <a:t>prodotti</a:t>
            </a:r>
            <a:r>
              <a:rPr lang="en-GB" sz="2400" dirty="0"/>
              <a:t> </a:t>
            </a:r>
            <a:r>
              <a:rPr lang="mt-MT" sz="2400" dirty="0" smtClean="0"/>
              <a:t>oħrajn </a:t>
            </a:r>
            <a:r>
              <a:rPr lang="en-GB" sz="2400" dirty="0" err="1" smtClean="0"/>
              <a:t>moħmija</a:t>
            </a:r>
            <a:r>
              <a:rPr lang="en-GB" sz="2400" dirty="0" smtClean="0"/>
              <a:t> </a:t>
            </a:r>
            <a:r>
              <a:rPr lang="en-GB" sz="2400" dirty="0"/>
              <a:t>u </a:t>
            </a:r>
            <a:r>
              <a:rPr lang="mt-MT" sz="2400" dirty="0" smtClean="0"/>
              <a:t>ħalib;</a:t>
            </a:r>
            <a:r>
              <a:rPr lang="en-GB" sz="2400" dirty="0" smtClean="0"/>
              <a:t> </a:t>
            </a: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mt-MT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t-MT" sz="2400" dirty="0" smtClean="0"/>
              <a:t>Il-lewża </a:t>
            </a:r>
            <a:r>
              <a:rPr lang="mt-MT" sz="2400" dirty="0" smtClean="0"/>
              <a:t>magħrufa wkoll </a:t>
            </a:r>
            <a:r>
              <a:rPr lang="mt-MT" sz="2400" dirty="0" smtClean="0"/>
              <a:t>bħala rimedju </a:t>
            </a:r>
            <a:r>
              <a:rPr lang="en-GB" sz="2400" dirty="0" err="1" smtClean="0"/>
              <a:t>f'numru</a:t>
            </a:r>
            <a:r>
              <a:rPr lang="en-GB" sz="2400" dirty="0" smtClean="0"/>
              <a:t> ta‘</a:t>
            </a:r>
            <a:r>
              <a:rPr lang="mt-MT" sz="2400" dirty="0" smtClean="0"/>
              <a:t> </a:t>
            </a:r>
            <a:r>
              <a:rPr lang="en-GB" sz="2400" dirty="0" err="1" smtClean="0"/>
              <a:t>mard</a:t>
            </a:r>
            <a:r>
              <a:rPr lang="mt-MT" sz="2400" dirty="0" smtClean="0"/>
              <a:t>.</a:t>
            </a:r>
            <a:r>
              <a:rPr lang="en-GB" sz="2400" dirty="0" smtClean="0"/>
              <a:t> </a:t>
            </a:r>
            <a:endParaRPr lang="mt-MT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9700" y="498640"/>
            <a:ext cx="638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Informazzjoni dwar </a:t>
            </a:r>
            <a:r>
              <a:rPr lang="mt-MT" sz="3200" b="1" dirty="0" smtClean="0"/>
              <a:t>is-siġar tal-lewż</a:t>
            </a:r>
            <a:endParaRPr lang="mt-MT" sz="3200" b="1" dirty="0"/>
          </a:p>
        </p:txBody>
      </p:sp>
      <p:pic>
        <p:nvPicPr>
          <p:cNvPr id="8" name="Picture 6" descr="https://lh3.googleusercontent.com/XNmq4eAEzdNhv3Rp0nSNpDVWsm04dwF2QPfB_w2L4w-59PbhiXMRuU7JzU-bMZzwOxkZ=s1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50" y="1438235"/>
            <a:ext cx="3409170" cy="42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2700" y="610997"/>
            <a:ext cx="524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/>
              <a:t>Kif</a:t>
            </a:r>
            <a:r>
              <a:rPr lang="en-GB" sz="3200" b="1" dirty="0"/>
              <a:t> </a:t>
            </a:r>
            <a:r>
              <a:rPr lang="en-GB" sz="3200" b="1" dirty="0" err="1"/>
              <a:t>Tkabbar</a:t>
            </a:r>
            <a:r>
              <a:rPr lang="en-GB" sz="3200" b="1" dirty="0"/>
              <a:t> </a:t>
            </a:r>
            <a:r>
              <a:rPr lang="en-GB" sz="3200" b="1" dirty="0" err="1"/>
              <a:t>Siġra</a:t>
            </a:r>
            <a:r>
              <a:rPr lang="en-GB" sz="3200" b="1" dirty="0"/>
              <a:t> </a:t>
            </a:r>
            <a:r>
              <a:rPr lang="en-GB" sz="3200" b="1" dirty="0" err="1" smtClean="0"/>
              <a:t>tal</a:t>
            </a:r>
            <a:r>
              <a:rPr lang="en-GB" sz="3200" b="1" dirty="0" smtClean="0"/>
              <a:t>-Lew</a:t>
            </a:r>
            <a:r>
              <a:rPr lang="mt-MT" sz="3200" dirty="0" err="1"/>
              <a:t>ż</a:t>
            </a:r>
            <a:endParaRPr lang="mt-MT" sz="3200" dirty="0"/>
          </a:p>
        </p:txBody>
      </p:sp>
      <p:sp>
        <p:nvSpPr>
          <p:cNvPr id="10" name="Rectangle 9"/>
          <p:cNvSpPr/>
          <p:nvPr/>
        </p:nvSpPr>
        <p:spPr>
          <a:xfrm>
            <a:off x="600891" y="1355645"/>
            <a:ext cx="7001692" cy="443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Il-Lewża hija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suxxettibbli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għall-ġlata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tar-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rebbiegħa</a:t>
            </a:r>
            <a:r>
              <a:rPr lang="mt-M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mt-M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jirnexxu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xtiewi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ħfief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mxarrbin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sjuf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sħan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xotti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Mingħajr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il-kundizzjonijiet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ċans li ma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tagħmilx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frott;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varjetajiet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siġra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tal-lewż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awto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Is-s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iġar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tal-lewż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għandhom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jinżergħu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 pied (6-8 m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il-bogħod minn xulxin</a:t>
            </a:r>
            <a:r>
              <a:rPr lang="mt-M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mt-M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minkejja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s-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siġar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tolleranti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għan-nixfa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għandhom bzonn li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jissaqqew</a:t>
            </a:r>
            <a:r>
              <a:rPr lang="mt-M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mt-M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L-użu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ta‘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nitroġenu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fertilizzant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organiku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għin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fit-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tkabbir</a:t>
            </a:r>
            <a:r>
              <a:rPr lang="mt-M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mt-M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Il-Lewż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għandu </a:t>
            </a:r>
            <a:r>
              <a:rPr lang="mt-M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bżonn ammont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nitroġenu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(N) 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fosfru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(P).</a:t>
            </a:r>
          </a:p>
        </p:txBody>
      </p:sp>
      <p:pic>
        <p:nvPicPr>
          <p:cNvPr id="5" name="Picture 2" descr="Closeup of a crop of almonds growing on the branch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6" y="1172765"/>
            <a:ext cx="3440822" cy="48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Almond Tree Info and 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39" y="1775922"/>
            <a:ext cx="3405706" cy="37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8100" y="699897"/>
            <a:ext cx="524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3200" b="1" dirty="0" smtClean="0"/>
              <a:t>Fatturi dwar</a:t>
            </a:r>
            <a:r>
              <a:rPr lang="en-GB" sz="3200" b="1" dirty="0" smtClean="0"/>
              <a:t> </a:t>
            </a:r>
            <a:r>
              <a:rPr lang="mt-MT" sz="3200" b="1" dirty="0" smtClean="0"/>
              <a:t>is-</a:t>
            </a:r>
            <a:r>
              <a:rPr lang="en-GB" sz="3200" b="1" dirty="0" err="1" smtClean="0"/>
              <a:t>Siġra</a:t>
            </a:r>
            <a:r>
              <a:rPr lang="en-GB" sz="3200" b="1" dirty="0" smtClean="0"/>
              <a:t> </a:t>
            </a:r>
            <a:r>
              <a:rPr lang="en-GB" sz="3200" b="1" dirty="0" err="1"/>
              <a:t>tal-Lew</a:t>
            </a:r>
            <a:r>
              <a:rPr lang="en-GB" sz="3200" dirty="0" err="1"/>
              <a:t>ż</a:t>
            </a:r>
            <a:endParaRPr lang="mt-MT" sz="3200" dirty="0"/>
          </a:p>
        </p:txBody>
      </p:sp>
      <p:sp>
        <p:nvSpPr>
          <p:cNvPr id="2" name="Rectangle 1"/>
          <p:cNvSpPr/>
          <p:nvPr/>
        </p:nvSpPr>
        <p:spPr>
          <a:xfrm>
            <a:off x="540327" y="1775922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Is-</a:t>
            </a:r>
            <a:r>
              <a:rPr lang="en-GB" sz="2400" dirty="0" err="1"/>
              <a:t>siġra</a:t>
            </a:r>
            <a:r>
              <a:rPr lang="en-GB" sz="2400" dirty="0"/>
              <a:t> </a:t>
            </a:r>
            <a:r>
              <a:rPr lang="en-GB" sz="2400" dirty="0" err="1" smtClean="0"/>
              <a:t>tal-lewż</a:t>
            </a:r>
            <a:r>
              <a:rPr lang="en-GB" sz="2400" dirty="0" smtClean="0"/>
              <a:t>  </a:t>
            </a:r>
            <a:r>
              <a:rPr lang="en-GB" sz="2400" dirty="0" err="1"/>
              <a:t>titlef</a:t>
            </a:r>
            <a:r>
              <a:rPr lang="en-GB" sz="2400" dirty="0"/>
              <a:t> </a:t>
            </a:r>
            <a:r>
              <a:rPr lang="en-GB" sz="2400" dirty="0" err="1" smtClean="0"/>
              <a:t>il-weraq</a:t>
            </a:r>
            <a:r>
              <a:rPr lang="en-GB" sz="2400" dirty="0" smtClean="0"/>
              <a:t> </a:t>
            </a:r>
            <a:r>
              <a:rPr lang="en-GB" sz="2400" dirty="0" err="1"/>
              <a:t>skont</a:t>
            </a:r>
            <a:r>
              <a:rPr lang="en-GB" sz="2400" dirty="0"/>
              <a:t> </a:t>
            </a:r>
            <a:r>
              <a:rPr lang="en-GB" sz="2400" dirty="0" smtClean="0"/>
              <a:t>l-</a:t>
            </a:r>
            <a:r>
              <a:rPr lang="mt-MT" sz="2400" dirty="0" smtClean="0"/>
              <a:t>i</a:t>
            </a:r>
            <a:r>
              <a:rPr lang="en-GB" sz="2400" dirty="0" err="1" smtClean="0"/>
              <a:t>staġun</a:t>
            </a:r>
            <a:r>
              <a:rPr lang="en-GB" sz="2400" dirty="0" smtClean="0"/>
              <a:t> </a:t>
            </a:r>
            <a:r>
              <a:rPr lang="en-GB" sz="2400" dirty="0"/>
              <a:t>u </a:t>
            </a:r>
            <a:r>
              <a:rPr lang="en-GB" sz="2400" dirty="0" err="1" smtClean="0"/>
              <a:t>għand</a:t>
            </a:r>
            <a:r>
              <a:rPr lang="mt-MT" sz="2400" dirty="0" smtClean="0"/>
              <a:t>h</a:t>
            </a:r>
            <a:r>
              <a:rPr lang="en-GB" sz="2400" dirty="0" smtClean="0"/>
              <a:t>a </a:t>
            </a:r>
            <a:r>
              <a:rPr lang="en-GB" sz="2400" dirty="0" err="1" smtClean="0"/>
              <a:t>tul</a:t>
            </a:r>
            <a:r>
              <a:rPr lang="en-GB" sz="2400" dirty="0" smtClean="0"/>
              <a:t> </a:t>
            </a:r>
            <a:r>
              <a:rPr lang="en-GB" sz="2400" dirty="0"/>
              <a:t>ta’ </a:t>
            </a:r>
            <a:r>
              <a:rPr lang="en-GB" sz="2400" dirty="0" err="1"/>
              <a:t>sitt</a:t>
            </a:r>
            <a:r>
              <a:rPr lang="en-GB" sz="2400" dirty="0"/>
              <a:t> </a:t>
            </a:r>
            <a:r>
              <a:rPr lang="en-GB" sz="2400" dirty="0" err="1"/>
              <a:t>metri</a:t>
            </a:r>
            <a:r>
              <a:rPr lang="en-GB" sz="2400" dirty="0" smtClean="0"/>
              <a:t>.</a:t>
            </a:r>
            <a:r>
              <a:rPr lang="mt-MT" sz="2400" dirty="0" smtClean="0"/>
              <a:t> </a:t>
            </a:r>
            <a:r>
              <a:rPr lang="en-GB" sz="2400" dirty="0" err="1" smtClean="0"/>
              <a:t>Hija</a:t>
            </a:r>
            <a:r>
              <a:rPr lang="en-GB" sz="2400" dirty="0" smtClean="0"/>
              <a:t> </a:t>
            </a:r>
            <a:r>
              <a:rPr lang="mt-MT" sz="2400" dirty="0" smtClean="0"/>
              <a:t>ġejja mill</a:t>
            </a:r>
            <a:r>
              <a:rPr lang="en-GB" sz="2400" dirty="0" smtClean="0"/>
              <a:t>-</a:t>
            </a:r>
            <a:r>
              <a:rPr lang="en-GB" sz="2400" dirty="0" err="1" smtClean="0"/>
              <a:t>familja</a:t>
            </a:r>
            <a:r>
              <a:rPr lang="en-GB" sz="2400" dirty="0" smtClean="0"/>
              <a:t> </a:t>
            </a:r>
            <a:r>
              <a:rPr lang="en-GB" sz="2400" dirty="0" err="1"/>
              <a:t>Rosaceae</a:t>
            </a:r>
            <a:r>
              <a:rPr lang="en-GB" sz="2400" dirty="0" smtClean="0"/>
              <a:t>.</a:t>
            </a:r>
            <a:endParaRPr lang="mt-M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Is-</a:t>
            </a:r>
            <a:r>
              <a:rPr lang="en-GB" sz="2400" dirty="0" err="1" smtClean="0"/>
              <a:t>siġra</a:t>
            </a:r>
            <a:r>
              <a:rPr lang="en-GB" sz="2400" dirty="0" smtClean="0"/>
              <a:t> </a:t>
            </a:r>
            <a:r>
              <a:rPr lang="en-GB" sz="2400" dirty="0" err="1" smtClean="0"/>
              <a:t>tal-lewż</a:t>
            </a:r>
            <a:r>
              <a:rPr lang="en-GB" sz="2400" dirty="0" smtClean="0"/>
              <a:t> </a:t>
            </a:r>
            <a:r>
              <a:rPr lang="en-GB" sz="2400" dirty="0" err="1"/>
              <a:t>hija</a:t>
            </a:r>
            <a:r>
              <a:rPr lang="en-GB" sz="2400" dirty="0"/>
              <a:t> </a:t>
            </a:r>
            <a:r>
              <a:rPr lang="en-GB" sz="2400" dirty="0" err="1"/>
              <a:t>waħda</a:t>
            </a:r>
            <a:r>
              <a:rPr lang="en-GB" sz="2400" dirty="0"/>
              <a:t> </a:t>
            </a:r>
            <a:r>
              <a:rPr lang="en-GB" sz="2400" dirty="0" smtClean="0"/>
              <a:t>mill</a:t>
            </a:r>
            <a:r>
              <a:rPr lang="mt-MT" sz="2400" dirty="0" smtClean="0"/>
              <a:t>-</a:t>
            </a:r>
            <a:r>
              <a:rPr lang="en-GB" sz="2400" dirty="0" err="1" smtClean="0"/>
              <a:t>ixjaħ</a:t>
            </a:r>
            <a:r>
              <a:rPr lang="en-GB" sz="2400" dirty="0" smtClean="0"/>
              <a:t> </a:t>
            </a:r>
            <a:r>
              <a:rPr lang="en-GB" sz="2400" dirty="0" err="1" smtClean="0"/>
              <a:t>siġ</a:t>
            </a:r>
            <a:r>
              <a:rPr lang="mt-MT" sz="2400" dirty="0" err="1" smtClean="0"/>
              <a:t>ar</a:t>
            </a:r>
            <a:r>
              <a:rPr lang="en-GB" sz="2400" dirty="0" smtClean="0"/>
              <a:t> </a:t>
            </a:r>
            <a:r>
              <a:rPr lang="en-GB" sz="2400" dirty="0" err="1" smtClean="0"/>
              <a:t>tal-lewż</a:t>
            </a:r>
            <a:r>
              <a:rPr lang="en-GB" sz="2400" dirty="0" smtClean="0"/>
              <a:t> </a:t>
            </a:r>
            <a:r>
              <a:rPr lang="en-GB" sz="2400" dirty="0"/>
              <a:t>li </a:t>
            </a:r>
            <a:r>
              <a:rPr lang="en-GB" sz="2400" dirty="0" err="1" smtClean="0"/>
              <a:t>qat</a:t>
            </a:r>
            <a:r>
              <a:rPr lang="mt-MT" sz="2400" dirty="0" smtClean="0"/>
              <a:t>t</a:t>
            </a:r>
            <a:r>
              <a:rPr lang="en-GB" sz="2400" dirty="0" smtClean="0"/>
              <a:t> </a:t>
            </a:r>
            <a:r>
              <a:rPr lang="en-GB" sz="2400" dirty="0" err="1"/>
              <a:t>kienu</a:t>
            </a:r>
            <a:r>
              <a:rPr lang="en-GB" sz="2400" dirty="0"/>
              <a:t> </a:t>
            </a:r>
            <a:r>
              <a:rPr lang="en-US" sz="2400" dirty="0" err="1" smtClean="0"/>
              <a:t>kkultivati</a:t>
            </a:r>
            <a:r>
              <a:rPr lang="en-US" sz="2400" dirty="0" smtClean="0"/>
              <a:t> mill-</a:t>
            </a:r>
            <a:r>
              <a:rPr lang="en-US" sz="2400" dirty="0" err="1" smtClean="0"/>
              <a:t>bnedmi</a:t>
            </a:r>
            <a:r>
              <a:rPr lang="mt-MT" sz="2400" dirty="0" smtClean="0"/>
              <a:t>n</a:t>
            </a:r>
            <a:r>
              <a:rPr lang="en-US" sz="2400" dirty="0" smtClean="0"/>
              <a:t>.</a:t>
            </a:r>
            <a:endParaRPr lang="mt-M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Is-</a:t>
            </a:r>
            <a:r>
              <a:rPr lang="en-GB" sz="2400" dirty="0" err="1" smtClean="0"/>
              <a:t>siġar</a:t>
            </a:r>
            <a:r>
              <a:rPr lang="en-GB" sz="2400" dirty="0" smtClean="0"/>
              <a:t> </a:t>
            </a:r>
            <a:r>
              <a:rPr lang="en-GB" sz="2400" dirty="0" err="1" smtClean="0"/>
              <a:t>tal-lewż</a:t>
            </a:r>
            <a:r>
              <a:rPr lang="en-GB" sz="2400" dirty="0" smtClean="0"/>
              <a:t> </a:t>
            </a:r>
            <a:r>
              <a:rPr lang="en-GB" sz="2400" dirty="0" err="1"/>
              <a:t>huma</a:t>
            </a:r>
            <a:r>
              <a:rPr lang="en-GB" sz="2400" dirty="0"/>
              <a:t> </a:t>
            </a:r>
            <a:r>
              <a:rPr lang="en-GB" sz="2400" dirty="0" smtClean="0"/>
              <a:t>l</a:t>
            </a:r>
            <a:r>
              <a:rPr lang="mt-MT" sz="2400" dirty="0" smtClean="0"/>
              <a:t>-</a:t>
            </a:r>
            <a:r>
              <a:rPr lang="en-GB" sz="2400" dirty="0" err="1" smtClean="0"/>
              <a:t>aktar</a:t>
            </a:r>
            <a:r>
              <a:rPr lang="en-GB" sz="2400" dirty="0" smtClean="0"/>
              <a:t> </a:t>
            </a:r>
            <a:r>
              <a:rPr lang="en-US" sz="2400" dirty="0" err="1"/>
              <a:t>ikkultivati</a:t>
            </a:r>
            <a:r>
              <a:rPr lang="en-US" sz="2400" dirty="0"/>
              <a:t> </a:t>
            </a:r>
            <a:r>
              <a:rPr lang="en-US" sz="2400" dirty="0" err="1" smtClean="0"/>
              <a:t>fl</a:t>
            </a:r>
            <a:r>
              <a:rPr lang="mt-MT" sz="2400" dirty="0" smtClean="0"/>
              <a:t>-</a:t>
            </a:r>
            <a:r>
              <a:rPr lang="en-US" sz="2400" dirty="0" smtClean="0"/>
              <a:t>Amerika</a:t>
            </a:r>
            <a:r>
              <a:rPr lang="en-US" sz="2400" dirty="0"/>
              <a:t>, </a:t>
            </a:r>
            <a:r>
              <a:rPr lang="en-US" sz="2400" dirty="0" err="1" smtClean="0"/>
              <a:t>fiċ-ċentru</a:t>
            </a:r>
            <a:r>
              <a:rPr lang="en-US" sz="2400" dirty="0" smtClean="0"/>
              <a:t> ta</a:t>
            </a:r>
            <a:r>
              <a:rPr lang="mt-MT" sz="2400" dirty="0" smtClean="0"/>
              <a:t>’</a:t>
            </a:r>
            <a:r>
              <a:rPr lang="en-US" sz="2400" dirty="0" smtClean="0"/>
              <a:t> </a:t>
            </a:r>
            <a:r>
              <a:rPr lang="mt-MT" sz="2400" dirty="0"/>
              <a:t>C</a:t>
            </a:r>
            <a:r>
              <a:rPr lang="en-US" sz="2400" dirty="0" err="1" smtClean="0"/>
              <a:t>alifornia</a:t>
            </a:r>
            <a:r>
              <a:rPr lang="en-US" sz="2400" dirty="0"/>
              <a:t>, Arizona, Texas, Georgia u </a:t>
            </a:r>
            <a:r>
              <a:rPr lang="en-US" sz="2400" dirty="0" err="1" smtClean="0"/>
              <a:t>pajjiżi</a:t>
            </a:r>
            <a:r>
              <a:rPr lang="en-US" sz="2400" dirty="0" smtClean="0"/>
              <a:t> </a:t>
            </a:r>
            <a:r>
              <a:rPr lang="mt-MT" sz="2400" dirty="0" smtClean="0"/>
              <a:t>oħrajn </a:t>
            </a:r>
            <a:r>
              <a:rPr lang="en-US" sz="2400" dirty="0" err="1" smtClean="0"/>
              <a:t>bħal</a:t>
            </a:r>
            <a:r>
              <a:rPr lang="en-US" sz="2400" dirty="0" smtClean="0"/>
              <a:t> Spa</a:t>
            </a:r>
            <a:r>
              <a:rPr lang="mt-MT" sz="2400" dirty="0" smtClean="0"/>
              <a:t>nja</a:t>
            </a:r>
            <a:r>
              <a:rPr lang="en-US" sz="2400" dirty="0" smtClean="0"/>
              <a:t>, </a:t>
            </a:r>
            <a:r>
              <a:rPr lang="mt-MT" sz="2400" dirty="0" smtClean="0"/>
              <a:t>l-</a:t>
            </a:r>
            <a:r>
              <a:rPr lang="en-US" sz="2400" dirty="0" err="1" smtClean="0"/>
              <a:t>Ita</a:t>
            </a:r>
            <a:r>
              <a:rPr lang="mt-MT" sz="2400" dirty="0" smtClean="0"/>
              <a:t>lja</a:t>
            </a:r>
            <a:r>
              <a:rPr lang="en-US" sz="2400" dirty="0" smtClean="0"/>
              <a:t>, </a:t>
            </a:r>
            <a:r>
              <a:rPr lang="mt-MT" sz="2400" dirty="0" smtClean="0"/>
              <a:t>l-</a:t>
            </a:r>
            <a:r>
              <a:rPr lang="en-US" sz="2400" dirty="0" smtClean="0"/>
              <a:t>Iran</a:t>
            </a:r>
            <a:r>
              <a:rPr lang="en-US" sz="2400" dirty="0"/>
              <a:t>, </a:t>
            </a:r>
            <a:r>
              <a:rPr lang="mt-MT" sz="2400" dirty="0" smtClean="0"/>
              <a:t>is-</a:t>
            </a:r>
            <a:r>
              <a:rPr lang="en-US" sz="2400" dirty="0" smtClean="0"/>
              <a:t>Syria</a:t>
            </a:r>
            <a:r>
              <a:rPr lang="en-US" sz="2400" dirty="0"/>
              <a:t>, </a:t>
            </a:r>
            <a:r>
              <a:rPr lang="mt-MT" sz="2400" dirty="0" smtClean="0"/>
              <a:t>il-</a:t>
            </a:r>
            <a:r>
              <a:rPr lang="en-US" sz="2400" dirty="0" smtClean="0"/>
              <a:t>M</a:t>
            </a:r>
            <a:r>
              <a:rPr lang="mt-MT" sz="2400" dirty="0" smtClean="0"/>
              <a:t>a</a:t>
            </a:r>
            <a:r>
              <a:rPr lang="en-US" sz="2400" dirty="0" err="1" smtClean="0"/>
              <a:t>ro</a:t>
            </a:r>
            <a:r>
              <a:rPr lang="mt-MT" sz="2400" dirty="0" smtClean="0"/>
              <a:t>kk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smtClean="0"/>
              <a:t>l</a:t>
            </a:r>
            <a:r>
              <a:rPr lang="mt-MT" sz="2400" dirty="0" smtClean="0"/>
              <a:t>-</a:t>
            </a:r>
            <a:r>
              <a:rPr lang="en-US" sz="2400" dirty="0" smtClean="0"/>
              <a:t>A</a:t>
            </a:r>
            <a:r>
              <a:rPr lang="mt-MT" sz="2400" dirty="0" smtClean="0"/>
              <a:t>w</a:t>
            </a:r>
            <a:r>
              <a:rPr lang="en-US" sz="2400" dirty="0" err="1" smtClean="0"/>
              <a:t>stral</a:t>
            </a:r>
            <a:r>
              <a:rPr lang="mt-MT" sz="2400" dirty="0" smtClean="0"/>
              <a:t>j</a:t>
            </a:r>
            <a:r>
              <a:rPr lang="en-US" sz="2400" dirty="0" smtClean="0"/>
              <a:t>a</a:t>
            </a:r>
            <a:r>
              <a:rPr lang="en-US" sz="2400" dirty="0"/>
              <a:t>.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18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700" y="610997"/>
            <a:ext cx="744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3200" b="1" dirty="0" smtClean="0"/>
              <a:t> It- </a:t>
            </a:r>
            <a:r>
              <a:rPr lang="mt-MT" sz="3200" b="1" dirty="0" err="1" smtClean="0"/>
              <a:t>tpenġija</a:t>
            </a:r>
            <a:r>
              <a:rPr lang="mt-MT" sz="3200" b="1" dirty="0" smtClean="0"/>
              <a:t> </a:t>
            </a:r>
            <a:r>
              <a:rPr lang="mt-MT" sz="3200" b="1" dirty="0" smtClean="0"/>
              <a:t>tiegħi </a:t>
            </a:r>
            <a:r>
              <a:rPr lang="mt-MT" sz="3200" b="1" dirty="0" err="1" smtClean="0"/>
              <a:t>tas</a:t>
            </a:r>
            <a:r>
              <a:rPr lang="mt-MT" sz="3200" b="1" dirty="0" smtClean="0"/>
              <a:t>-</a:t>
            </a:r>
            <a:r>
              <a:rPr lang="en-GB" sz="3200" b="1" dirty="0" err="1" smtClean="0"/>
              <a:t>Siġra</a:t>
            </a:r>
            <a:r>
              <a:rPr lang="en-GB" sz="3200" b="1" dirty="0" smtClean="0"/>
              <a:t> </a:t>
            </a:r>
            <a:r>
              <a:rPr lang="en-GB" sz="3200" b="1" dirty="0" err="1"/>
              <a:t>tal-Lewż</a:t>
            </a:r>
            <a:endParaRPr lang="mt-MT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5029" y="1992917"/>
            <a:ext cx="5192205" cy="389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443" y="2080994"/>
            <a:ext cx="5091545" cy="38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2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00" y="1448591"/>
            <a:ext cx="6551664" cy="491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09" y="2062810"/>
            <a:ext cx="4913747" cy="3685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2700" y="610997"/>
            <a:ext cx="744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3200" b="1" dirty="0" smtClean="0"/>
              <a:t> It- </a:t>
            </a:r>
            <a:r>
              <a:rPr lang="mt-MT" sz="3200" b="1" dirty="0" err="1" smtClean="0"/>
              <a:t>tpenġija</a:t>
            </a:r>
            <a:r>
              <a:rPr lang="mt-MT" sz="3200" b="1" dirty="0" smtClean="0"/>
              <a:t> </a:t>
            </a:r>
            <a:r>
              <a:rPr lang="mt-MT" sz="3200" b="1" dirty="0" smtClean="0"/>
              <a:t>tiegħi </a:t>
            </a:r>
            <a:r>
              <a:rPr lang="mt-MT" sz="3200" b="1" dirty="0" err="1" smtClean="0"/>
              <a:t>tas</a:t>
            </a:r>
            <a:r>
              <a:rPr lang="mt-MT" sz="3200" b="1" dirty="0" smtClean="0"/>
              <a:t>-</a:t>
            </a:r>
            <a:r>
              <a:rPr lang="en-GB" sz="3200" b="1" dirty="0" err="1" smtClean="0"/>
              <a:t>Siġra</a:t>
            </a:r>
            <a:r>
              <a:rPr lang="en-GB" sz="3200" b="1" dirty="0" smtClean="0"/>
              <a:t> </a:t>
            </a:r>
            <a:r>
              <a:rPr lang="en-GB" sz="3200" b="1" dirty="0" err="1"/>
              <a:t>tal-Lewż</a:t>
            </a:r>
            <a:endParaRPr lang="mt-MT" sz="3200" b="1" dirty="0"/>
          </a:p>
        </p:txBody>
      </p:sp>
    </p:spTree>
    <p:extLst>
      <p:ext uri="{BB962C8B-B14F-4D97-AF65-F5344CB8AC3E}">
        <p14:creationId xmlns:p14="http://schemas.microsoft.com/office/powerpoint/2010/main" val="24399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699" y="610997"/>
            <a:ext cx="306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3200" b="1" dirty="0" smtClean="0"/>
              <a:t> Pa</a:t>
            </a:r>
            <a:r>
              <a:rPr lang="en-GB" sz="3200" b="1" dirty="0" smtClean="0"/>
              <a:t>s</a:t>
            </a:r>
            <a:r>
              <a:rPr lang="mt-MT" sz="3200" b="1" dirty="0" smtClean="0"/>
              <a:t>tini </a:t>
            </a:r>
            <a:r>
              <a:rPr lang="en-GB" sz="3200" b="1" dirty="0" err="1" smtClean="0"/>
              <a:t>tal-Lewż</a:t>
            </a:r>
            <a:endParaRPr lang="mt-MT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207" y="2075073"/>
            <a:ext cx="5073602" cy="380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0615" y="1814609"/>
            <a:ext cx="4950691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699" y="610997"/>
            <a:ext cx="3427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3200" b="1" dirty="0" smtClean="0"/>
              <a:t> Pa</a:t>
            </a:r>
            <a:r>
              <a:rPr lang="en-GB" sz="3200" b="1" dirty="0" smtClean="0"/>
              <a:t>s</a:t>
            </a:r>
            <a:r>
              <a:rPr lang="mt-MT" sz="3200" b="1" dirty="0" smtClean="0"/>
              <a:t>tini </a:t>
            </a:r>
            <a:r>
              <a:rPr lang="en-GB" sz="3200" b="1" dirty="0" err="1" smtClean="0"/>
              <a:t>tal-Lewż</a:t>
            </a:r>
            <a:endParaRPr lang="mt-MT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3229" y="1839654"/>
            <a:ext cx="5151055" cy="3863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9" y="2051892"/>
            <a:ext cx="5041162" cy="37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95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1671</TotalTime>
  <Words>375</Words>
  <Application>Microsoft Office PowerPoint</Application>
  <PresentationFormat>Widescreen</PresentationFormat>
  <Paragraphs>40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Droplet</vt:lpstr>
      <vt:lpstr>Is-Siġra tal-lewż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Almond  trees</dc:title>
  <dc:creator>Geoffrey E. Tanti</dc:creator>
  <cp:lastModifiedBy>Schools_home</cp:lastModifiedBy>
  <cp:revision>21</cp:revision>
  <dcterms:created xsi:type="dcterms:W3CDTF">2020-04-01T06:23:39Z</dcterms:created>
  <dcterms:modified xsi:type="dcterms:W3CDTF">2020-04-06T06:58:50Z</dcterms:modified>
</cp:coreProperties>
</file>