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BD0322"/>
    <a:srgbClr val="66FF66"/>
    <a:srgbClr val="CCFF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F848-2CC1-4DF1-839D-A62CD84E2868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BB47-6DC6-4374-8D0A-AA93BA40FD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126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6000">
        <p15:prstTrans prst="peelOff"/>
      </p:transition>
    </mc:Choice>
    <mc:Fallback xmlns="">
      <p:transition spd="slow" advClick="0" advTm="6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F848-2CC1-4DF1-839D-A62CD84E2868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BB47-6DC6-4374-8D0A-AA93BA40FD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118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6000">
        <p15:prstTrans prst="peelOff"/>
      </p:transition>
    </mc:Choice>
    <mc:Fallback xmlns="">
      <p:transition spd="slow" advClick="0" advTm="6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F848-2CC1-4DF1-839D-A62CD84E2868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BB47-6DC6-4374-8D0A-AA93BA40FD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194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6000">
        <p15:prstTrans prst="peelOff"/>
      </p:transition>
    </mc:Choice>
    <mc:Fallback xmlns="">
      <p:transition spd="slow" advClick="0" advTm="6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F848-2CC1-4DF1-839D-A62CD84E2868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BB47-6DC6-4374-8D0A-AA93BA40FD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373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6000">
        <p15:prstTrans prst="peelOff"/>
      </p:transition>
    </mc:Choice>
    <mc:Fallback xmlns="">
      <p:transition spd="slow" advClick="0" advTm="6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F848-2CC1-4DF1-839D-A62CD84E2868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BB47-6DC6-4374-8D0A-AA93BA40FD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993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6000">
        <p15:prstTrans prst="peelOff"/>
      </p:transition>
    </mc:Choice>
    <mc:Fallback xmlns="">
      <p:transition spd="slow" advClick="0" advTm="6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F848-2CC1-4DF1-839D-A62CD84E2868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BB47-6DC6-4374-8D0A-AA93BA40FD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804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6000">
        <p15:prstTrans prst="peelOff"/>
      </p:transition>
    </mc:Choice>
    <mc:Fallback xmlns="">
      <p:transition spd="slow" advClick="0" advTm="6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F848-2CC1-4DF1-839D-A62CD84E2868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BB47-6DC6-4374-8D0A-AA93BA40FD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869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6000">
        <p15:prstTrans prst="peelOff"/>
      </p:transition>
    </mc:Choice>
    <mc:Fallback xmlns="">
      <p:transition spd="slow" advClick="0" advTm="6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F848-2CC1-4DF1-839D-A62CD84E2868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BB47-6DC6-4374-8D0A-AA93BA40FD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310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6000">
        <p15:prstTrans prst="peelOff"/>
      </p:transition>
    </mc:Choice>
    <mc:Fallback xmlns="">
      <p:transition spd="slow" advClick="0" advTm="6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F848-2CC1-4DF1-839D-A62CD84E2868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BB47-6DC6-4374-8D0A-AA93BA40FD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781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6000">
        <p15:prstTrans prst="peelOff"/>
      </p:transition>
    </mc:Choice>
    <mc:Fallback xmlns="">
      <p:transition spd="slow" advClick="0" advTm="6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F848-2CC1-4DF1-839D-A62CD84E2868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BB47-6DC6-4374-8D0A-AA93BA40FD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656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6000">
        <p15:prstTrans prst="peelOff"/>
      </p:transition>
    </mc:Choice>
    <mc:Fallback xmlns="">
      <p:transition spd="slow" advClick="0" advTm="6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F848-2CC1-4DF1-839D-A62CD84E2868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BB47-6DC6-4374-8D0A-AA93BA40FD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092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6000">
        <p15:prstTrans prst="peelOff"/>
      </p:transition>
    </mc:Choice>
    <mc:Fallback xmlns="">
      <p:transition spd="slow" advClick="0" advTm="6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AF848-2CC1-4DF1-839D-A62CD84E2868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5BB47-6DC6-4374-8D0A-AA93BA40FD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837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6000">
        <p15:prstTrans prst="peelOff"/>
      </p:transition>
    </mc:Choice>
    <mc:Fallback xmlns="">
      <p:transition spd="slow" advClick="0" advTm="6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371600" y="120355"/>
            <a:ext cx="9448799" cy="1257407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800" b="0" i="1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KOVEL  YOUNG NATURALISTS STATION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 err="1">
                <a:solidFill>
                  <a:srgbClr val="202124"/>
                </a:solidFill>
                <a:latin typeface="inherit"/>
              </a:rPr>
              <a:t>Ukraine</a:t>
            </a:r>
            <a:r>
              <a:rPr lang="ru-RU" altLang="ru-RU" sz="2800" dirty="0">
                <a:solidFill>
                  <a:srgbClr val="202124"/>
                </a:solidFill>
                <a:latin typeface="inherit"/>
              </a:rPr>
              <a:t>, </a:t>
            </a:r>
            <a:r>
              <a:rPr lang="ru-RU" altLang="ru-RU" sz="2800" dirty="0" err="1">
                <a:solidFill>
                  <a:srgbClr val="202124"/>
                </a:solidFill>
                <a:latin typeface="inherit"/>
              </a:rPr>
              <a:t>Kovel</a:t>
            </a:r>
            <a:r>
              <a:rPr lang="ru-RU" altLang="ru-RU" sz="2800" dirty="0">
                <a:solidFill>
                  <a:srgbClr val="202124"/>
                </a:solidFill>
                <a:latin typeface="inherit"/>
              </a:rPr>
              <a:t>,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02" y="680850"/>
            <a:ext cx="3086935" cy="215741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96912"/>
          </a:xfrm>
        </p:spPr>
        <p:txBody>
          <a:bodyPr>
            <a:normAutofit/>
          </a:bodyPr>
          <a:lstStyle/>
          <a:p>
            <a:endParaRPr lang="ru-RU" sz="1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386" y="680850"/>
            <a:ext cx="3302002" cy="19812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242" y="3463394"/>
            <a:ext cx="4710146" cy="323744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02" y="3440906"/>
            <a:ext cx="4876800" cy="32480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005" y="1105099"/>
            <a:ext cx="4429126" cy="332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910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6000">
        <p15:prstTrans prst="peelOff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60135" y="774073"/>
            <a:ext cx="2254665" cy="58029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000" b="1" i="0" u="none" strike="noStrike" normalizeH="0" baseline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nherit"/>
              </a:rPr>
              <a:t>Our</a:t>
            </a:r>
            <a:r>
              <a:rPr kumimoji="0" lang="ru-RU" altLang="ru-RU" sz="4000" b="1" i="0" u="none" strike="noStrike" normalizeH="0" baseline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nherit"/>
              </a:rPr>
              <a:t> </a:t>
            </a:r>
            <a:r>
              <a:rPr kumimoji="0" lang="ru-RU" altLang="ru-RU" sz="4000" b="1" i="0" u="none" strike="noStrike" normalizeH="0" baseline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nherit"/>
              </a:rPr>
              <a:t>team</a:t>
            </a:r>
            <a:r>
              <a:rPr kumimoji="0" lang="ru-RU" altLang="ru-RU" sz="4000" b="1" i="0" u="none" strike="noStrike" normalizeH="0" baseline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endParaRPr kumimoji="0" lang="ru-RU" altLang="ru-RU" sz="4000" b="1" i="0" u="none" strike="noStrike" normalizeH="0" baseline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1" b="7391"/>
          <a:stretch>
            <a:fillRect/>
          </a:stretch>
        </p:blipFill>
        <p:spPr>
          <a:xfrm>
            <a:off x="5579416" y="987425"/>
            <a:ext cx="5775971" cy="4560759"/>
          </a:xfrm>
        </p:spPr>
      </p:pic>
      <p:sp>
        <p:nvSpPr>
          <p:cNvPr id="3" name="Rectangle 1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07773" y="2011052"/>
            <a:ext cx="4732637" cy="39042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Kovel</a:t>
            </a: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ru-RU" altLang="ru-RU" sz="3200" b="1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Station</a:t>
            </a: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ru-RU" altLang="ru-RU" sz="3200" b="1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of</a:t>
            </a: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ru-RU" altLang="ru-RU" sz="3200" b="1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Young</a:t>
            </a: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ru-RU" altLang="ru-RU" sz="3200" b="1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Naturalists</a:t>
            </a:r>
            <a:endParaRPr kumimoji="0" lang="ru-RU" altLang="ru-RU" sz="3200" b="1" i="0" u="none" strike="noStrike" cap="none" normalizeH="0" baseline="0" dirty="0" smtClean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ru-RU" altLang="ru-RU" sz="3200" b="1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is</a:t>
            </a: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ru-RU" altLang="ru-RU" sz="3200" b="1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an</a:t>
            </a: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ru-RU" altLang="ru-RU" sz="3200" b="1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out-of-school</a:t>
            </a: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ru-RU" altLang="ru-RU" sz="3200" b="1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educational</a:t>
            </a: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ru-RU" altLang="ru-RU" sz="3200" b="1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institution</a:t>
            </a: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ru-RU" altLang="ru-RU" sz="3200" b="1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of</a:t>
            </a: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ru-RU" altLang="ru-RU" sz="3200" b="1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ecological</a:t>
            </a: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ru-RU" altLang="ru-RU" sz="3200" b="1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and</a:t>
            </a: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ru-RU" altLang="ru-RU" sz="3200" b="1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naturalistic</a:t>
            </a: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ru-RU" altLang="ru-RU" sz="3200" b="1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profile</a:t>
            </a: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. 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We</a:t>
            </a: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ru-RU" altLang="ru-RU" sz="3200" b="1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come</a:t>
            </a: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ru-RU" altLang="ru-RU" sz="3200" b="1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here</a:t>
            </a: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ru-RU" altLang="ru-RU" sz="3200" b="1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for</a:t>
            </a: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ru-RU" altLang="ru-RU" sz="3200" b="1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lessons</a:t>
            </a: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ru-RU" altLang="ru-RU" sz="3200" b="1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twice</a:t>
            </a: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a </a:t>
            </a:r>
            <a:r>
              <a:rPr kumimoji="0" lang="ru-RU" altLang="ru-RU" sz="3200" b="1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week</a:t>
            </a: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.</a:t>
            </a: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304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6000">
        <p15:prstTrans prst="peelOff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096524" y="193040"/>
            <a:ext cx="7698946" cy="1811404"/>
          </a:xfrm>
          <a:prstGeom prst="rect">
            <a:avLst/>
          </a:prstGeom>
          <a:solidFill>
            <a:srgbClr val="CCFF33"/>
          </a:solidFill>
          <a:ln>
            <a:noFill/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0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We</a:t>
            </a:r>
            <a:r>
              <a:rPr kumimoji="0" lang="ru-RU" altLang="ru-RU" sz="40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ru-RU" altLang="ru-RU" sz="40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joined</a:t>
            </a:r>
            <a:r>
              <a:rPr kumimoji="0" lang="ru-RU" altLang="ru-RU" sz="40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GLOBE </a:t>
            </a:r>
            <a:r>
              <a:rPr kumimoji="0" lang="ru-RU" altLang="ru-RU" sz="40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and</a:t>
            </a:r>
            <a:r>
              <a:rPr kumimoji="0" lang="ru-RU" altLang="ru-RU" sz="40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ru-RU" altLang="ru-RU" sz="40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began</a:t>
            </a:r>
            <a:r>
              <a:rPr kumimoji="0" lang="ru-RU" altLang="ru-RU" sz="40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ru-RU" altLang="ru-RU" sz="40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our</a:t>
            </a:r>
            <a:r>
              <a:rPr kumimoji="0" lang="ru-RU" altLang="ru-RU" sz="40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ru-RU" altLang="ru-RU" sz="40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observations</a:t>
            </a:r>
            <a:r>
              <a:rPr kumimoji="0" lang="ru-RU" altLang="ru-RU" sz="40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br>
              <a:rPr kumimoji="0" lang="ru-RU" altLang="ru-RU" sz="40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</a:br>
            <a:r>
              <a:rPr kumimoji="0" lang="ru-RU" altLang="ru-RU" sz="40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in</a:t>
            </a:r>
            <a:r>
              <a:rPr kumimoji="0" lang="ru-RU" altLang="ru-RU" sz="40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ru-RU" altLang="ru-RU" sz="40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the</a:t>
            </a:r>
            <a:r>
              <a:rPr kumimoji="0" lang="ru-RU" altLang="ru-RU" sz="40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ru-RU" altLang="ru-RU" sz="40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spring</a:t>
            </a:r>
            <a:r>
              <a:rPr kumimoji="0" lang="ru-RU" altLang="ru-RU" sz="40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ru-RU" altLang="ru-RU" sz="40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of</a:t>
            </a:r>
            <a:r>
              <a:rPr kumimoji="0" lang="ru-RU" altLang="ru-RU" sz="40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2020</a:t>
            </a:r>
            <a:r>
              <a:rPr kumimoji="0" lang="ru-RU" alt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662" y="3696262"/>
            <a:ext cx="2577538" cy="257753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1" y="1011023"/>
            <a:ext cx="2468563" cy="26852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2" y="3652623"/>
            <a:ext cx="2454092" cy="24788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1011023"/>
            <a:ext cx="2641600" cy="26416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200" y="2329971"/>
            <a:ext cx="2851150" cy="380153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5" r="2499"/>
          <a:stretch/>
        </p:blipFill>
        <p:spPr>
          <a:xfrm>
            <a:off x="6072156" y="2329971"/>
            <a:ext cx="3070012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88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6000">
        <p15:prstTrans prst="peelOff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783" y="1851905"/>
            <a:ext cx="3539696" cy="4719595"/>
          </a:xfrm>
        </p:spPr>
      </p:pic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141013" y="268886"/>
            <a:ext cx="8016618" cy="949630"/>
          </a:xfrm>
          <a:prstGeom prst="rect">
            <a:avLst/>
          </a:prstGeom>
          <a:solidFill>
            <a:srgbClr val="CCFF33"/>
          </a:solidFill>
          <a:ln>
            <a:noFill/>
          </a:ln>
          <a:effectLst/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We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make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observations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of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birch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,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oak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,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li</a:t>
            </a:r>
            <a:r>
              <a:rPr kumimoji="0" lang="en-US" altLang="ru-RU" sz="3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me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, </a:t>
            </a:r>
            <a:r>
              <a:rPr kumimoji="0" lang="en-US" altLang="ru-RU" sz="3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/>
            </a:r>
            <a:br>
              <a:rPr kumimoji="0" lang="en-US" altLang="ru-RU" sz="3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</a:b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which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grow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on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the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territory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of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our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institution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.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644" y="1851904"/>
            <a:ext cx="3539697" cy="47195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22" y="1851904"/>
            <a:ext cx="3539696" cy="471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959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6000">
        <p15:prstTrans prst="peelOff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28725"/>
            <a:ext cx="10515600" cy="46196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185" y="2716213"/>
            <a:ext cx="3596569" cy="2697426"/>
          </a:xfr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077410" y="1046446"/>
            <a:ext cx="5581393" cy="826519"/>
          </a:xfrm>
          <a:prstGeom prst="rect">
            <a:avLst/>
          </a:prstGeom>
          <a:solidFill>
            <a:srgbClr val="CCFF33"/>
          </a:solidFill>
          <a:ln>
            <a:noFill/>
          </a:ln>
          <a:effectLst/>
          <a:ex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We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are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participating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in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the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autumn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phenological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campaign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lang="ru-RU" altLang="ru-RU" sz="2800" dirty="0" err="1" smtClean="0">
                <a:solidFill>
                  <a:srgbClr val="202124"/>
                </a:solidFill>
                <a:latin typeface="inherit"/>
              </a:rPr>
              <a:t>now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27" y="203200"/>
            <a:ext cx="2480101" cy="34190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340" y="203199"/>
            <a:ext cx="2876550" cy="34190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829" y="3802571"/>
            <a:ext cx="3605062" cy="27236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27" y="3756078"/>
            <a:ext cx="3631521" cy="272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907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6000">
        <p15:prstTrans prst="peelOff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6055" y="833018"/>
            <a:ext cx="5166669" cy="2243813"/>
          </a:xfrm>
          <a:solidFill>
            <a:srgbClr val="CCFF33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We are very interested in exploring the world 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en-US" b="1" dirty="0" smtClean="0"/>
              <a:t>around </a:t>
            </a:r>
            <a:r>
              <a:rPr lang="en-US" b="1" dirty="0"/>
              <a:t>us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67" y="147638"/>
            <a:ext cx="3191471" cy="4255294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908" y="3811546"/>
            <a:ext cx="3905954" cy="292946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180" y="147638"/>
            <a:ext cx="2657958" cy="42552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835" y="3811545"/>
            <a:ext cx="3928533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203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6000">
        <p15:prstTrans prst="peelOff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80205" y="8631238"/>
            <a:ext cx="9144000" cy="1655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1524000" y="979574"/>
            <a:ext cx="9167574" cy="267317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800" b="0" i="0" u="none" strike="noStrike" cap="none" normalizeH="0" baseline="0" dirty="0" err="1" smtClean="0">
                <a:ln>
                  <a:noFill/>
                </a:ln>
                <a:solidFill>
                  <a:srgbClr val="BD0322"/>
                </a:solidFill>
                <a:effectLst/>
                <a:latin typeface="inherit"/>
              </a:rPr>
              <a:t>Welcome</a:t>
            </a:r>
            <a:r>
              <a:rPr kumimoji="0" lang="ru-RU" altLang="ru-RU" sz="8800" b="0" i="0" u="none" strike="noStrike" cap="none" normalizeH="0" baseline="0" dirty="0" smtClean="0">
                <a:ln>
                  <a:noFill/>
                </a:ln>
                <a:solidFill>
                  <a:srgbClr val="BD0322"/>
                </a:solidFill>
                <a:effectLst/>
                <a:latin typeface="inherit"/>
              </a:rPr>
              <a:t> </a:t>
            </a:r>
            <a:br>
              <a:rPr kumimoji="0" lang="ru-RU" altLang="ru-RU" sz="8800" b="0" i="0" u="none" strike="noStrike" cap="none" normalizeH="0" baseline="0" dirty="0" smtClean="0">
                <a:ln>
                  <a:noFill/>
                </a:ln>
                <a:solidFill>
                  <a:srgbClr val="BD0322"/>
                </a:solidFill>
                <a:effectLst/>
                <a:latin typeface="inherit"/>
              </a:rPr>
            </a:br>
            <a:r>
              <a:rPr kumimoji="0" lang="ru-RU" altLang="ru-RU" sz="8800" b="0" i="0" u="none" strike="noStrike" cap="none" normalizeH="0" baseline="0" dirty="0" err="1" smtClean="0">
                <a:ln>
                  <a:noFill/>
                </a:ln>
                <a:solidFill>
                  <a:srgbClr val="BD0322"/>
                </a:solidFill>
                <a:effectLst/>
                <a:latin typeface="inherit"/>
              </a:rPr>
              <a:t>to</a:t>
            </a:r>
            <a:r>
              <a:rPr kumimoji="0" lang="ru-RU" altLang="ru-RU" sz="8800" b="0" i="0" u="none" strike="noStrike" cap="none" normalizeH="0" baseline="0" dirty="0" smtClean="0">
                <a:ln>
                  <a:noFill/>
                </a:ln>
                <a:solidFill>
                  <a:srgbClr val="BD0322"/>
                </a:solidFill>
                <a:effectLst/>
                <a:latin typeface="inherit"/>
              </a:rPr>
              <a:t> </a:t>
            </a:r>
            <a:r>
              <a:rPr kumimoji="0" lang="ru-RU" altLang="ru-RU" sz="8800" b="0" i="0" u="none" strike="noStrike" cap="none" normalizeH="0" baseline="0" dirty="0" err="1" smtClean="0">
                <a:ln>
                  <a:noFill/>
                </a:ln>
                <a:solidFill>
                  <a:srgbClr val="BD0322"/>
                </a:solidFill>
                <a:effectLst/>
                <a:latin typeface="inherit"/>
              </a:rPr>
              <a:t>Kovel</a:t>
            </a:r>
            <a:r>
              <a:rPr kumimoji="0" lang="ru-RU" altLang="ru-RU" sz="8800" b="0" i="0" u="none" strike="noStrike" cap="none" normalizeH="0" baseline="0" dirty="0" smtClean="0">
                <a:ln>
                  <a:noFill/>
                </a:ln>
                <a:solidFill>
                  <a:srgbClr val="BD0322"/>
                </a:solidFill>
                <a:effectLst/>
                <a:latin typeface="inherit"/>
              </a:rPr>
              <a:t>, </a:t>
            </a:r>
            <a:r>
              <a:rPr kumimoji="0" lang="ru-RU" altLang="ru-RU" sz="8800" b="0" i="0" u="none" strike="noStrike" cap="none" normalizeH="0" baseline="0" dirty="0" err="1" smtClean="0">
                <a:ln>
                  <a:noFill/>
                </a:ln>
                <a:solidFill>
                  <a:srgbClr val="BD0322"/>
                </a:solidFill>
                <a:effectLst/>
                <a:latin typeface="inherit"/>
              </a:rPr>
              <a:t>Ukraine</a:t>
            </a:r>
            <a:r>
              <a:rPr kumimoji="0" lang="ru-RU" altLang="ru-RU" sz="8800" b="0" i="0" u="none" strike="noStrike" cap="none" normalizeH="0" baseline="0" dirty="0" smtClean="0">
                <a:ln>
                  <a:noFill/>
                </a:ln>
                <a:solidFill>
                  <a:srgbClr val="BD0322"/>
                </a:solidFill>
                <a:effectLst/>
                <a:latin typeface="inherit"/>
              </a:rPr>
              <a:t>!</a:t>
            </a:r>
            <a:r>
              <a:rPr kumimoji="0" lang="ru-RU" altLang="ru-RU" sz="8800" b="0" i="0" u="none" strike="noStrike" cap="none" normalizeH="0" baseline="0" dirty="0" smtClean="0">
                <a:ln>
                  <a:noFill/>
                </a:ln>
                <a:solidFill>
                  <a:srgbClr val="BD0322"/>
                </a:solidFill>
                <a:effectLst/>
              </a:rPr>
              <a:t> </a:t>
            </a:r>
            <a:endParaRPr kumimoji="0" lang="ru-RU" altLang="ru-RU" sz="8800" b="0" i="0" u="none" strike="noStrike" cap="none" normalizeH="0" baseline="0" dirty="0" smtClean="0">
              <a:ln>
                <a:noFill/>
              </a:ln>
              <a:solidFill>
                <a:srgbClr val="BD0322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0" name="Picture 2" descr="Чемодан — вокзал — Ковель. Статьи о туризме, праздниках и событиях.  Doroga.UA - путеводитель по Украине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" r="6011" b="2805"/>
          <a:stretch/>
        </p:blipFill>
        <p:spPr bwMode="auto">
          <a:xfrm>
            <a:off x="8704394" y="4096388"/>
            <a:ext cx="3124750" cy="237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овель - Shtetl Routes - Театр N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935956"/>
            <a:ext cx="2371725" cy="177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ov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88" y="208117"/>
            <a:ext cx="2347112" cy="153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Wooden Roman Catholic Church of St. Anne in Kovel · Ukraine travel blo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74" y="4064000"/>
            <a:ext cx="3305059" cy="241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Вечірній Ковель у сяйві ліхтарів. Фото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344" y="4064000"/>
            <a:ext cx="4329339" cy="241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Пам'ятник Т.Г.Шевченку|Вигляд на міський парк ім. Т.Г.Шевченка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155" y="128148"/>
            <a:ext cx="2735989" cy="182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3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6000">
        <p15:prstTrans prst="peelOff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65</Words>
  <Application>Microsoft Office PowerPoint</Application>
  <PresentationFormat>Широкоэкранный</PresentationFormat>
  <Paragraphs>12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inherit</vt:lpstr>
      <vt:lpstr>Тема Office</vt:lpstr>
      <vt:lpstr>Презентация PowerPoint</vt:lpstr>
      <vt:lpstr>Our team </vt:lpstr>
      <vt:lpstr>We joined GLOBE and began our observations  in the spring of 2020 </vt:lpstr>
      <vt:lpstr>We make observations of birch, oak, lime,  which grow on the territory of our institution. </vt:lpstr>
      <vt:lpstr>Презентация PowerPoint</vt:lpstr>
      <vt:lpstr> We are very interested in exploring the world  around us</vt:lpstr>
      <vt:lpstr>Welcome  to Kovel, Ukraine!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Dell</dc:creator>
  <cp:lastModifiedBy>Dell</cp:lastModifiedBy>
  <cp:revision>86</cp:revision>
  <dcterms:created xsi:type="dcterms:W3CDTF">2020-10-19T12:49:25Z</dcterms:created>
  <dcterms:modified xsi:type="dcterms:W3CDTF">2020-10-23T08:01:29Z</dcterms:modified>
</cp:coreProperties>
</file>