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332" r:id="rId3"/>
    <p:sldId id="333" r:id="rId4"/>
    <p:sldId id="261" r:id="rId5"/>
    <p:sldId id="269" r:id="rId6"/>
    <p:sldId id="270" r:id="rId7"/>
    <p:sldId id="278" r:id="rId8"/>
    <p:sldId id="329" r:id="rId9"/>
    <p:sldId id="279" r:id="rId10"/>
    <p:sldId id="311" r:id="rId11"/>
    <p:sldId id="288" r:id="rId12"/>
    <p:sldId id="31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97FF"/>
    <a:srgbClr val="760000"/>
    <a:srgbClr val="D68B1C"/>
    <a:srgbClr val="FF9E1D"/>
    <a:srgbClr val="253600"/>
    <a:srgbClr val="552579"/>
    <a:srgbClr val="D09622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59" autoAdjust="0"/>
    <p:restoredTop sz="78995" autoAdjust="0"/>
  </p:normalViewPr>
  <p:slideViewPr>
    <p:cSldViewPr>
      <p:cViewPr varScale="1">
        <p:scale>
          <a:sx n="70" d="100"/>
          <a:sy n="70" d="100"/>
        </p:scale>
        <p:origin x="1858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6F9C23-8ABA-49C4-BF47-8DD287E9D247}" type="datetimeFigureOut">
              <a:rPr lang="hr-HR" smtClean="0"/>
              <a:t>22.5.2017.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6FD42A-685B-4E00-8C23-27DBF9E149E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35961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1669" y="4956050"/>
            <a:ext cx="7940661" cy="763525"/>
          </a:xfrm>
          <a:effectLst>
            <a:outerShdw blurRad="50800" dist="38100" dir="2700000" algn="tl" rotWithShape="0">
              <a:prstClr val="black">
                <a:alpha val="6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1669" y="5719575"/>
            <a:ext cx="7940661" cy="763525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670" y="985720"/>
            <a:ext cx="8076895" cy="61082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2597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670" y="1596540"/>
            <a:ext cx="8076895" cy="4581150"/>
          </a:xfrm>
        </p:spPr>
        <p:txBody>
          <a:bodyPr/>
          <a:lstStyle>
            <a:lvl1pPr algn="l">
              <a:defRPr sz="2800">
                <a:solidFill>
                  <a:srgbClr val="002060"/>
                </a:solidFill>
              </a:defRPr>
            </a:lvl1pPr>
            <a:lvl2pPr algn="l">
              <a:defRPr>
                <a:solidFill>
                  <a:srgbClr val="002060"/>
                </a:solidFill>
              </a:defRPr>
            </a:lvl2pPr>
            <a:lvl3pPr algn="l">
              <a:defRPr>
                <a:solidFill>
                  <a:srgbClr val="002060"/>
                </a:solidFill>
              </a:defRPr>
            </a:lvl3pPr>
            <a:lvl4pPr algn="l">
              <a:defRPr>
                <a:solidFill>
                  <a:srgbClr val="002060"/>
                </a:solidFill>
              </a:defRPr>
            </a:lvl4pPr>
            <a:lvl5pPr algn="l"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3309" y="527605"/>
            <a:ext cx="7024429" cy="763525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2597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3310" y="1443835"/>
            <a:ext cx="7024429" cy="4275740"/>
          </a:xfrm>
        </p:spPr>
        <p:txBody>
          <a:bodyPr/>
          <a:lstStyle>
            <a:lvl1pPr>
              <a:defRPr sz="2800"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3014"/>
            <a:ext cx="8229600" cy="58462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1291130"/>
            <a:ext cx="8229600" cy="53218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2597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8965" y="1882907"/>
            <a:ext cx="4040188" cy="639762"/>
          </a:xfrm>
        </p:spPr>
        <p:txBody>
          <a:bodyPr anchor="b"/>
          <a:lstStyle>
            <a:lvl1pPr marL="0" indent="0" algn="l">
              <a:buNone/>
              <a:defRPr sz="2400" b="1">
                <a:solidFill>
                  <a:srgbClr val="2597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8965" y="2512770"/>
            <a:ext cx="4040188" cy="3035058"/>
          </a:xfrm>
        </p:spPr>
        <p:txBody>
          <a:bodyPr/>
          <a:lstStyle>
            <a:lvl1pPr algn="l">
              <a:defRPr sz="2400">
                <a:solidFill>
                  <a:srgbClr val="002060"/>
                </a:solidFill>
              </a:defRPr>
            </a:lvl1pPr>
            <a:lvl2pPr algn="l">
              <a:defRPr sz="2000">
                <a:solidFill>
                  <a:srgbClr val="002060"/>
                </a:solidFill>
              </a:defRPr>
            </a:lvl2pPr>
            <a:lvl3pPr algn="l">
              <a:defRPr sz="1800">
                <a:solidFill>
                  <a:srgbClr val="002060"/>
                </a:solidFill>
              </a:defRPr>
            </a:lvl3pPr>
            <a:lvl4pPr algn="l">
              <a:defRPr sz="1600">
                <a:solidFill>
                  <a:srgbClr val="002060"/>
                </a:solidFill>
              </a:defRPr>
            </a:lvl4pPr>
            <a:lvl5pPr algn="l">
              <a:defRPr sz="1600">
                <a:solidFill>
                  <a:srgbClr val="00206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6790" y="1882907"/>
            <a:ext cx="4041775" cy="639762"/>
          </a:xfrm>
        </p:spPr>
        <p:txBody>
          <a:bodyPr anchor="b"/>
          <a:lstStyle>
            <a:lvl1pPr marL="0" indent="0" algn="l">
              <a:buNone/>
              <a:defRPr sz="2400" b="1">
                <a:solidFill>
                  <a:srgbClr val="2597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6790" y="2512770"/>
            <a:ext cx="4041775" cy="3035058"/>
          </a:xfrm>
        </p:spPr>
        <p:txBody>
          <a:bodyPr/>
          <a:lstStyle>
            <a:lvl1pPr algn="l">
              <a:defRPr sz="2400">
                <a:solidFill>
                  <a:srgbClr val="002060"/>
                </a:solidFill>
              </a:defRPr>
            </a:lvl1pPr>
            <a:lvl2pPr algn="l">
              <a:defRPr sz="2000">
                <a:solidFill>
                  <a:srgbClr val="002060"/>
                </a:solidFill>
              </a:defRPr>
            </a:lvl2pPr>
            <a:lvl3pPr algn="l">
              <a:defRPr sz="1800">
                <a:solidFill>
                  <a:srgbClr val="002060"/>
                </a:solidFill>
              </a:defRPr>
            </a:lvl3pPr>
            <a:lvl4pPr algn="l">
              <a:defRPr sz="1600">
                <a:solidFill>
                  <a:srgbClr val="002060"/>
                </a:solidFill>
              </a:defRPr>
            </a:lvl4pPr>
            <a:lvl5pPr algn="l">
              <a:defRPr sz="1600">
                <a:solidFill>
                  <a:srgbClr val="00206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5/22/2017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5/22/2017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7" Type="http://schemas.openxmlformats.org/officeDocument/2006/relationships/image" Target="../media/image41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75" y="4803345"/>
            <a:ext cx="7940660" cy="763525"/>
          </a:xfrm>
        </p:spPr>
        <p:txBody>
          <a:bodyPr>
            <a:noAutofit/>
          </a:bodyPr>
          <a:lstStyle/>
          <a:p>
            <a:r>
              <a:rPr lang="hr-HR" dirty="0" smtClean="0"/>
              <a:t>OŠ Ivana Filipovića, Osijek (Croatia)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4375" y="5566870"/>
            <a:ext cx="7940660" cy="763525"/>
          </a:xfrm>
        </p:spPr>
        <p:txBody>
          <a:bodyPr>
            <a:noAutofit/>
          </a:bodyPr>
          <a:lstStyle/>
          <a:p>
            <a:endParaRPr lang="en-US" dirty="0"/>
          </a:p>
        </p:txBody>
      </p:sp>
      <p:pic>
        <p:nvPicPr>
          <p:cNvPr id="1026" name="Picture 2" descr="Slikovni rezultat za globe progr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8475" y="527605"/>
            <a:ext cx="4733855" cy="3276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hr-HR"/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785" y="680310"/>
            <a:ext cx="6073165" cy="2614396"/>
          </a:xfrm>
          <a:prstGeom prst="rect">
            <a:avLst/>
          </a:prstGeom>
        </p:spPr>
      </p:pic>
      <p:pic>
        <p:nvPicPr>
          <p:cNvPr id="6" name="Picture 2" descr="Slikovni rezultat za globe progr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294" y="272299"/>
            <a:ext cx="381762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Rezervirano mjesto sadržaja 6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410" y="2906246"/>
            <a:ext cx="4038600" cy="3676616"/>
          </a:xfrm>
          <a:prstGeom prst="rect">
            <a:avLst/>
          </a:prstGeom>
        </p:spPr>
      </p:pic>
      <p:sp>
        <p:nvSpPr>
          <p:cNvPr id="4" name="Rectangle 1"/>
          <p:cNvSpPr>
            <a:spLocks noGrp="1" noChangeArrowheads="1"/>
          </p:cNvSpPr>
          <p:nvPr>
            <p:ph sz="half" idx="1"/>
          </p:nvPr>
        </p:nvSpPr>
        <p:spPr bwMode="auto">
          <a:xfrm>
            <a:off x="754375" y="3204468"/>
            <a:ext cx="3970330" cy="307776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RS" altLang="sr-Latn-RS" sz="5000" b="0" i="0" u="none" strike="noStrike" cap="none" normalizeH="0" baseline="0" dirty="0" err="1" smtClean="0">
                <a:ln>
                  <a:noFill/>
                </a:ln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ckadder ITC" panose="04020505051007020D02" pitchFamily="82" charset="0"/>
              </a:rPr>
              <a:t>This</a:t>
            </a:r>
            <a:r>
              <a:rPr kumimoji="0" lang="sr-Latn-RS" altLang="sr-Latn-RS" sz="50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ckadder ITC" panose="04020505051007020D02" pitchFamily="82" charset="0"/>
              </a:rPr>
              <a:t> </a:t>
            </a:r>
            <a:r>
              <a:rPr kumimoji="0" lang="sr-Latn-RS" altLang="sr-Latn-RS" sz="5000" b="0" i="0" u="none" strike="noStrike" cap="none" normalizeH="0" baseline="0" dirty="0" err="1" smtClean="0">
                <a:ln>
                  <a:noFill/>
                </a:ln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ckadder ITC" panose="04020505051007020D02" pitchFamily="82" charset="0"/>
              </a:rPr>
              <a:t>year</a:t>
            </a:r>
            <a:r>
              <a:rPr kumimoji="0" lang="sr-Latn-RS" altLang="sr-Latn-RS" sz="50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ckadder ITC" panose="04020505051007020D02" pitchFamily="82" charset="0"/>
              </a:rPr>
              <a:t>, </a:t>
            </a:r>
            <a:r>
              <a:rPr kumimoji="0" lang="sr-Latn-RS" altLang="sr-Latn-RS" sz="5000" b="0" i="0" u="none" strike="noStrike" cap="none" normalizeH="0" baseline="0" dirty="0" err="1" smtClean="0">
                <a:ln>
                  <a:noFill/>
                </a:ln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ckadder ITC" panose="04020505051007020D02" pitchFamily="82" charset="0"/>
              </a:rPr>
              <a:t>our</a:t>
            </a:r>
            <a:r>
              <a:rPr kumimoji="0" lang="sr-Latn-RS" altLang="sr-Latn-RS" sz="50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ckadder ITC" panose="04020505051007020D02" pitchFamily="82" charset="0"/>
              </a:rPr>
              <a:t> </a:t>
            </a:r>
            <a:r>
              <a:rPr kumimoji="0" lang="sr-Latn-RS" altLang="sr-Latn-RS" sz="5000" b="0" i="0" u="none" strike="noStrike" cap="none" normalizeH="0" baseline="0" dirty="0" err="1" smtClean="0">
                <a:ln>
                  <a:noFill/>
                </a:ln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ckadder ITC" panose="04020505051007020D02" pitchFamily="82" charset="0"/>
              </a:rPr>
              <a:t>school</a:t>
            </a:r>
            <a:r>
              <a:rPr kumimoji="0" lang="sr-Latn-RS" altLang="sr-Latn-RS" sz="50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ckadder ITC" panose="04020505051007020D02" pitchFamily="82" charset="0"/>
              </a:rPr>
              <a:t> </a:t>
            </a:r>
            <a:r>
              <a:rPr kumimoji="0" lang="sr-Latn-RS" altLang="sr-Latn-RS" sz="5000" b="0" i="0" u="none" strike="noStrike" cap="none" normalizeH="0" baseline="0" dirty="0" err="1" smtClean="0">
                <a:ln>
                  <a:noFill/>
                </a:ln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ckadder ITC" panose="04020505051007020D02" pitchFamily="82" charset="0"/>
              </a:rPr>
              <a:t>celebrates</a:t>
            </a:r>
            <a:r>
              <a:rPr kumimoji="0" lang="sr-Latn-RS" altLang="sr-Latn-RS" sz="50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ckadder ITC" panose="04020505051007020D02" pitchFamily="82" charset="0"/>
              </a:rPr>
              <a:t> </a:t>
            </a:r>
            <a:r>
              <a:rPr kumimoji="0" lang="sr-Latn-RS" altLang="sr-Latn-RS" sz="5000" b="0" i="0" u="none" strike="noStrike" cap="none" normalizeH="0" baseline="0" dirty="0" err="1" smtClean="0">
                <a:ln>
                  <a:noFill/>
                </a:ln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ckadder ITC" panose="04020505051007020D02" pitchFamily="82" charset="0"/>
              </a:rPr>
              <a:t>its</a:t>
            </a:r>
            <a:r>
              <a:rPr kumimoji="0" lang="sr-Latn-RS" altLang="sr-Latn-RS" sz="50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ckadder ITC" panose="04020505051007020D02" pitchFamily="82" charset="0"/>
              </a:rPr>
              <a:t> </a:t>
            </a:r>
            <a:r>
              <a:rPr kumimoji="0" lang="sr-Latn-RS" altLang="sr-Latn-RS" sz="5000" b="0" i="0" u="none" strike="noStrike" cap="none" normalizeH="0" baseline="0" dirty="0" err="1" smtClean="0">
                <a:ln>
                  <a:noFill/>
                </a:ln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ckadder ITC" panose="04020505051007020D02" pitchFamily="82" charset="0"/>
              </a:rPr>
              <a:t>fiftieth</a:t>
            </a:r>
            <a:r>
              <a:rPr kumimoji="0" lang="sr-Latn-RS" altLang="sr-Latn-RS" sz="50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ckadder ITC" panose="04020505051007020D02" pitchFamily="82" charset="0"/>
              </a:rPr>
              <a:t> </a:t>
            </a:r>
            <a:r>
              <a:rPr kumimoji="0" lang="sr-Latn-RS" altLang="sr-Latn-RS" sz="5000" b="0" i="0" u="none" strike="noStrike" cap="none" normalizeH="0" baseline="0" dirty="0" err="1" smtClean="0">
                <a:ln>
                  <a:noFill/>
                </a:ln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ckadder ITC" panose="04020505051007020D02" pitchFamily="82" charset="0"/>
              </a:rPr>
              <a:t>anniversary</a:t>
            </a:r>
            <a:r>
              <a:rPr kumimoji="0" lang="sr-Latn-RS" altLang="sr-Latn-RS" sz="5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ckadder ITC" panose="04020505051007020D02" pitchFamily="8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88106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likovni rezultat za globe pro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294" y="272299"/>
            <a:ext cx="381762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245" y="1901950"/>
            <a:ext cx="6251755" cy="4167837"/>
          </a:xfrm>
          <a:prstGeom prst="rect">
            <a:avLst/>
          </a:prstGeom>
        </p:spPr>
      </p:pic>
      <p:sp>
        <p:nvSpPr>
          <p:cNvPr id="6" name="Rectangle 1"/>
          <p:cNvSpPr txBox="1">
            <a:spLocks noChangeArrowheads="1"/>
          </p:cNvSpPr>
          <p:nvPr/>
        </p:nvSpPr>
        <p:spPr bwMode="auto">
          <a:xfrm>
            <a:off x="143555" y="1790868"/>
            <a:ext cx="2290575" cy="276998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r-Latn-RS" altLang="sr-Latn-RS" sz="3000" dirty="0" smtClean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Me </a:t>
            </a:r>
            <a:r>
              <a:rPr lang="sr-Latn-RS" altLang="sr-Latn-RS" sz="3000" dirty="0" err="1" smtClean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and</a:t>
            </a:r>
            <a:r>
              <a:rPr lang="sr-Latn-RS" altLang="sr-Latn-RS" sz="3000" dirty="0" smtClean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 </a:t>
            </a:r>
            <a:r>
              <a:rPr lang="sr-Latn-RS" altLang="sr-Latn-RS" sz="3000" dirty="0" err="1" smtClean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my</a:t>
            </a:r>
            <a:r>
              <a:rPr lang="sr-Latn-RS" altLang="sr-Latn-RS" sz="3000" dirty="0" smtClean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 </a:t>
            </a:r>
            <a:r>
              <a:rPr lang="sr-Latn-RS" altLang="sr-Latn-RS" sz="3000" dirty="0" err="1" smtClean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best</a:t>
            </a:r>
            <a:r>
              <a:rPr lang="sr-Latn-RS" altLang="sr-Latn-RS" sz="3000" dirty="0" smtClean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 GLOBE </a:t>
            </a:r>
            <a:r>
              <a:rPr lang="sr-Latn-RS" altLang="sr-Latn-RS" sz="3000" dirty="0" err="1" smtClean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students</a:t>
            </a:r>
            <a:r>
              <a:rPr lang="sr-Latn-RS" altLang="sr-Latn-RS" sz="3000" dirty="0" smtClean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 on GLOBE </a:t>
            </a:r>
            <a:r>
              <a:rPr lang="sr-Latn-RS" altLang="sr-Latn-RS" sz="3000" dirty="0" err="1" smtClean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review</a:t>
            </a:r>
            <a:r>
              <a:rPr lang="sr-Latn-RS" altLang="sr-Latn-RS" sz="3000" dirty="0" smtClean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 </a:t>
            </a:r>
            <a:r>
              <a:rPr lang="sr-Latn-RS" altLang="sr-Latn-RS" sz="3000" dirty="0" err="1" smtClean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and</a:t>
            </a:r>
            <a:r>
              <a:rPr lang="sr-Latn-RS" altLang="sr-Latn-RS" sz="3000" dirty="0" smtClean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 </a:t>
            </a:r>
            <a:r>
              <a:rPr lang="sr-Latn-RS" altLang="sr-Latn-RS" sz="3000" dirty="0" err="1" smtClean="0">
                <a:solidFill>
                  <a:srgbClr val="2121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competition</a:t>
            </a:r>
            <a:endParaRPr lang="sr-Latn-RS" altLang="sr-Latn-RS" sz="3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913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likovni rezultat za globe pro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294" y="272299"/>
            <a:ext cx="381762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57197" y="3219416"/>
            <a:ext cx="4174355" cy="3130767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87126" y="3263271"/>
            <a:ext cx="4095391" cy="3071543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80448" y="3253580"/>
            <a:ext cx="4119337" cy="3089503"/>
          </a:xfrm>
          <a:prstGeom prst="rect">
            <a:avLst/>
          </a:prstGeom>
        </p:spPr>
      </p:pic>
      <p:sp>
        <p:nvSpPr>
          <p:cNvPr id="8" name="Naslov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ATMOSPHERE</a:t>
            </a:r>
            <a:endParaRPr lang="hr-HR" dirty="0"/>
          </a:p>
        </p:txBody>
      </p:sp>
      <p:sp>
        <p:nvSpPr>
          <p:cNvPr id="9" name="Rezervirano mjesto sadržaja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10" name="Slika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155" y="947433"/>
            <a:ext cx="4195670" cy="236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51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likovni rezultat za globe pro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294" y="272299"/>
            <a:ext cx="381762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394" y="2093831"/>
            <a:ext cx="2297171" cy="4083859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6590" y="2049906"/>
            <a:ext cx="2322050" cy="4128089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15" y="4113950"/>
            <a:ext cx="3808475" cy="2048743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968" y="3276645"/>
            <a:ext cx="1623402" cy="2886048"/>
          </a:xfrm>
          <a:prstGeom prst="rect">
            <a:avLst/>
          </a:prstGeom>
        </p:spPr>
      </p:pic>
      <p:sp>
        <p:nvSpPr>
          <p:cNvPr id="11" name="Naslov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HYDROLOGY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3725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likovni rezultat za globe pro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294" y="272299"/>
            <a:ext cx="381762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18180"/>
            <a:ext cx="3680397" cy="2208238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255" y="2818180"/>
            <a:ext cx="3680398" cy="2208238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88" y="5040066"/>
            <a:ext cx="3052638" cy="1831583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212" y="5026418"/>
            <a:ext cx="3052637" cy="1831582"/>
          </a:xfrm>
          <a:prstGeom prst="rect">
            <a:avLst/>
          </a:prstGeom>
        </p:spPr>
      </p:pic>
      <p:pic>
        <p:nvPicPr>
          <p:cNvPr id="10" name="Slika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515" y="5026418"/>
            <a:ext cx="3095440" cy="1857264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21601" y="3435109"/>
            <a:ext cx="3084642" cy="1850785"/>
          </a:xfrm>
          <a:prstGeom prst="rect">
            <a:avLst/>
          </a:prstGeom>
        </p:spPr>
      </p:pic>
      <p:sp>
        <p:nvSpPr>
          <p:cNvPr id="12" name="TekstniOkvir 11"/>
          <p:cNvSpPr txBox="1"/>
          <p:nvPr/>
        </p:nvSpPr>
        <p:spPr>
          <a:xfrm>
            <a:off x="2444868" y="4702873"/>
            <a:ext cx="1231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err="1" smtClean="0">
                <a:solidFill>
                  <a:schemeClr val="bg1"/>
                </a:solidFill>
              </a:rPr>
              <a:t>east</a:t>
            </a:r>
            <a:endParaRPr lang="hr-HR" dirty="0">
              <a:solidFill>
                <a:schemeClr val="bg1"/>
              </a:solidFill>
            </a:endParaRPr>
          </a:p>
        </p:txBody>
      </p:sp>
      <p:sp>
        <p:nvSpPr>
          <p:cNvPr id="13" name="TekstniOkvir 12"/>
          <p:cNvSpPr txBox="1"/>
          <p:nvPr/>
        </p:nvSpPr>
        <p:spPr>
          <a:xfrm>
            <a:off x="3760493" y="4657085"/>
            <a:ext cx="1231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err="1" smtClean="0">
                <a:solidFill>
                  <a:schemeClr val="bg1"/>
                </a:solidFill>
              </a:rPr>
              <a:t>west</a:t>
            </a:r>
            <a:endParaRPr lang="hr-HR" dirty="0">
              <a:solidFill>
                <a:schemeClr val="bg1"/>
              </a:solidFill>
            </a:endParaRPr>
          </a:p>
        </p:txBody>
      </p:sp>
      <p:sp>
        <p:nvSpPr>
          <p:cNvPr id="14" name="TekstniOkvir 13"/>
          <p:cNvSpPr txBox="1"/>
          <p:nvPr/>
        </p:nvSpPr>
        <p:spPr>
          <a:xfrm>
            <a:off x="65828" y="6502317"/>
            <a:ext cx="1231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err="1" smtClean="0">
                <a:solidFill>
                  <a:schemeClr val="bg1"/>
                </a:solidFill>
              </a:rPr>
              <a:t>north</a:t>
            </a:r>
            <a:endParaRPr lang="hr-HR" dirty="0">
              <a:solidFill>
                <a:schemeClr val="bg1"/>
              </a:solidFill>
            </a:endParaRPr>
          </a:p>
        </p:txBody>
      </p:sp>
      <p:sp>
        <p:nvSpPr>
          <p:cNvPr id="15" name="TekstniOkvir 14"/>
          <p:cNvSpPr txBox="1"/>
          <p:nvPr/>
        </p:nvSpPr>
        <p:spPr>
          <a:xfrm>
            <a:off x="3084393" y="6514350"/>
            <a:ext cx="1231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err="1" smtClean="0">
                <a:solidFill>
                  <a:schemeClr val="bg1"/>
                </a:solidFill>
              </a:rPr>
              <a:t>south</a:t>
            </a:r>
            <a:endParaRPr lang="hr-HR" dirty="0">
              <a:solidFill>
                <a:schemeClr val="bg1"/>
              </a:solidFill>
            </a:endParaRPr>
          </a:p>
        </p:txBody>
      </p:sp>
      <p:sp>
        <p:nvSpPr>
          <p:cNvPr id="16" name="TekstniOkvir 15"/>
          <p:cNvSpPr txBox="1"/>
          <p:nvPr/>
        </p:nvSpPr>
        <p:spPr>
          <a:xfrm>
            <a:off x="7327448" y="5533491"/>
            <a:ext cx="1231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err="1" smtClean="0">
                <a:solidFill>
                  <a:schemeClr val="bg1"/>
                </a:solidFill>
              </a:rPr>
              <a:t>down</a:t>
            </a:r>
            <a:endParaRPr lang="hr-HR" dirty="0">
              <a:solidFill>
                <a:schemeClr val="bg1"/>
              </a:solidFill>
            </a:endParaRPr>
          </a:p>
        </p:txBody>
      </p:sp>
      <p:sp>
        <p:nvSpPr>
          <p:cNvPr id="17" name="TekstniOkvir 16"/>
          <p:cNvSpPr txBox="1"/>
          <p:nvPr/>
        </p:nvSpPr>
        <p:spPr>
          <a:xfrm>
            <a:off x="6102958" y="6481063"/>
            <a:ext cx="1231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err="1" smtClean="0">
                <a:solidFill>
                  <a:schemeClr val="bg1"/>
                </a:solidFill>
              </a:rPr>
              <a:t>up</a:t>
            </a:r>
            <a:endParaRPr lang="hr-HR" dirty="0">
              <a:solidFill>
                <a:schemeClr val="bg1"/>
              </a:solidFill>
            </a:endParaRPr>
          </a:p>
        </p:txBody>
      </p:sp>
      <p:sp>
        <p:nvSpPr>
          <p:cNvPr id="18" name="Naslov 1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HYDROLOGY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24986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likovni rezultat za globe pro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294" y="272299"/>
            <a:ext cx="381762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06104" y="2679373"/>
            <a:ext cx="3887114" cy="2332268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99311" y="2788525"/>
            <a:ext cx="3887113" cy="2186501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76297" y="2788526"/>
            <a:ext cx="3887111" cy="2186500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53281" y="2752255"/>
            <a:ext cx="3887111" cy="2186500"/>
          </a:xfrm>
          <a:prstGeom prst="rect">
            <a:avLst/>
          </a:prstGeom>
        </p:spPr>
      </p:pic>
      <p:sp>
        <p:nvSpPr>
          <p:cNvPr id="10" name="Naslov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PHENOLOGY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09329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likovni rezultat za globe pro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294" y="272299"/>
            <a:ext cx="381762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84" y="2235130"/>
            <a:ext cx="2779502" cy="4632503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1899" y="2190977"/>
            <a:ext cx="2820925" cy="4701542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824" y="2209168"/>
            <a:ext cx="2779502" cy="4632503"/>
          </a:xfrm>
          <a:prstGeom prst="rect">
            <a:avLst/>
          </a:prstGeom>
        </p:spPr>
      </p:pic>
      <p:sp>
        <p:nvSpPr>
          <p:cNvPr id="8" name="Rezervirano mjesto sadržaja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Naslov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GROW UP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055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77592" y="1224799"/>
            <a:ext cx="8084215" cy="610820"/>
          </a:xfrm>
        </p:spPr>
        <p:txBody>
          <a:bodyPr>
            <a:noAutofit/>
          </a:bodyPr>
          <a:lstStyle/>
          <a:p>
            <a:r>
              <a:rPr lang="hr-HR" sz="4500" dirty="0" smtClean="0"/>
              <a:t>PHENOLOGY</a:t>
            </a:r>
            <a:endParaRPr lang="hr-HR" sz="450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96259" y="1865531"/>
            <a:ext cx="8246070" cy="65901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hr-HR" dirty="0" smtClean="0"/>
          </a:p>
        </p:txBody>
      </p:sp>
      <p:pic>
        <p:nvPicPr>
          <p:cNvPr id="4" name="Picture 2" descr="Slikovni rezultat za globe pro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294" y="272299"/>
            <a:ext cx="381762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Slika 4"/>
          <p:cNvPicPr>
            <a:picLocks noChangeAspect="1"/>
          </p:cNvPicPr>
          <p:nvPr/>
        </p:nvPicPr>
        <p:blipFill rotWithShape="1">
          <a:blip r:embed="rId3"/>
          <a:srcRect l="20659" t="21382" r="20659" b="8250"/>
          <a:stretch/>
        </p:blipFill>
        <p:spPr>
          <a:xfrm>
            <a:off x="-22991" y="2409050"/>
            <a:ext cx="6671730" cy="4497935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53462" y="3015831"/>
            <a:ext cx="4447033" cy="3335275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873" y="2409050"/>
            <a:ext cx="5888391" cy="4497935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27459" y="2935944"/>
            <a:ext cx="4475007" cy="3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073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zervirano mjesto sadržaja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571" y="3887115"/>
            <a:ext cx="5268604" cy="3512403"/>
          </a:xfrm>
        </p:spPr>
      </p:pic>
      <p:pic>
        <p:nvPicPr>
          <p:cNvPr id="4" name="Picture 2" descr="Slikovni rezultat za globe progr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294" y="272299"/>
            <a:ext cx="381762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9197" y="3402869"/>
            <a:ext cx="5262959" cy="3508639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9197" y="3402869"/>
            <a:ext cx="5262959" cy="3508640"/>
          </a:xfrm>
          <a:prstGeom prst="rect">
            <a:avLst/>
          </a:prstGeom>
        </p:spPr>
      </p:pic>
      <p:sp>
        <p:nvSpPr>
          <p:cNvPr id="8" name="Naslov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SOIL</a:t>
            </a:r>
            <a:endParaRPr lang="hr-HR" dirty="0"/>
          </a:p>
        </p:txBody>
      </p:sp>
      <p:pic>
        <p:nvPicPr>
          <p:cNvPr id="9" name="Slika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174" y="1545051"/>
            <a:ext cx="4004812" cy="266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3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77592" y="1224799"/>
            <a:ext cx="8084215" cy="610820"/>
          </a:xfrm>
        </p:spPr>
        <p:txBody>
          <a:bodyPr>
            <a:noAutofit/>
          </a:bodyPr>
          <a:lstStyle/>
          <a:p>
            <a:r>
              <a:rPr lang="hr-HR" sz="4500" dirty="0" smtClean="0"/>
              <a:t>YOUNGEST </a:t>
            </a:r>
            <a:r>
              <a:rPr lang="hr-HR" sz="4500" dirty="0" err="1" smtClean="0"/>
              <a:t>in</a:t>
            </a:r>
            <a:r>
              <a:rPr lang="hr-HR" sz="4500" dirty="0" smtClean="0"/>
              <a:t> </a:t>
            </a:r>
            <a:r>
              <a:rPr lang="hr-HR" sz="4500" dirty="0" err="1" smtClean="0"/>
              <a:t>action</a:t>
            </a:r>
            <a:endParaRPr lang="hr-HR" sz="450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550502" y="1835619"/>
            <a:ext cx="5839123" cy="142880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hr-HR" dirty="0" smtClean="0"/>
          </a:p>
        </p:txBody>
      </p:sp>
      <p:pic>
        <p:nvPicPr>
          <p:cNvPr id="4" name="Picture 2" descr="Slikovni rezultat za globe pro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294" y="272299"/>
            <a:ext cx="381762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" y="2565929"/>
            <a:ext cx="2437180" cy="3249573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" y="4686529"/>
            <a:ext cx="2895295" cy="2171471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552" y="3462247"/>
            <a:ext cx="4527671" cy="3395753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185" y="3462247"/>
            <a:ext cx="2546815" cy="3395753"/>
          </a:xfrm>
          <a:prstGeom prst="rect">
            <a:avLst/>
          </a:prstGeom>
        </p:spPr>
      </p:pic>
      <p:pic>
        <p:nvPicPr>
          <p:cNvPr id="10" name="Slika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261" y="3462247"/>
            <a:ext cx="2561222" cy="341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09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likovni rezultat za globe pro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295" y="69490"/>
            <a:ext cx="381762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3015"/>
            <a:ext cx="9144000" cy="6096000"/>
          </a:xfrm>
          <a:prstGeom prst="rect">
            <a:avLst/>
          </a:prstGeom>
        </p:spPr>
      </p:pic>
      <p:sp>
        <p:nvSpPr>
          <p:cNvPr id="5" name="TekstniOkvir 4"/>
          <p:cNvSpPr txBox="1"/>
          <p:nvPr/>
        </p:nvSpPr>
        <p:spPr>
          <a:xfrm>
            <a:off x="5335525" y="4039820"/>
            <a:ext cx="366492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3500" dirty="0" err="1" smtClean="0">
                <a:solidFill>
                  <a:schemeClr val="bg1"/>
                </a:solidFill>
              </a:rPr>
              <a:t>Grettings</a:t>
            </a:r>
            <a:r>
              <a:rPr lang="hr-HR" sz="3500" dirty="0" smtClean="0">
                <a:solidFill>
                  <a:schemeClr val="bg1"/>
                </a:solidFill>
              </a:rPr>
              <a:t> </a:t>
            </a:r>
            <a:r>
              <a:rPr lang="hr-HR" sz="3500" dirty="0" err="1" smtClean="0">
                <a:solidFill>
                  <a:schemeClr val="bg1"/>
                </a:solidFill>
              </a:rPr>
              <a:t>from</a:t>
            </a:r>
            <a:r>
              <a:rPr lang="hr-HR" sz="3500" dirty="0" smtClean="0">
                <a:solidFill>
                  <a:schemeClr val="bg1"/>
                </a:solidFill>
              </a:rPr>
              <a:t> Croatia!!!</a:t>
            </a:r>
            <a:endParaRPr lang="hr-HR" sz="3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5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1371</TotalTime>
  <Words>49</Words>
  <Application>Microsoft Office PowerPoint</Application>
  <PresentationFormat>Prikaz na zaslonu (4:3)</PresentationFormat>
  <Paragraphs>18</Paragraphs>
  <Slides>12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12</vt:i4>
      </vt:variant>
    </vt:vector>
  </HeadingPairs>
  <TitlesOfParts>
    <vt:vector size="17" baseType="lpstr">
      <vt:lpstr>Arial</vt:lpstr>
      <vt:lpstr>Blackadder ITC</vt:lpstr>
      <vt:lpstr>Bradley Hand ITC</vt:lpstr>
      <vt:lpstr>Calibri</vt:lpstr>
      <vt:lpstr>Office Theme</vt:lpstr>
      <vt:lpstr>OŠ Ivana Filipovića, Osijek (Croatia)</vt:lpstr>
      <vt:lpstr>PowerPointova prezentacija</vt:lpstr>
      <vt:lpstr>PowerPointova prezentacija</vt:lpstr>
      <vt:lpstr>ATMOSPHERE</vt:lpstr>
      <vt:lpstr>HYDROLOGY</vt:lpstr>
      <vt:lpstr>HYDROLOGY</vt:lpstr>
      <vt:lpstr>PHENOLOGY</vt:lpstr>
      <vt:lpstr>GROW UP</vt:lpstr>
      <vt:lpstr>PHENOLOGY</vt:lpstr>
      <vt:lpstr>SOIL</vt:lpstr>
      <vt:lpstr>YOUNGEST in action</vt:lpstr>
      <vt:lpstr>PowerPointova prezentacija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Korisnik</cp:lastModifiedBy>
  <cp:revision>149</cp:revision>
  <dcterms:created xsi:type="dcterms:W3CDTF">2013-08-21T19:17:07Z</dcterms:created>
  <dcterms:modified xsi:type="dcterms:W3CDTF">2017-05-22T18:58:00Z</dcterms:modified>
</cp:coreProperties>
</file>