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64" r:id="rId2"/>
    <p:sldId id="326" r:id="rId3"/>
    <p:sldId id="359" r:id="rId4"/>
    <p:sldId id="360" r:id="rId5"/>
    <p:sldId id="361" r:id="rId6"/>
    <p:sldId id="362" r:id="rId7"/>
    <p:sldId id="363" r:id="rId8"/>
    <p:sldId id="364" r:id="rId9"/>
    <p:sldId id="366" r:id="rId10"/>
    <p:sldId id="354" r:id="rId11"/>
    <p:sldId id="355" r:id="rId12"/>
    <p:sldId id="339" r:id="rId13"/>
    <p:sldId id="340" r:id="rId14"/>
    <p:sldId id="341" r:id="rId15"/>
    <p:sldId id="342" r:id="rId16"/>
    <p:sldId id="368" r:id="rId17"/>
    <p:sldId id="328" r:id="rId18"/>
    <p:sldId id="331" r:id="rId19"/>
    <p:sldId id="332" r:id="rId20"/>
    <p:sldId id="333" r:id="rId21"/>
    <p:sldId id="369" r:id="rId22"/>
    <p:sldId id="337" r:id="rId23"/>
    <p:sldId id="315" r:id="rId24"/>
    <p:sldId id="316" r:id="rId25"/>
    <p:sldId id="367" r:id="rId26"/>
    <p:sldId id="356" r:id="rId27"/>
    <p:sldId id="289" r:id="rId28"/>
    <p:sldId id="338" r:id="rId29"/>
    <p:sldId id="358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624"/>
    <p:restoredTop sz="94647"/>
  </p:normalViewPr>
  <p:slideViewPr>
    <p:cSldViewPr snapToGrid="0" snapToObjects="1">
      <p:cViewPr varScale="1">
        <p:scale>
          <a:sx n="59" d="100"/>
          <a:sy n="59" d="100"/>
        </p:scale>
        <p:origin x="192" y="2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75CD6-0E75-B940-B009-82215BA1A4D7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46809-D941-9149-8571-A6B857DEA4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32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94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87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3820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lIns="121897" tIns="121897" rIns="121897" bIns="121897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lIns="121897" tIns="121897" rIns="121897" bIns="121897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121897" tIns="121897" rIns="121897" bIns="121897" anchor="ctr" anchorCtr="0">
            <a:noAutofit/>
          </a:bodyPr>
          <a:lstStyle/>
          <a:p>
            <a:fld id="{00000000-1234-1234-1234-123412341234}" type="slidenum">
              <a:rPr lang="nl" smtClean="0"/>
              <a:pPr/>
              <a:t>‹nr.›</a:t>
            </a:fld>
            <a:endParaRPr lang="nl"/>
          </a:p>
        </p:txBody>
      </p:sp>
    </p:spTree>
    <p:extLst>
      <p:ext uri="{BB962C8B-B14F-4D97-AF65-F5344CB8AC3E}">
        <p14:creationId xmlns:p14="http://schemas.microsoft.com/office/powerpoint/2010/main" val="154055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473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38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20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94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84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320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64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7944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5058F-2B0C-C54B-A32D-953D42319FD4}" type="datetimeFigureOut">
              <a:rPr lang="nl-NL" smtClean="0"/>
              <a:t>27-03-17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5D9C1-527F-734B-B481-FEC4612503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33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www.growapp.today/" TargetMode="External"/><Relationship Id="rId5" Type="http://schemas.openxmlformats.org/officeDocument/2006/relationships/hyperlink" Target="http://www.globe.gov/web/european-phenology-campaign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www.growapp.today/" TargetMode="External"/><Relationship Id="rId3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4" Type="http://schemas.openxmlformats.org/officeDocument/2006/relationships/image" Target="../media/image35.gif"/><Relationship Id="rId5" Type="http://schemas.openxmlformats.org/officeDocument/2006/relationships/image" Target="../media/image36.gif"/><Relationship Id="rId6" Type="http://schemas.openxmlformats.org/officeDocument/2006/relationships/image" Target="../media/image37.gif"/><Relationship Id="rId7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hyperlink" Target="http://www.globe.gov/web/european-phenology-campaign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Phenology</a:t>
            </a:r>
            <a:r>
              <a:rPr lang="nl-NL" dirty="0" smtClean="0"/>
              <a:t> </a:t>
            </a:r>
            <a:r>
              <a:rPr lang="nl-NL" dirty="0" err="1" smtClean="0"/>
              <a:t>app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029107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688001" y="6027004"/>
            <a:ext cx="10161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3600" dirty="0" err="1" smtClean="0"/>
              <a:t>www.globe.gov</a:t>
            </a:r>
            <a:r>
              <a:rPr lang="nl-NL" sz="3600" dirty="0" smtClean="0"/>
              <a:t>/web/</a:t>
            </a:r>
            <a:r>
              <a:rPr lang="nl-NL" sz="3600" dirty="0" err="1" smtClean="0"/>
              <a:t>european-phenology-campaign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407262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892" y="264179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smtClean="0"/>
              <a:t>School project (1)</a:t>
            </a:r>
            <a:endParaRPr lang="nl-NL" sz="4000" dirty="0"/>
          </a:p>
        </p:txBody>
      </p:sp>
      <p:sp>
        <p:nvSpPr>
          <p:cNvPr id="4" name="Rechthoek 3"/>
          <p:cNvSpPr/>
          <p:nvPr/>
        </p:nvSpPr>
        <p:spPr>
          <a:xfrm>
            <a:off x="550506" y="3599057"/>
            <a:ext cx="115761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dirty="0"/>
              <a:t>Pick </a:t>
            </a:r>
            <a:r>
              <a:rPr lang="nl-NL" dirty="0" err="1"/>
              <a:t>one</a:t>
            </a:r>
            <a:r>
              <a:rPr lang="nl-NL" dirty="0"/>
              <a:t> or more </a:t>
            </a:r>
            <a:r>
              <a:rPr lang="nl-NL" dirty="0" smtClean="0"/>
              <a:t>(of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smtClean="0"/>
              <a:t>6) species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consider</a:t>
            </a:r>
            <a:r>
              <a:rPr lang="nl-NL" dirty="0" smtClean="0"/>
              <a:t>:</a:t>
            </a:r>
            <a:endParaRPr lang="nl-NL" dirty="0"/>
          </a:p>
          <a:p>
            <a:pPr marL="742950" lvl="1" indent="-285750">
              <a:buFont typeface="Arial"/>
              <a:buChar char="•"/>
            </a:pPr>
            <a:r>
              <a:rPr lang="nl-NL" dirty="0" smtClean="0"/>
              <a:t>Is </a:t>
            </a:r>
            <a:r>
              <a:rPr lang="nl-NL" dirty="0" err="1" smtClean="0"/>
              <a:t>it</a:t>
            </a:r>
            <a:r>
              <a:rPr lang="nl-NL" dirty="0" smtClean="0"/>
              <a:t> common in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smtClean="0"/>
              <a:t>area;</a:t>
            </a:r>
            <a:endParaRPr lang="nl-NL" dirty="0"/>
          </a:p>
          <a:p>
            <a:pPr marL="742950" lvl="1" indent="-285750">
              <a:buFont typeface="Arial"/>
              <a:buChar char="•"/>
            </a:pP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smtClean="0"/>
              <a:t>is </a:t>
            </a:r>
            <a:r>
              <a:rPr lang="nl-NL" dirty="0" err="1" smtClean="0"/>
              <a:t>greening</a:t>
            </a:r>
            <a:r>
              <a:rPr lang="nl-NL" dirty="0" smtClean="0"/>
              <a:t>-up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greening</a:t>
            </a:r>
            <a:r>
              <a:rPr lang="nl-NL" dirty="0" smtClean="0"/>
              <a:t>-down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expected</a:t>
            </a:r>
            <a:r>
              <a:rPr lang="nl-NL" dirty="0"/>
              <a:t> </a:t>
            </a:r>
            <a:endParaRPr lang="nl-NL" dirty="0" smtClean="0"/>
          </a:p>
          <a:p>
            <a:pPr marL="285750" indent="-285750">
              <a:buFont typeface="Arial"/>
              <a:buChar char="•"/>
            </a:pPr>
            <a:r>
              <a:rPr lang="nl-NL" dirty="0" err="1" smtClean="0"/>
              <a:t>Identify</a:t>
            </a:r>
            <a:r>
              <a:rPr lang="nl-NL" dirty="0" smtClean="0"/>
              <a:t> </a:t>
            </a:r>
            <a:r>
              <a:rPr lang="nl-NL" dirty="0"/>
              <a:t>different </a:t>
            </a:r>
            <a:r>
              <a:rPr lang="nl-NL" dirty="0" err="1"/>
              <a:t>individuals</a:t>
            </a:r>
            <a:r>
              <a:rPr lang="nl-NL" dirty="0"/>
              <a:t> of the </a:t>
            </a:r>
            <a:r>
              <a:rPr lang="nl-NL" dirty="0" err="1"/>
              <a:t>chosen</a:t>
            </a:r>
            <a:r>
              <a:rPr lang="nl-NL" dirty="0"/>
              <a:t> species in </a:t>
            </a:r>
            <a:r>
              <a:rPr lang="nl-NL" dirty="0" err="1"/>
              <a:t>your</a:t>
            </a:r>
            <a:r>
              <a:rPr lang="nl-NL" dirty="0"/>
              <a:t> area. </a:t>
            </a:r>
          </a:p>
          <a:p>
            <a:pPr marL="742950" lvl="1" indent="-285750">
              <a:buFont typeface="Arial"/>
              <a:buChar char="•"/>
            </a:pPr>
            <a:r>
              <a:rPr lang="nl-NL" dirty="0"/>
              <a:t>Make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are in a </a:t>
            </a:r>
            <a:r>
              <a:rPr lang="nl-NL" dirty="0" err="1"/>
              <a:t>location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see</a:t>
            </a:r>
            <a:r>
              <a:rPr lang="nl-NL" dirty="0"/>
              <a:t> (</a:t>
            </a:r>
            <a:r>
              <a:rPr lang="nl-NL" dirty="0" err="1"/>
              <a:t>almost</a:t>
            </a:r>
            <a:r>
              <a:rPr lang="nl-NL" dirty="0"/>
              <a:t>) </a:t>
            </a:r>
            <a:r>
              <a:rPr lang="nl-NL" dirty="0" err="1"/>
              <a:t>every</a:t>
            </a:r>
            <a:r>
              <a:rPr lang="nl-NL" dirty="0"/>
              <a:t> </a:t>
            </a:r>
            <a:r>
              <a:rPr lang="nl-NL" dirty="0" err="1"/>
              <a:t>day</a:t>
            </a:r>
            <a:r>
              <a:rPr lang="nl-NL" dirty="0"/>
              <a:t>. </a:t>
            </a:r>
          </a:p>
          <a:p>
            <a:pPr marL="742950" lvl="1" indent="-285750">
              <a:buFont typeface="Arial"/>
              <a:buChar char="•"/>
            </a:pPr>
            <a:r>
              <a:rPr lang="nl-NL" dirty="0" err="1" smtClean="0"/>
              <a:t>Try</a:t>
            </a:r>
            <a:r>
              <a:rPr lang="nl-NL" dirty="0" smtClean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pick</a:t>
            </a:r>
            <a:r>
              <a:rPr lang="nl-NL" dirty="0"/>
              <a:t> </a:t>
            </a:r>
            <a:r>
              <a:rPr lang="nl-NL" dirty="0" err="1"/>
              <a:t>individuals</a:t>
            </a:r>
            <a:r>
              <a:rPr lang="nl-NL" dirty="0"/>
              <a:t> in different </a:t>
            </a:r>
            <a:r>
              <a:rPr lang="nl-NL" dirty="0" err="1"/>
              <a:t>habitats</a:t>
            </a:r>
            <a:r>
              <a:rPr lang="nl-NL" dirty="0"/>
              <a:t> in order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find</a:t>
            </a:r>
            <a:r>
              <a:rPr lang="nl-NL" dirty="0"/>
              <a:t> out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influences</a:t>
            </a:r>
            <a:r>
              <a:rPr lang="nl-NL" dirty="0"/>
              <a:t> the </a:t>
            </a:r>
            <a:r>
              <a:rPr lang="nl-NL" dirty="0" err="1"/>
              <a:t>phenology</a:t>
            </a:r>
            <a:r>
              <a:rPr lang="nl-NL" dirty="0"/>
              <a:t> events. </a:t>
            </a:r>
            <a:r>
              <a:rPr lang="nl-NL" dirty="0" err="1" smtClean="0"/>
              <a:t>Think</a:t>
            </a:r>
            <a:r>
              <a:rPr lang="nl-NL" dirty="0" smtClean="0"/>
              <a:t> </a:t>
            </a:r>
            <a:r>
              <a:rPr lang="nl-NL" dirty="0" err="1"/>
              <a:t>about</a:t>
            </a:r>
            <a:r>
              <a:rPr lang="nl-NL" dirty="0"/>
              <a:t>:</a:t>
            </a:r>
          </a:p>
          <a:p>
            <a:pPr marL="1200150" lvl="2" indent="-285750">
              <a:buFont typeface="Arial"/>
              <a:buChar char="•"/>
            </a:pPr>
            <a:r>
              <a:rPr lang="nl-NL" dirty="0" err="1"/>
              <a:t>Shade</a:t>
            </a:r>
            <a:r>
              <a:rPr lang="nl-NL" dirty="0"/>
              <a:t>/</a:t>
            </a:r>
            <a:r>
              <a:rPr lang="nl-NL" dirty="0" err="1"/>
              <a:t>sun</a:t>
            </a:r>
            <a:endParaRPr lang="nl-NL" dirty="0"/>
          </a:p>
          <a:p>
            <a:pPr marL="1200150" lvl="2" indent="-285750">
              <a:buFont typeface="Arial"/>
              <a:buChar char="•"/>
            </a:pPr>
            <a:r>
              <a:rPr lang="nl-NL" dirty="0"/>
              <a:t>Dry/wet</a:t>
            </a:r>
          </a:p>
          <a:p>
            <a:pPr marL="1200150" lvl="2" indent="-285750">
              <a:buFont typeface="Arial"/>
              <a:buChar char="•"/>
            </a:pPr>
            <a:r>
              <a:rPr lang="nl-NL" dirty="0"/>
              <a:t>In the </a:t>
            </a:r>
            <a:r>
              <a:rPr lang="nl-NL" dirty="0" err="1"/>
              <a:t>city</a:t>
            </a:r>
            <a:r>
              <a:rPr lang="nl-NL" dirty="0"/>
              <a:t> / out of the </a:t>
            </a:r>
            <a:r>
              <a:rPr lang="nl-NL" dirty="0" err="1"/>
              <a:t>city</a:t>
            </a:r>
            <a:r>
              <a:rPr lang="nl-NL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nl-NL" dirty="0" err="1"/>
              <a:t>Temperature</a:t>
            </a:r>
            <a:endParaRPr lang="nl-NL" dirty="0"/>
          </a:p>
          <a:p>
            <a:pPr marL="1200150" lvl="2" indent="-285750">
              <a:buFont typeface="Arial"/>
              <a:buChar char="•"/>
            </a:pPr>
            <a:r>
              <a:rPr lang="nl-NL" dirty="0" err="1"/>
              <a:t>Soil</a:t>
            </a:r>
            <a:r>
              <a:rPr lang="nl-NL" dirty="0"/>
              <a:t> </a:t>
            </a:r>
            <a:r>
              <a:rPr lang="nl-NL" dirty="0" smtClean="0"/>
              <a:t>type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8614"/>
            <a:ext cx="11968662" cy="301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8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5685" y="2361876"/>
            <a:ext cx="10515600" cy="1325563"/>
          </a:xfrm>
        </p:spPr>
        <p:txBody>
          <a:bodyPr/>
          <a:lstStyle/>
          <a:p>
            <a:r>
              <a:rPr lang="nl-NL" dirty="0" smtClean="0"/>
              <a:t>School project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8640" y="3230498"/>
            <a:ext cx="11958735" cy="4351338"/>
          </a:xfrm>
        </p:spPr>
        <p:txBody>
          <a:bodyPr>
            <a:normAutofit/>
          </a:bodyPr>
          <a:lstStyle/>
          <a:p>
            <a:r>
              <a:rPr lang="nl-NL" sz="1600" dirty="0" smtClean="0"/>
              <a:t>Make </a:t>
            </a:r>
            <a:r>
              <a:rPr lang="nl-NL" sz="1600" dirty="0" err="1"/>
              <a:t>sure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take a first picture </a:t>
            </a:r>
            <a:r>
              <a:rPr lang="nl-NL" sz="1600" dirty="0" err="1"/>
              <a:t>when</a:t>
            </a:r>
            <a:r>
              <a:rPr lang="nl-NL" sz="1600" dirty="0"/>
              <a:t> the tree is </a:t>
            </a:r>
            <a:r>
              <a:rPr lang="nl-NL" sz="1600" dirty="0" err="1"/>
              <a:t>still</a:t>
            </a:r>
            <a:r>
              <a:rPr lang="nl-NL" sz="1600" dirty="0"/>
              <a:t> </a:t>
            </a:r>
            <a:r>
              <a:rPr lang="nl-NL" sz="1600" dirty="0" err="1"/>
              <a:t>completely</a:t>
            </a:r>
            <a:r>
              <a:rPr lang="nl-NL" sz="1600" dirty="0"/>
              <a:t> </a:t>
            </a:r>
            <a:r>
              <a:rPr lang="nl-NL" sz="1600" dirty="0" smtClean="0"/>
              <a:t>bare. In </a:t>
            </a:r>
            <a:r>
              <a:rPr lang="nl-NL" sz="1600" dirty="0" err="1" smtClean="0"/>
              <a:t>the</a:t>
            </a:r>
            <a:r>
              <a:rPr lang="nl-NL" sz="1600" dirty="0" smtClean="0"/>
              <a:t> </a:t>
            </a:r>
            <a:r>
              <a:rPr lang="nl-NL" sz="1600" dirty="0" err="1" smtClean="0"/>
              <a:t>description</a:t>
            </a:r>
            <a:r>
              <a:rPr lang="nl-NL" sz="1600" dirty="0" smtClean="0"/>
              <a:t> field </a:t>
            </a:r>
            <a:r>
              <a:rPr lang="nl-NL" sz="1600" dirty="0" err="1" smtClean="0"/>
              <a:t>give</a:t>
            </a:r>
            <a:r>
              <a:rPr lang="nl-NL" sz="1600" dirty="0" smtClean="0"/>
              <a:t> </a:t>
            </a:r>
            <a:r>
              <a:rPr lang="nl-NL" sz="1600" dirty="0" err="1" smtClean="0"/>
              <a:t>it</a:t>
            </a:r>
            <a:r>
              <a:rPr lang="nl-NL" sz="1600" dirty="0" smtClean="0"/>
              <a:t> </a:t>
            </a:r>
            <a:r>
              <a:rPr lang="nl-NL" sz="1600" dirty="0" err="1" smtClean="0"/>
              <a:t>the</a:t>
            </a:r>
            <a:r>
              <a:rPr lang="nl-NL" sz="1600" dirty="0" smtClean="0"/>
              <a:t> </a:t>
            </a:r>
            <a:r>
              <a:rPr lang="nl-NL" sz="1600" dirty="0" err="1" smtClean="0"/>
              <a:t>following</a:t>
            </a:r>
            <a:r>
              <a:rPr lang="nl-NL" sz="1600" dirty="0" smtClean="0"/>
              <a:t> hashtags:</a:t>
            </a:r>
            <a:br>
              <a:rPr lang="nl-NL" sz="1600" dirty="0" smtClean="0"/>
            </a:br>
            <a:r>
              <a:rPr lang="nl-NL" sz="1600" dirty="0" smtClean="0"/>
              <a:t>	</a:t>
            </a:r>
            <a:r>
              <a:rPr lang="nl-NL" sz="1400" b="1" dirty="0" smtClean="0"/>
              <a:t>#species </a:t>
            </a:r>
            <a:r>
              <a:rPr lang="nl-NL" sz="1400" dirty="0" smtClean="0"/>
              <a:t>(</a:t>
            </a:r>
            <a:r>
              <a:rPr lang="nl-NL" sz="1400" dirty="0" err="1" smtClean="0"/>
              <a:t>see</a:t>
            </a:r>
            <a:r>
              <a:rPr lang="nl-NL" sz="1400" dirty="0" smtClean="0"/>
              <a:t> pictures </a:t>
            </a:r>
            <a:r>
              <a:rPr lang="nl-NL" sz="1400" dirty="0" err="1" smtClean="0"/>
              <a:t>above</a:t>
            </a:r>
            <a:r>
              <a:rPr lang="nl-NL" sz="1400" dirty="0" smtClean="0"/>
              <a:t>), </a:t>
            </a:r>
            <a:r>
              <a:rPr lang="nl-NL" sz="1400" b="1" dirty="0" smtClean="0"/>
              <a:t>#GLOBE</a:t>
            </a:r>
            <a:r>
              <a:rPr lang="nl-NL" sz="1400" dirty="0" smtClean="0"/>
              <a:t>, </a:t>
            </a:r>
            <a:r>
              <a:rPr lang="nl-NL" sz="1400" b="1" dirty="0" smtClean="0"/>
              <a:t>#Name of </a:t>
            </a:r>
            <a:r>
              <a:rPr lang="nl-NL" sz="1400" b="1" dirty="0" err="1" smtClean="0"/>
              <a:t>the</a:t>
            </a:r>
            <a:r>
              <a:rPr lang="nl-NL" sz="1400" b="1" dirty="0" smtClean="0"/>
              <a:t> school</a:t>
            </a:r>
            <a:endParaRPr lang="nl-NL" sz="1400" b="1" dirty="0"/>
          </a:p>
          <a:p>
            <a:r>
              <a:rPr lang="nl-NL" sz="1600" dirty="0"/>
              <a:t>As </a:t>
            </a:r>
            <a:r>
              <a:rPr lang="nl-NL" sz="1600" dirty="0" err="1"/>
              <a:t>soon</a:t>
            </a:r>
            <a:r>
              <a:rPr lang="nl-NL" sz="1600" dirty="0"/>
              <a:t> as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see</a:t>
            </a:r>
            <a:r>
              <a:rPr lang="nl-NL" sz="1600" dirty="0"/>
              <a:t> </a:t>
            </a:r>
            <a:r>
              <a:rPr lang="nl-NL" sz="1600" dirty="0" err="1"/>
              <a:t>that</a:t>
            </a:r>
            <a:r>
              <a:rPr lang="nl-NL" sz="1600" dirty="0"/>
              <a:t> the tree is </a:t>
            </a:r>
            <a:r>
              <a:rPr lang="nl-NL" sz="1600" dirty="0" err="1"/>
              <a:t>starting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green-up:</a:t>
            </a:r>
          </a:p>
          <a:p>
            <a:pPr lvl="1"/>
            <a:r>
              <a:rPr lang="nl-NL" sz="1400" dirty="0"/>
              <a:t>Enter </a:t>
            </a:r>
            <a:r>
              <a:rPr lang="nl-NL" sz="1400" dirty="0" err="1"/>
              <a:t>the</a:t>
            </a:r>
            <a:r>
              <a:rPr lang="nl-NL" sz="1400" dirty="0"/>
              <a:t> green up information </a:t>
            </a:r>
            <a:r>
              <a:rPr lang="nl-NL" sz="1400" dirty="0" err="1"/>
              <a:t>by</a:t>
            </a:r>
            <a:r>
              <a:rPr lang="nl-NL" sz="1400" dirty="0"/>
              <a:t> </a:t>
            </a:r>
            <a:r>
              <a:rPr lang="nl-NL" sz="1400" dirty="0" err="1"/>
              <a:t>following</a:t>
            </a:r>
            <a:r>
              <a:rPr lang="nl-NL" sz="1400" dirty="0"/>
              <a:t> </a:t>
            </a:r>
            <a:r>
              <a:rPr lang="nl-NL" sz="1400" dirty="0" err="1"/>
              <a:t>the</a:t>
            </a:r>
            <a:r>
              <a:rPr lang="nl-NL" sz="1400" dirty="0"/>
              <a:t> GLOBE green up </a:t>
            </a:r>
            <a:r>
              <a:rPr lang="nl-NL" sz="1400" dirty="0" err="1"/>
              <a:t>protocols</a:t>
            </a:r>
            <a:endParaRPr lang="nl-NL" sz="1400" dirty="0"/>
          </a:p>
          <a:p>
            <a:pPr lvl="1"/>
            <a:r>
              <a:rPr lang="nl-NL" sz="1400" dirty="0" smtClean="0"/>
              <a:t>At </a:t>
            </a:r>
            <a:r>
              <a:rPr lang="nl-NL" sz="1400" dirty="0" err="1" smtClean="0"/>
              <a:t>the</a:t>
            </a:r>
            <a:r>
              <a:rPr lang="nl-NL" sz="1400" dirty="0" smtClean="0"/>
              <a:t> </a:t>
            </a:r>
            <a:r>
              <a:rPr lang="nl-NL" sz="1400" dirty="0" err="1" smtClean="0"/>
              <a:t>same</a:t>
            </a:r>
            <a:r>
              <a:rPr lang="nl-NL" sz="1400" dirty="0" smtClean="0"/>
              <a:t> time </a:t>
            </a:r>
            <a:r>
              <a:rPr lang="nl-NL" sz="1400" dirty="0" err="1" smtClean="0"/>
              <a:t>add</a:t>
            </a:r>
            <a:r>
              <a:rPr lang="nl-NL" sz="1400" dirty="0" smtClean="0"/>
              <a:t> pictures </a:t>
            </a:r>
            <a:r>
              <a:rPr lang="nl-NL" sz="1400" dirty="0" err="1" smtClean="0"/>
              <a:t>to</a:t>
            </a:r>
            <a:r>
              <a:rPr lang="nl-NL" sz="1400" dirty="0" smtClean="0"/>
              <a:t> </a:t>
            </a:r>
            <a:r>
              <a:rPr lang="nl-NL" sz="1400" dirty="0" err="1" smtClean="0"/>
              <a:t>the</a:t>
            </a:r>
            <a:r>
              <a:rPr lang="nl-NL" sz="1400" dirty="0" smtClean="0"/>
              <a:t> first picture </a:t>
            </a:r>
            <a:r>
              <a:rPr lang="nl-NL" sz="1400" dirty="0" err="1" smtClean="0"/>
              <a:t>you</a:t>
            </a:r>
            <a:r>
              <a:rPr lang="nl-NL" sz="1400" dirty="0" smtClean="0"/>
              <a:t> </a:t>
            </a:r>
            <a:r>
              <a:rPr lang="nl-NL" sz="1400" dirty="0" err="1" smtClean="0"/>
              <a:t>took</a:t>
            </a:r>
            <a:r>
              <a:rPr lang="nl-NL" sz="1400" dirty="0" smtClean="0"/>
              <a:t> </a:t>
            </a:r>
            <a:r>
              <a:rPr lang="nl-NL" sz="1400" dirty="0" err="1" smtClean="0"/>
              <a:t>with</a:t>
            </a:r>
            <a:r>
              <a:rPr lang="nl-NL" sz="1400" dirty="0" smtClean="0"/>
              <a:t> </a:t>
            </a:r>
            <a:r>
              <a:rPr lang="nl-NL" sz="1400" dirty="0" err="1" smtClean="0"/>
              <a:t>the</a:t>
            </a:r>
            <a:r>
              <a:rPr lang="nl-NL" sz="1400" dirty="0" smtClean="0"/>
              <a:t> </a:t>
            </a:r>
            <a:r>
              <a:rPr lang="nl-NL" sz="1400" dirty="0" err="1" smtClean="0"/>
              <a:t>GrowApp</a:t>
            </a:r>
            <a:r>
              <a:rPr lang="nl-NL" sz="1400" dirty="0" smtClean="0"/>
              <a:t> </a:t>
            </a:r>
            <a:r>
              <a:rPr lang="nl-NL" sz="1400" dirty="0" err="1" smtClean="0"/>
              <a:t>by</a:t>
            </a:r>
            <a:r>
              <a:rPr lang="nl-NL" sz="1400" dirty="0" smtClean="0"/>
              <a:t> opening </a:t>
            </a:r>
            <a:r>
              <a:rPr lang="nl-NL" sz="1400" dirty="0" err="1" smtClean="0"/>
              <a:t>the</a:t>
            </a:r>
            <a:r>
              <a:rPr lang="nl-NL" sz="1400" dirty="0" smtClean="0"/>
              <a:t> </a:t>
            </a:r>
            <a:r>
              <a:rPr lang="nl-NL" sz="1400" dirty="0" err="1" smtClean="0"/>
              <a:t>previous</a:t>
            </a:r>
            <a:r>
              <a:rPr lang="nl-NL" sz="1400" dirty="0" smtClean="0"/>
              <a:t> picture </a:t>
            </a:r>
            <a:r>
              <a:rPr lang="nl-NL" sz="1400" dirty="0" err="1" smtClean="0"/>
              <a:t>and</a:t>
            </a:r>
            <a:r>
              <a:rPr lang="nl-NL" sz="1400" dirty="0" smtClean="0"/>
              <a:t> </a:t>
            </a:r>
            <a:r>
              <a:rPr lang="nl-NL" sz="1400" dirty="0" err="1" smtClean="0"/>
              <a:t>adding</a:t>
            </a:r>
            <a:r>
              <a:rPr lang="nl-NL" sz="1400" dirty="0" smtClean="0"/>
              <a:t> a new </a:t>
            </a:r>
            <a:r>
              <a:rPr lang="nl-NL" sz="1400" dirty="0" err="1" smtClean="0"/>
              <a:t>one</a:t>
            </a:r>
            <a:r>
              <a:rPr lang="nl-NL" sz="1400" dirty="0" smtClean="0"/>
              <a:t> </a:t>
            </a:r>
            <a:r>
              <a:rPr lang="nl-NL" sz="1400" dirty="0" err="1" smtClean="0"/>
              <a:t>with</a:t>
            </a:r>
            <a:r>
              <a:rPr lang="nl-NL" sz="1400" dirty="0" smtClean="0"/>
              <a:t> </a:t>
            </a:r>
            <a:r>
              <a:rPr lang="nl-NL" sz="1400" dirty="0" err="1" smtClean="0"/>
              <a:t>the</a:t>
            </a:r>
            <a:r>
              <a:rPr lang="nl-NL" sz="1400" dirty="0" smtClean="0"/>
              <a:t> Camera+ icon. </a:t>
            </a:r>
          </a:p>
          <a:p>
            <a:r>
              <a:rPr lang="nl-NL" sz="1600" dirty="0" err="1" smtClean="0"/>
              <a:t>When</a:t>
            </a:r>
            <a:r>
              <a:rPr lang="nl-NL" sz="1600" dirty="0" smtClean="0"/>
              <a:t> </a:t>
            </a:r>
            <a:r>
              <a:rPr lang="nl-NL" sz="1600" dirty="0"/>
              <a:t>the tree is </a:t>
            </a:r>
            <a:r>
              <a:rPr lang="nl-NL" sz="1600" dirty="0" err="1"/>
              <a:t>completely</a:t>
            </a:r>
            <a:r>
              <a:rPr lang="nl-NL" sz="1600" dirty="0"/>
              <a:t> green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don’t</a:t>
            </a:r>
            <a:r>
              <a:rPr lang="nl-NL" sz="1600" dirty="0"/>
              <a:t> </a:t>
            </a:r>
            <a:r>
              <a:rPr lang="nl-NL" sz="1600" dirty="0" err="1"/>
              <a:t>need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take </a:t>
            </a:r>
            <a:r>
              <a:rPr lang="nl-NL" sz="1600" dirty="0" err="1"/>
              <a:t>so</a:t>
            </a:r>
            <a:r>
              <a:rPr lang="nl-NL" sz="1600" dirty="0"/>
              <a:t> </a:t>
            </a:r>
            <a:r>
              <a:rPr lang="nl-NL" sz="1600" dirty="0" err="1"/>
              <a:t>many</a:t>
            </a:r>
            <a:r>
              <a:rPr lang="nl-NL" sz="1600" dirty="0"/>
              <a:t> pictures </a:t>
            </a:r>
            <a:r>
              <a:rPr lang="nl-NL" sz="1600" dirty="0" err="1"/>
              <a:t>anymore</a:t>
            </a:r>
            <a:r>
              <a:rPr lang="nl-NL" sz="1600" dirty="0"/>
              <a:t>. </a:t>
            </a:r>
            <a:r>
              <a:rPr lang="nl-NL" sz="1600" dirty="0" smtClean="0"/>
              <a:t>Take a picture </a:t>
            </a:r>
            <a:r>
              <a:rPr lang="nl-NL" sz="1600" dirty="0" err="1" smtClean="0"/>
              <a:t>if</a:t>
            </a:r>
            <a:r>
              <a:rPr lang="nl-NL" sz="1600" dirty="0" smtClean="0"/>
              <a:t> </a:t>
            </a:r>
            <a:r>
              <a:rPr lang="nl-NL" sz="1600" dirty="0" err="1" smtClean="0"/>
              <a:t>the</a:t>
            </a:r>
            <a:r>
              <a:rPr lang="nl-NL" sz="1600" dirty="0" smtClean="0"/>
              <a:t> tree is </a:t>
            </a:r>
            <a:r>
              <a:rPr lang="nl-NL" sz="1600" dirty="0" err="1" smtClean="0"/>
              <a:t>changing</a:t>
            </a:r>
            <a:r>
              <a:rPr lang="nl-NL" sz="1600" dirty="0" smtClean="0"/>
              <a:t>! </a:t>
            </a:r>
            <a:r>
              <a:rPr lang="nl-NL" sz="1600" dirty="0" err="1" smtClean="0"/>
              <a:t>This</a:t>
            </a:r>
            <a:r>
              <a:rPr lang="nl-NL" sz="1600" dirty="0" smtClean="0"/>
              <a:t> </a:t>
            </a:r>
            <a:r>
              <a:rPr lang="nl-NL" sz="1600" dirty="0" err="1" smtClean="0"/>
              <a:t>might</a:t>
            </a:r>
            <a:r>
              <a:rPr lang="nl-NL" sz="1600" dirty="0" smtClean="0"/>
              <a:t> </a:t>
            </a:r>
            <a:r>
              <a:rPr lang="nl-NL" sz="1600" dirty="0" err="1" smtClean="0"/>
              <a:t>be</a:t>
            </a:r>
            <a:r>
              <a:rPr lang="nl-NL" sz="1600" dirty="0" smtClean="0"/>
              <a:t> </a:t>
            </a:r>
            <a:r>
              <a:rPr lang="nl-NL" sz="1600" dirty="0" err="1" smtClean="0"/>
              <a:t>less</a:t>
            </a:r>
            <a:r>
              <a:rPr lang="nl-NL" sz="1600" dirty="0" smtClean="0"/>
              <a:t> </a:t>
            </a:r>
            <a:r>
              <a:rPr lang="nl-NL" sz="1600" dirty="0" err="1" smtClean="0"/>
              <a:t>then</a:t>
            </a:r>
            <a:r>
              <a:rPr lang="nl-NL" sz="1600" dirty="0" smtClean="0"/>
              <a:t> </a:t>
            </a:r>
            <a:r>
              <a:rPr lang="nl-NL" sz="1600" dirty="0" err="1" smtClean="0"/>
              <a:t>once</a:t>
            </a:r>
            <a:r>
              <a:rPr lang="nl-NL" sz="1600" dirty="0" smtClean="0"/>
              <a:t> a </a:t>
            </a:r>
            <a:r>
              <a:rPr lang="nl-NL" sz="1600" dirty="0" err="1" smtClean="0"/>
              <a:t>month</a:t>
            </a:r>
            <a:r>
              <a:rPr lang="nl-NL" sz="1600" dirty="0" smtClean="0"/>
              <a:t>. </a:t>
            </a:r>
            <a:r>
              <a:rPr lang="nl-NL" sz="1600" dirty="0" err="1" smtClean="0"/>
              <a:t>You</a:t>
            </a:r>
            <a:r>
              <a:rPr lang="nl-NL" sz="1600" dirty="0" smtClean="0"/>
              <a:t> </a:t>
            </a:r>
            <a:r>
              <a:rPr lang="nl-NL" sz="1600" dirty="0" err="1" smtClean="0"/>
              <a:t>also</a:t>
            </a:r>
            <a:r>
              <a:rPr lang="nl-NL" sz="1600" dirty="0" smtClean="0"/>
              <a:t> </a:t>
            </a:r>
            <a:r>
              <a:rPr lang="nl-NL" sz="1600" dirty="0" err="1" smtClean="0"/>
              <a:t>don’t</a:t>
            </a:r>
            <a:r>
              <a:rPr lang="nl-NL" sz="1600" dirty="0" smtClean="0"/>
              <a:t> </a:t>
            </a:r>
            <a:r>
              <a:rPr lang="nl-NL" sz="1600" dirty="0" err="1" smtClean="0"/>
              <a:t>need</a:t>
            </a:r>
            <a:r>
              <a:rPr lang="nl-NL" sz="1600" dirty="0" smtClean="0"/>
              <a:t> </a:t>
            </a:r>
            <a:r>
              <a:rPr lang="nl-NL" sz="1600" dirty="0" err="1" smtClean="0"/>
              <a:t>to</a:t>
            </a:r>
            <a:r>
              <a:rPr lang="nl-NL" sz="1600" dirty="0" smtClean="0"/>
              <a:t> </a:t>
            </a:r>
            <a:r>
              <a:rPr lang="nl-NL" sz="1600" dirty="0" err="1" smtClean="0"/>
              <a:t>add</a:t>
            </a:r>
            <a:r>
              <a:rPr lang="nl-NL" sz="1600" dirty="0" smtClean="0"/>
              <a:t> GLOBE data.</a:t>
            </a:r>
            <a:endParaRPr lang="nl-NL" sz="1600" dirty="0"/>
          </a:p>
          <a:p>
            <a:r>
              <a:rPr lang="nl-NL" sz="1600" dirty="0"/>
              <a:t>As </a:t>
            </a:r>
            <a:r>
              <a:rPr lang="nl-NL" sz="1600" dirty="0" err="1"/>
              <a:t>soon</a:t>
            </a:r>
            <a:r>
              <a:rPr lang="nl-NL" sz="1600" dirty="0"/>
              <a:t> as the tree is </a:t>
            </a:r>
            <a:r>
              <a:rPr lang="nl-NL" sz="1600" dirty="0" err="1"/>
              <a:t>starting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green down:</a:t>
            </a:r>
          </a:p>
          <a:p>
            <a:pPr lvl="1"/>
            <a:r>
              <a:rPr lang="nl-NL" sz="1400" dirty="0" smtClean="0"/>
              <a:t>Follow </a:t>
            </a:r>
            <a:r>
              <a:rPr lang="nl-NL" sz="1400" dirty="0"/>
              <a:t>the GLOBE green down </a:t>
            </a:r>
            <a:r>
              <a:rPr lang="nl-NL" sz="1400" dirty="0" err="1" smtClean="0"/>
              <a:t>protocols</a:t>
            </a:r>
            <a:endParaRPr lang="nl-NL" sz="1400" dirty="0" smtClean="0"/>
          </a:p>
          <a:p>
            <a:pPr lvl="1"/>
            <a:r>
              <a:rPr lang="nl-NL" sz="1400" dirty="0" smtClean="0"/>
              <a:t>At </a:t>
            </a:r>
            <a:r>
              <a:rPr lang="nl-NL" sz="1400" dirty="0" err="1" smtClean="0"/>
              <a:t>the</a:t>
            </a:r>
            <a:r>
              <a:rPr lang="nl-NL" sz="1400" dirty="0" smtClean="0"/>
              <a:t> </a:t>
            </a:r>
            <a:r>
              <a:rPr lang="nl-NL" sz="1400" dirty="0" err="1" smtClean="0"/>
              <a:t>same</a:t>
            </a:r>
            <a:r>
              <a:rPr lang="nl-NL" sz="1400" dirty="0" smtClean="0"/>
              <a:t> time take pictures </a:t>
            </a:r>
            <a:r>
              <a:rPr lang="nl-NL" sz="1400" dirty="0" err="1" smtClean="0"/>
              <a:t>with</a:t>
            </a:r>
            <a:r>
              <a:rPr lang="nl-NL" sz="1400" dirty="0" smtClean="0"/>
              <a:t> </a:t>
            </a:r>
            <a:r>
              <a:rPr lang="nl-NL" sz="1400" dirty="0" err="1" smtClean="0"/>
              <a:t>the</a:t>
            </a:r>
            <a:r>
              <a:rPr lang="nl-NL" sz="1400" dirty="0" smtClean="0"/>
              <a:t> </a:t>
            </a:r>
            <a:r>
              <a:rPr lang="nl-NL" sz="1400" dirty="0" err="1" smtClean="0"/>
              <a:t>GrowApp</a:t>
            </a:r>
            <a:endParaRPr lang="nl-NL" sz="1400" dirty="0"/>
          </a:p>
          <a:p>
            <a:r>
              <a:rPr lang="nl-NL" sz="1600" dirty="0" err="1"/>
              <a:t>When</a:t>
            </a:r>
            <a:r>
              <a:rPr lang="nl-NL" sz="1600" dirty="0"/>
              <a:t> the tree is </a:t>
            </a:r>
            <a:r>
              <a:rPr lang="nl-NL" sz="1600" dirty="0" err="1"/>
              <a:t>completely</a:t>
            </a:r>
            <a:r>
              <a:rPr lang="nl-NL" sz="1600" dirty="0"/>
              <a:t> bare </a:t>
            </a:r>
            <a:r>
              <a:rPr lang="nl-NL" sz="1600" dirty="0" err="1"/>
              <a:t>again</a:t>
            </a:r>
            <a:r>
              <a:rPr lang="nl-NL" sz="1600" dirty="0"/>
              <a:t>,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don’t</a:t>
            </a:r>
            <a:r>
              <a:rPr lang="nl-NL" sz="1600" dirty="0"/>
              <a:t> </a:t>
            </a:r>
            <a:r>
              <a:rPr lang="nl-NL" sz="1600" dirty="0" err="1"/>
              <a:t>need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take </a:t>
            </a:r>
            <a:r>
              <a:rPr lang="nl-NL" sz="1600" dirty="0" err="1"/>
              <a:t>so</a:t>
            </a:r>
            <a:r>
              <a:rPr lang="nl-NL" sz="1600" dirty="0"/>
              <a:t> </a:t>
            </a:r>
            <a:r>
              <a:rPr lang="nl-NL" sz="1600" dirty="0" err="1"/>
              <a:t>many</a:t>
            </a:r>
            <a:r>
              <a:rPr lang="nl-NL" sz="1600" dirty="0"/>
              <a:t> pictures </a:t>
            </a:r>
            <a:r>
              <a:rPr lang="nl-NL" sz="1600" dirty="0" err="1"/>
              <a:t>anymore</a:t>
            </a:r>
            <a:r>
              <a:rPr lang="nl-NL" sz="1600" dirty="0"/>
              <a:t>. </a:t>
            </a:r>
            <a:r>
              <a:rPr lang="nl-NL" sz="1600" dirty="0" err="1" smtClean="0"/>
              <a:t>When</a:t>
            </a:r>
            <a:r>
              <a:rPr lang="nl-NL" sz="1600" dirty="0" smtClean="0"/>
              <a:t> </a:t>
            </a:r>
            <a:r>
              <a:rPr lang="nl-NL" sz="1600" dirty="0" err="1"/>
              <a:t>it</a:t>
            </a:r>
            <a:r>
              <a:rPr lang="nl-NL" sz="1600" dirty="0"/>
              <a:t> is </a:t>
            </a:r>
            <a:r>
              <a:rPr lang="nl-NL" sz="1600" dirty="0" err="1"/>
              <a:t>snowing</a:t>
            </a:r>
            <a:r>
              <a:rPr lang="nl-NL" sz="1600" dirty="0"/>
              <a:t> or </a:t>
            </a:r>
            <a:r>
              <a:rPr lang="nl-NL" sz="1600" dirty="0" err="1"/>
              <a:t>there</a:t>
            </a:r>
            <a:r>
              <a:rPr lang="nl-NL" sz="1600" dirty="0"/>
              <a:t> is </a:t>
            </a:r>
            <a:r>
              <a:rPr lang="nl-NL" sz="1600" dirty="0" err="1"/>
              <a:t>another</a:t>
            </a:r>
            <a:r>
              <a:rPr lang="nl-NL" sz="1600" dirty="0"/>
              <a:t> event </a:t>
            </a:r>
            <a:r>
              <a:rPr lang="nl-NL" sz="1600" dirty="0" err="1"/>
              <a:t>that</a:t>
            </a:r>
            <a:r>
              <a:rPr lang="nl-NL" sz="1600" dirty="0"/>
              <a:t> looks </a:t>
            </a:r>
            <a:r>
              <a:rPr lang="nl-NL" sz="1600" dirty="0" err="1"/>
              <a:t>pretty</a:t>
            </a:r>
            <a:r>
              <a:rPr lang="nl-NL" sz="1600" dirty="0"/>
              <a:t>, take pictures </a:t>
            </a:r>
            <a:r>
              <a:rPr lang="nl-NL" sz="1600" dirty="0" err="1" smtClean="0"/>
              <a:t>again</a:t>
            </a:r>
            <a:r>
              <a:rPr lang="nl-NL" sz="1600" dirty="0"/>
              <a:t>.</a:t>
            </a:r>
          </a:p>
          <a:p>
            <a:endParaRPr lang="nl-NL" sz="16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7194"/>
            <a:ext cx="11968662" cy="301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5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5663" y="361485"/>
            <a:ext cx="10515600" cy="1325563"/>
          </a:xfrm>
        </p:spPr>
        <p:txBody>
          <a:bodyPr/>
          <a:lstStyle/>
          <a:p>
            <a:r>
              <a:rPr lang="nl-NL" dirty="0" smtClean="0"/>
              <a:t>GLOBE </a:t>
            </a:r>
            <a:r>
              <a:rPr lang="nl-NL" dirty="0" err="1" smtClean="0"/>
              <a:t>protocols</a:t>
            </a:r>
            <a:r>
              <a:rPr lang="nl-NL" dirty="0" smtClean="0"/>
              <a:t>: </a:t>
            </a:r>
            <a:r>
              <a:rPr lang="nl-NL" dirty="0"/>
              <a:t>Green-</a:t>
            </a:r>
            <a:r>
              <a:rPr lang="nl-NL" dirty="0" smtClean="0"/>
              <a:t>up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5663" y="1422750"/>
            <a:ext cx="12065555" cy="5236813"/>
          </a:xfrm>
        </p:spPr>
        <p:txBody>
          <a:bodyPr>
            <a:normAutofit fontScale="92500" lnSpcReduction="20000"/>
          </a:bodyPr>
          <a:lstStyle/>
          <a:p>
            <a:r>
              <a:rPr lang="nl-NL" dirty="0" err="1"/>
              <a:t>Determine</a:t>
            </a:r>
            <a:r>
              <a:rPr lang="nl-NL" dirty="0"/>
              <a:t> </a:t>
            </a:r>
            <a:r>
              <a:rPr lang="nl-NL" dirty="0" err="1"/>
              <a:t>whether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are more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green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down </a:t>
            </a:r>
            <a:r>
              <a:rPr lang="nl-NL" dirty="0" err="1"/>
              <a:t>cycles</a:t>
            </a:r>
            <a:endParaRPr lang="nl-NL" dirty="0" smtClean="0"/>
          </a:p>
          <a:p>
            <a:r>
              <a:rPr lang="nl-NL" dirty="0" smtClean="0"/>
              <a:t>Select </a:t>
            </a:r>
            <a:r>
              <a:rPr lang="nl-NL" dirty="0"/>
              <a:t>a </a:t>
            </a:r>
            <a:r>
              <a:rPr lang="nl-NL" dirty="0" err="1"/>
              <a:t>healthy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relatively</a:t>
            </a:r>
            <a:r>
              <a:rPr lang="nl-NL" dirty="0"/>
              <a:t> large </a:t>
            </a:r>
            <a:r>
              <a:rPr lang="nl-NL" dirty="0" err="1" smtClean="0"/>
              <a:t>branch</a:t>
            </a:r>
            <a:endParaRPr lang="nl-NL" dirty="0" smtClean="0"/>
          </a:p>
          <a:p>
            <a:pPr lvl="1"/>
            <a:r>
              <a:rPr lang="nl-NL" dirty="0" err="1" smtClean="0"/>
              <a:t>south</a:t>
            </a:r>
            <a:r>
              <a:rPr lang="nl-NL" dirty="0" smtClean="0"/>
              <a:t> </a:t>
            </a:r>
            <a:r>
              <a:rPr lang="nl-NL" dirty="0"/>
              <a:t>side of the plant in the </a:t>
            </a:r>
            <a:r>
              <a:rPr lang="nl-NL" dirty="0" err="1"/>
              <a:t>Northern</a:t>
            </a:r>
            <a:r>
              <a:rPr lang="nl-NL" dirty="0"/>
              <a:t> </a:t>
            </a:r>
            <a:r>
              <a:rPr lang="nl-NL" dirty="0" err="1"/>
              <a:t>Hemisphere</a:t>
            </a:r>
            <a:r>
              <a:rPr lang="nl-NL" dirty="0"/>
              <a:t> </a:t>
            </a:r>
            <a:endParaRPr lang="nl-NL" dirty="0" smtClean="0"/>
          </a:p>
          <a:p>
            <a:pPr lvl="1"/>
            <a:r>
              <a:rPr lang="nl-NL" dirty="0" err="1" smtClean="0"/>
              <a:t>north</a:t>
            </a:r>
            <a:r>
              <a:rPr lang="nl-NL" dirty="0" smtClean="0"/>
              <a:t> </a:t>
            </a:r>
            <a:r>
              <a:rPr lang="nl-NL" dirty="0"/>
              <a:t>side of the plant in the Southern </a:t>
            </a:r>
            <a:r>
              <a:rPr lang="nl-NL" dirty="0" err="1" smtClean="0"/>
              <a:t>Hemisphere</a:t>
            </a:r>
            <a:endParaRPr lang="nl-NL" dirty="0"/>
          </a:p>
          <a:p>
            <a:r>
              <a:rPr lang="nl-NL" dirty="0"/>
              <a:t>Mark the </a:t>
            </a:r>
            <a:r>
              <a:rPr lang="nl-NL" dirty="0" err="1"/>
              <a:t>branch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flagging</a:t>
            </a:r>
            <a:r>
              <a:rPr lang="nl-NL" dirty="0"/>
              <a:t> </a:t>
            </a:r>
            <a:r>
              <a:rPr lang="nl-NL" dirty="0" smtClean="0"/>
              <a:t>tape (</a:t>
            </a:r>
            <a:r>
              <a:rPr lang="nl-NL" dirty="0" err="1" smtClean="0"/>
              <a:t>beginning</a:t>
            </a:r>
            <a:r>
              <a:rPr lang="nl-NL" dirty="0" smtClean="0"/>
              <a:t> at </a:t>
            </a:r>
            <a:r>
              <a:rPr lang="nl-NL" dirty="0" err="1" smtClean="0"/>
              <a:t>least</a:t>
            </a:r>
            <a:r>
              <a:rPr lang="nl-NL" dirty="0" smtClean="0"/>
              <a:t> </a:t>
            </a:r>
            <a:r>
              <a:rPr lang="nl-NL" dirty="0" err="1" smtClean="0"/>
              <a:t>two</a:t>
            </a:r>
            <a:r>
              <a:rPr lang="nl-NL" dirty="0" smtClean="0"/>
              <a:t> </a:t>
            </a:r>
            <a:r>
              <a:rPr lang="nl-NL" dirty="0"/>
              <a:t>weeks prior </a:t>
            </a:r>
            <a:r>
              <a:rPr lang="nl-NL" dirty="0" err="1"/>
              <a:t>to</a:t>
            </a:r>
            <a:r>
              <a:rPr lang="nl-NL" dirty="0"/>
              <a:t> the </a:t>
            </a:r>
            <a:r>
              <a:rPr lang="nl-NL" dirty="0" err="1"/>
              <a:t>anticipated</a:t>
            </a:r>
            <a:r>
              <a:rPr lang="nl-NL" dirty="0"/>
              <a:t> start of green-</a:t>
            </a:r>
            <a:r>
              <a:rPr lang="nl-NL" dirty="0" smtClean="0"/>
              <a:t>up)</a:t>
            </a:r>
          </a:p>
          <a:p>
            <a:r>
              <a:rPr lang="nl-NL" dirty="0" smtClean="0"/>
              <a:t>Label 4 </a:t>
            </a:r>
            <a:r>
              <a:rPr lang="nl-NL" dirty="0" err="1" smtClean="0"/>
              <a:t>buds</a:t>
            </a:r>
            <a:r>
              <a:rPr lang="nl-NL" dirty="0" smtClean="0"/>
              <a:t> </a:t>
            </a:r>
            <a:r>
              <a:rPr lang="nl-NL" dirty="0" err="1" smtClean="0"/>
              <a:t>closest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the end of </a:t>
            </a:r>
            <a:r>
              <a:rPr lang="nl-NL" dirty="0" err="1" smtClean="0"/>
              <a:t>branch</a:t>
            </a:r>
            <a:endParaRPr lang="nl-NL" dirty="0" smtClean="0"/>
          </a:p>
          <a:p>
            <a:r>
              <a:rPr lang="nl-NL" dirty="0" err="1" smtClean="0"/>
              <a:t>Examine</a:t>
            </a:r>
            <a:r>
              <a:rPr lang="nl-NL" dirty="0" smtClean="0"/>
              <a:t>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 smtClean="0"/>
              <a:t>bud</a:t>
            </a:r>
            <a:r>
              <a:rPr lang="nl-NL" dirty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record (at </a:t>
            </a:r>
            <a:r>
              <a:rPr lang="nl-NL" dirty="0" err="1" smtClean="0"/>
              <a:t>least</a:t>
            </a:r>
            <a:r>
              <a:rPr lang="nl-NL" dirty="0" smtClean="0"/>
              <a:t> </a:t>
            </a:r>
            <a:r>
              <a:rPr lang="nl-NL" dirty="0" err="1" smtClean="0"/>
              <a:t>twice</a:t>
            </a:r>
            <a:r>
              <a:rPr lang="nl-NL" dirty="0" smtClean="0"/>
              <a:t> a week,):</a:t>
            </a:r>
          </a:p>
          <a:p>
            <a:pPr lvl="1"/>
            <a:r>
              <a:rPr lang="nl-NL" dirty="0" smtClean="0"/>
              <a:t>“</a:t>
            </a:r>
            <a:r>
              <a:rPr lang="nl-NL" dirty="0" err="1"/>
              <a:t>dormant</a:t>
            </a:r>
            <a:r>
              <a:rPr lang="nl-NL" dirty="0"/>
              <a:t>” </a:t>
            </a:r>
            <a:r>
              <a:rPr lang="nl-NL" dirty="0" err="1"/>
              <a:t>if</a:t>
            </a:r>
            <a:r>
              <a:rPr lang="nl-NL" dirty="0"/>
              <a:t> the </a:t>
            </a:r>
            <a:r>
              <a:rPr lang="nl-NL" dirty="0" err="1"/>
              <a:t>bud</a:t>
            </a:r>
            <a:r>
              <a:rPr lang="nl-NL" dirty="0"/>
              <a:t> is </a:t>
            </a:r>
            <a:r>
              <a:rPr lang="nl-NL" dirty="0" err="1"/>
              <a:t>unchanged</a:t>
            </a:r>
            <a:r>
              <a:rPr lang="nl-NL" dirty="0"/>
              <a:t>. </a:t>
            </a:r>
            <a:endParaRPr lang="nl-NL" dirty="0" smtClean="0"/>
          </a:p>
          <a:p>
            <a:pPr lvl="1"/>
            <a:r>
              <a:rPr lang="nl-NL" dirty="0" smtClean="0"/>
              <a:t>“</a:t>
            </a:r>
            <a:r>
              <a:rPr lang="nl-NL" dirty="0" err="1"/>
              <a:t>swelling</a:t>
            </a:r>
            <a:r>
              <a:rPr lang="nl-NL" dirty="0"/>
              <a:t>” </a:t>
            </a:r>
            <a:r>
              <a:rPr lang="nl-NL" dirty="0" err="1"/>
              <a:t>if</a:t>
            </a:r>
            <a:r>
              <a:rPr lang="nl-NL" dirty="0"/>
              <a:t> the </a:t>
            </a:r>
            <a:r>
              <a:rPr lang="nl-NL" dirty="0" err="1"/>
              <a:t>bud</a:t>
            </a:r>
            <a:r>
              <a:rPr lang="nl-NL" dirty="0"/>
              <a:t> is </a:t>
            </a:r>
            <a:r>
              <a:rPr lang="nl-NL" dirty="0" err="1"/>
              <a:t>getting</a:t>
            </a:r>
            <a:r>
              <a:rPr lang="nl-NL" dirty="0"/>
              <a:t> </a:t>
            </a:r>
            <a:r>
              <a:rPr lang="nl-NL" dirty="0" err="1" smtClean="0"/>
              <a:t>bigger</a:t>
            </a:r>
            <a:r>
              <a:rPr lang="nl-NL" dirty="0" smtClean="0"/>
              <a:t>.</a:t>
            </a:r>
          </a:p>
          <a:p>
            <a:pPr lvl="1"/>
            <a:r>
              <a:rPr lang="nl-NL" dirty="0" smtClean="0"/>
              <a:t>“</a:t>
            </a:r>
            <a:r>
              <a:rPr lang="nl-NL" dirty="0" err="1"/>
              <a:t>budburst</a:t>
            </a:r>
            <a:r>
              <a:rPr lang="nl-NL" dirty="0"/>
              <a:t>” the first </a:t>
            </a:r>
            <a:r>
              <a:rPr lang="nl-NL" dirty="0" err="1"/>
              <a:t>day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see</a:t>
            </a:r>
            <a:r>
              <a:rPr lang="nl-NL" dirty="0"/>
              <a:t> the green tips of </a:t>
            </a:r>
            <a:r>
              <a:rPr lang="nl-NL" dirty="0" err="1"/>
              <a:t>leaves</a:t>
            </a:r>
            <a:r>
              <a:rPr lang="nl-NL" dirty="0" smtClean="0"/>
              <a:t>.</a:t>
            </a:r>
          </a:p>
          <a:p>
            <a:pPr lvl="1"/>
            <a:r>
              <a:rPr lang="nl-NL" dirty="0" smtClean="0"/>
              <a:t> “</a:t>
            </a:r>
            <a:r>
              <a:rPr lang="nl-NL" dirty="0"/>
              <a:t>lost”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something</a:t>
            </a:r>
            <a:r>
              <a:rPr lang="nl-NL" dirty="0"/>
              <a:t> </a:t>
            </a:r>
            <a:r>
              <a:rPr lang="nl-NL" dirty="0" err="1"/>
              <a:t>happens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the </a:t>
            </a:r>
            <a:r>
              <a:rPr lang="nl-NL" dirty="0" err="1"/>
              <a:t>bud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cannot</a:t>
            </a:r>
            <a:r>
              <a:rPr lang="nl-NL" dirty="0"/>
              <a:t> </a:t>
            </a:r>
            <a:r>
              <a:rPr lang="nl-NL" dirty="0" smtClean="0"/>
              <a:t>continue </a:t>
            </a:r>
            <a:r>
              <a:rPr lang="nl-NL" dirty="0" err="1" smtClean="0"/>
              <a:t>observations</a:t>
            </a:r>
            <a:r>
              <a:rPr lang="nl-NL" dirty="0" smtClean="0"/>
              <a:t>.</a:t>
            </a:r>
            <a:endParaRPr lang="nl-NL" dirty="0"/>
          </a:p>
          <a:p>
            <a:r>
              <a:rPr lang="nl-NL" dirty="0" err="1" smtClean="0"/>
              <a:t>After</a:t>
            </a:r>
            <a:r>
              <a:rPr lang="nl-NL" dirty="0" smtClean="0"/>
              <a:t>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 smtClean="0"/>
              <a:t>budburst</a:t>
            </a:r>
            <a:r>
              <a:rPr lang="nl-NL" dirty="0"/>
              <a:t> </a:t>
            </a:r>
            <a:r>
              <a:rPr lang="nl-NL" dirty="0" err="1" smtClean="0"/>
              <a:t>measure</a:t>
            </a:r>
            <a:r>
              <a:rPr lang="nl-NL" dirty="0" smtClean="0"/>
              <a:t> </a:t>
            </a:r>
            <a:r>
              <a:rPr lang="nl-NL" dirty="0"/>
              <a:t>the </a:t>
            </a:r>
            <a:r>
              <a:rPr lang="nl-NL" dirty="0" err="1"/>
              <a:t>length</a:t>
            </a:r>
            <a:r>
              <a:rPr lang="nl-NL" dirty="0"/>
              <a:t> of the </a:t>
            </a:r>
            <a:r>
              <a:rPr lang="nl-NL" dirty="0" err="1"/>
              <a:t>leaf</a:t>
            </a:r>
            <a:r>
              <a:rPr lang="nl-NL" dirty="0"/>
              <a:t> or </a:t>
            </a:r>
            <a:r>
              <a:rPr lang="nl-NL" dirty="0" err="1"/>
              <a:t>leaves</a:t>
            </a:r>
            <a:r>
              <a:rPr lang="nl-NL" dirty="0"/>
              <a:t>. </a:t>
            </a:r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0"/>
            <a:ext cx="4191000" cy="26543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915" y="5264138"/>
            <a:ext cx="18415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5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Data entry Green up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037" y="1925770"/>
            <a:ext cx="7323959" cy="493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4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GLOBE protocol: Green down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26218" y="1825625"/>
            <a:ext cx="7485502" cy="4351338"/>
          </a:xfrm>
        </p:spPr>
        <p:txBody>
          <a:bodyPr>
            <a:normAutofit fontScale="92500" lnSpcReduction="10000"/>
          </a:bodyPr>
          <a:lstStyle/>
          <a:p>
            <a:r>
              <a:rPr lang="nl-NL" dirty="0" err="1" smtClean="0"/>
              <a:t>Find</a:t>
            </a:r>
            <a:r>
              <a:rPr lang="nl-NL" dirty="0" smtClean="0"/>
              <a:t> a tree of </a:t>
            </a:r>
            <a:r>
              <a:rPr lang="nl-NL" dirty="0" err="1" smtClean="0"/>
              <a:t>one</a:t>
            </a:r>
            <a:r>
              <a:rPr lang="nl-NL" dirty="0" smtClean="0"/>
              <a:t> of the 5 species</a:t>
            </a:r>
          </a:p>
          <a:p>
            <a:r>
              <a:rPr lang="nl-NL" dirty="0" smtClean="0"/>
              <a:t>Tag a </a:t>
            </a:r>
            <a:r>
              <a:rPr lang="nl-NL" dirty="0" err="1" smtClean="0"/>
              <a:t>branch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flagging</a:t>
            </a:r>
            <a:r>
              <a:rPr lang="nl-NL" dirty="0" smtClean="0"/>
              <a:t> tape </a:t>
            </a:r>
          </a:p>
          <a:p>
            <a:r>
              <a:rPr lang="nl-NL" dirty="0" err="1" smtClean="0"/>
              <a:t>Determine</a:t>
            </a:r>
            <a:r>
              <a:rPr lang="nl-NL" dirty="0" smtClean="0"/>
              <a:t> </a:t>
            </a:r>
            <a:r>
              <a:rPr lang="nl-NL" dirty="0" err="1"/>
              <a:t>whether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are more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green down </a:t>
            </a:r>
            <a:r>
              <a:rPr lang="nl-NL" dirty="0" err="1"/>
              <a:t>cycles</a:t>
            </a:r>
            <a:endParaRPr lang="nl-NL" dirty="0" smtClean="0"/>
          </a:p>
          <a:p>
            <a:r>
              <a:rPr lang="nl-NL" dirty="0" smtClean="0"/>
              <a:t>Label the 4 </a:t>
            </a:r>
            <a:r>
              <a:rPr lang="nl-NL" dirty="0" err="1" smtClean="0"/>
              <a:t>leafs</a:t>
            </a:r>
            <a:r>
              <a:rPr lang="nl-NL" dirty="0" smtClean="0"/>
              <a:t> at the end of the </a:t>
            </a:r>
            <a:r>
              <a:rPr lang="nl-NL" dirty="0" err="1" smtClean="0"/>
              <a:t>branch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1,2,3 or 4 </a:t>
            </a:r>
            <a:r>
              <a:rPr lang="nl-NL" dirty="0" err="1" smtClean="0"/>
              <a:t>dots</a:t>
            </a:r>
            <a:endParaRPr lang="nl-NL" dirty="0" smtClean="0"/>
          </a:p>
          <a:p>
            <a:r>
              <a:rPr lang="nl-NL" dirty="0" smtClean="0"/>
              <a:t>Check the colour of the </a:t>
            </a:r>
            <a:r>
              <a:rPr lang="nl-NL" dirty="0" err="1" smtClean="0"/>
              <a:t>leafs</a:t>
            </a:r>
            <a:r>
              <a:rPr lang="nl-NL" dirty="0" smtClean="0"/>
              <a:t> at </a:t>
            </a:r>
            <a:r>
              <a:rPr lang="nl-NL" dirty="0" err="1" smtClean="0"/>
              <a:t>least</a:t>
            </a:r>
            <a:r>
              <a:rPr lang="nl-NL" dirty="0" smtClean="0"/>
              <a:t> </a:t>
            </a:r>
            <a:r>
              <a:rPr lang="nl-NL" dirty="0" err="1" smtClean="0"/>
              <a:t>twice</a:t>
            </a:r>
            <a:r>
              <a:rPr lang="nl-NL" dirty="0" smtClean="0"/>
              <a:t> </a:t>
            </a:r>
            <a:r>
              <a:rPr lang="nl-NL" dirty="0"/>
              <a:t>a week </a:t>
            </a:r>
            <a:r>
              <a:rPr lang="nl-NL" dirty="0" err="1"/>
              <a:t>until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have </a:t>
            </a:r>
            <a:r>
              <a:rPr lang="nl-NL" dirty="0" err="1"/>
              <a:t>fallen</a:t>
            </a:r>
            <a:r>
              <a:rPr lang="nl-NL" dirty="0"/>
              <a:t> </a:t>
            </a:r>
            <a:r>
              <a:rPr lang="nl-NL" dirty="0" smtClean="0"/>
              <a:t>of</a:t>
            </a:r>
          </a:p>
          <a:p>
            <a:pPr lvl="1"/>
            <a:r>
              <a:rPr lang="nl-NL" dirty="0"/>
              <a:t>Start at </a:t>
            </a:r>
            <a:r>
              <a:rPr lang="nl-NL" dirty="0" err="1"/>
              <a:t>least</a:t>
            </a:r>
            <a:r>
              <a:rPr lang="nl-NL" dirty="0"/>
              <a:t> 2 weeks prior </a:t>
            </a:r>
            <a:r>
              <a:rPr lang="nl-NL" dirty="0" err="1"/>
              <a:t>to</a:t>
            </a:r>
            <a:r>
              <a:rPr lang="nl-NL" dirty="0"/>
              <a:t> the </a:t>
            </a:r>
            <a:r>
              <a:rPr lang="nl-NL" dirty="0" err="1"/>
              <a:t>expected</a:t>
            </a:r>
            <a:r>
              <a:rPr lang="nl-NL" dirty="0"/>
              <a:t> start of green down</a:t>
            </a:r>
          </a:p>
          <a:p>
            <a:pPr lvl="1"/>
            <a:r>
              <a:rPr lang="nl-NL" dirty="0" err="1" smtClean="0"/>
              <a:t>Use</a:t>
            </a:r>
            <a:r>
              <a:rPr lang="nl-NL" dirty="0" smtClean="0"/>
              <a:t> </a:t>
            </a:r>
            <a:r>
              <a:rPr lang="nl-NL" dirty="0"/>
              <a:t>the GLOBE Plant </a:t>
            </a:r>
            <a:r>
              <a:rPr lang="nl-NL" dirty="0" err="1"/>
              <a:t>Color</a:t>
            </a:r>
            <a:r>
              <a:rPr lang="nl-NL" dirty="0"/>
              <a:t> Guide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estimate</a:t>
            </a:r>
            <a:r>
              <a:rPr lang="nl-NL" dirty="0"/>
              <a:t> the dominant </a:t>
            </a:r>
            <a:r>
              <a:rPr lang="nl-NL" dirty="0" err="1"/>
              <a:t>color</a:t>
            </a:r>
            <a:r>
              <a:rPr lang="nl-NL" dirty="0"/>
              <a:t> of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leaf</a:t>
            </a:r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962" y="655459"/>
            <a:ext cx="3339951" cy="526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7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Data entry Green down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20" y="1435100"/>
            <a:ext cx="8039100" cy="54229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912" y="1435100"/>
            <a:ext cx="3339951" cy="526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4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Using </a:t>
            </a:r>
            <a:r>
              <a:rPr lang="nl-NL" dirty="0" err="1" smtClean="0"/>
              <a:t>the</a:t>
            </a:r>
            <a:r>
              <a:rPr lang="nl-NL" dirty="0" smtClean="0"/>
              <a:t> </a:t>
            </a:r>
            <a:r>
              <a:rPr lang="nl-NL" dirty="0" err="1" smtClean="0"/>
              <a:t>GrowApp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r="2105"/>
          <a:stretch/>
        </p:blipFill>
        <p:spPr>
          <a:xfrm>
            <a:off x="-969239" y="1498252"/>
            <a:ext cx="13161239" cy="577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3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/>
        </p:nvSpPr>
        <p:spPr>
          <a:xfrm>
            <a:off x="5258706" y="158934"/>
            <a:ext cx="6933294" cy="8188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 marL="285750" indent="-285750">
              <a:buFont typeface="Arial"/>
              <a:buChar char="•"/>
            </a:pPr>
            <a:endParaRPr lang="nl-NL" sz="3200" dirty="0" smtClean="0"/>
          </a:p>
          <a:p>
            <a:pPr marL="285750" indent="-285750">
              <a:buFont typeface="Arial"/>
              <a:buChar char="•"/>
            </a:pPr>
            <a:r>
              <a:rPr lang="nl-NL" sz="3200" dirty="0" smtClean="0"/>
              <a:t>Open </a:t>
            </a:r>
            <a:r>
              <a:rPr lang="nl-NL" sz="3200" dirty="0" err="1" smtClean="0"/>
              <a:t>app</a:t>
            </a:r>
            <a:endParaRPr lang="nl-NL" sz="3200" dirty="0"/>
          </a:p>
          <a:p>
            <a:pPr marL="285750" indent="-285750">
              <a:buFont typeface="Arial"/>
              <a:buChar char="•"/>
            </a:pPr>
            <a:r>
              <a:rPr lang="nl-NL" sz="3200" dirty="0" smtClean="0"/>
              <a:t>Put on GPS</a:t>
            </a:r>
            <a:endParaRPr lang="nl-NL" sz="2800" dirty="0" smtClean="0"/>
          </a:p>
          <a:p>
            <a:pPr marL="285750" indent="-285750">
              <a:buFont typeface="Arial"/>
              <a:buChar char="•"/>
            </a:pPr>
            <a:r>
              <a:rPr lang="nl-NL" sz="3200" dirty="0" smtClean="0"/>
              <a:t>Make </a:t>
            </a:r>
            <a:r>
              <a:rPr lang="nl-NL" sz="3200" dirty="0" err="1" smtClean="0"/>
              <a:t>sure</a:t>
            </a:r>
            <a:r>
              <a:rPr lang="nl-NL" sz="3200" dirty="0" smtClean="0"/>
              <a:t> </a:t>
            </a:r>
            <a:r>
              <a:rPr lang="nl-NL" sz="3200" dirty="0" err="1" smtClean="0"/>
              <a:t>you</a:t>
            </a:r>
            <a:r>
              <a:rPr lang="nl-NL" sz="3200" dirty="0" smtClean="0"/>
              <a:t> have internet </a:t>
            </a:r>
            <a:r>
              <a:rPr lang="nl-NL" sz="3200" dirty="0" err="1" smtClean="0"/>
              <a:t>connection</a:t>
            </a:r>
            <a:endParaRPr lang="nl-NL" sz="3200" dirty="0" smtClean="0"/>
          </a:p>
          <a:p>
            <a:pPr marL="285750" indent="-285750">
              <a:buFont typeface="Arial"/>
              <a:buChar char="•"/>
            </a:pPr>
            <a:r>
              <a:rPr lang="nl-NL" sz="3200" dirty="0" smtClean="0"/>
              <a:t>Take a picture of a tree </a:t>
            </a:r>
            <a:br>
              <a:rPr lang="nl-NL" sz="3200" dirty="0" smtClean="0"/>
            </a:br>
            <a:r>
              <a:rPr lang="nl-NL" sz="3200" dirty="0" smtClean="0"/>
              <a:t>(</a:t>
            </a:r>
            <a:r>
              <a:rPr lang="nl-NL" sz="3200" dirty="0" err="1" smtClean="0"/>
              <a:t>everyone</a:t>
            </a:r>
            <a:r>
              <a:rPr lang="nl-NL" sz="3200" dirty="0" smtClean="0"/>
              <a:t> take </a:t>
            </a:r>
            <a:r>
              <a:rPr lang="nl-NL" sz="3200" dirty="0" err="1" smtClean="0"/>
              <a:t>another</a:t>
            </a:r>
            <a:r>
              <a:rPr lang="nl-NL" sz="3200" dirty="0" smtClean="0"/>
              <a:t> tree) </a:t>
            </a:r>
            <a:endParaRPr lang="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42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6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/>
        </p:nvSpPr>
        <p:spPr>
          <a:xfrm>
            <a:off x="5294800" y="158933"/>
            <a:ext cx="6897200" cy="8188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-NL" sz="4000" b="1" dirty="0" err="1" smtClean="0"/>
              <a:t>Add</a:t>
            </a:r>
            <a:r>
              <a:rPr lang="nl-NL" sz="4000" b="1" dirty="0" smtClean="0"/>
              <a:t> a picture </a:t>
            </a:r>
            <a:r>
              <a:rPr lang="nl-NL" sz="4000" b="1" dirty="0" err="1" smtClean="0"/>
              <a:t>to</a:t>
            </a:r>
            <a:r>
              <a:rPr lang="nl-NL" sz="4000" b="1" dirty="0" smtClean="0"/>
              <a:t> a picture </a:t>
            </a:r>
            <a:r>
              <a:rPr lang="nl-NL" sz="4000" b="1" dirty="0" err="1" smtClean="0"/>
              <a:t>location</a:t>
            </a:r>
            <a:r>
              <a:rPr lang="nl-NL" sz="4000" b="1" dirty="0" smtClean="0"/>
              <a:t> </a:t>
            </a:r>
            <a:r>
              <a:rPr lang="nl-NL" sz="4000" b="1" dirty="0" smtClean="0"/>
              <a:t>(of </a:t>
            </a:r>
            <a:r>
              <a:rPr lang="nl-NL" sz="4000" b="1" dirty="0" err="1" smtClean="0"/>
              <a:t>somebody</a:t>
            </a:r>
            <a:r>
              <a:rPr lang="nl-NL" sz="4000" b="1" dirty="0" smtClean="0"/>
              <a:t> </a:t>
            </a:r>
            <a:r>
              <a:rPr lang="nl-NL" sz="4000" b="1" dirty="0" err="1" smtClean="0"/>
              <a:t>else</a:t>
            </a:r>
            <a:r>
              <a:rPr lang="nl-NL" sz="4000" b="1" dirty="0" smtClean="0"/>
              <a:t>)</a:t>
            </a:r>
            <a:endParaRPr lang="nl" sz="4000" b="1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9" y="0"/>
            <a:ext cx="3857625" cy="685800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953454" y="4244343"/>
            <a:ext cx="434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Add picture to existing </a:t>
            </a:r>
            <a:r>
              <a:rPr lang="en-GB" sz="2000" smtClean="0">
                <a:solidFill>
                  <a:srgbClr val="FF0000"/>
                </a:solidFill>
              </a:rPr>
              <a:t>picture location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953453" y="5746572"/>
            <a:ext cx="6607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FF0000"/>
                </a:solidFill>
              </a:rPr>
              <a:t>Create new picture location (first picture in an animation)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79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/>
        </p:nvSpPr>
        <p:spPr>
          <a:xfrm>
            <a:off x="3836115" y="25043"/>
            <a:ext cx="6178742" cy="11996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" sz="2800" b="1" dirty="0" smtClean="0"/>
              <a:t>Show </a:t>
            </a:r>
            <a:r>
              <a:rPr lang="nl" sz="2800" b="1" dirty="0"/>
              <a:t>camera preview on top of picture</a:t>
            </a:r>
          </a:p>
          <a:p>
            <a:r>
              <a:rPr lang="nl" sz="2800" b="1" dirty="0"/>
              <a:t>'Onion Skinning'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44" y="1059377"/>
            <a:ext cx="9418456" cy="5297882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02914" y="608516"/>
            <a:ext cx="300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rgbClr val="FF0000"/>
                </a:solidFill>
              </a:rPr>
              <a:t>Adjust transparency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9187543" y="659267"/>
            <a:ext cx="300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FF0000"/>
                </a:solidFill>
              </a:rPr>
              <a:t>Close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7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8199" y="158934"/>
            <a:ext cx="3633501" cy="645956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5632704" y="1054543"/>
            <a:ext cx="6071615" cy="8188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-NL" sz="4000" dirty="0" smtClean="0"/>
              <a:t>Download </a:t>
            </a:r>
            <a:r>
              <a:rPr lang="nl-NL" sz="4000" dirty="0" err="1" smtClean="0"/>
              <a:t>GrowApp</a:t>
            </a:r>
            <a:r>
              <a:rPr lang="nl-NL" sz="4000" dirty="0" smtClean="0"/>
              <a:t> at:</a:t>
            </a:r>
          </a:p>
          <a:p>
            <a:endParaRPr lang="nl-NL" sz="4000" dirty="0" smtClean="0"/>
          </a:p>
          <a:p>
            <a:r>
              <a:rPr lang="nl-NL" sz="5400" dirty="0" smtClean="0">
                <a:hlinkClick r:id="rId4"/>
              </a:rPr>
              <a:t>www.growapp.today</a:t>
            </a:r>
            <a:r>
              <a:rPr lang="nl-NL" sz="4000" dirty="0" smtClean="0"/>
              <a:t> </a:t>
            </a:r>
            <a:endParaRPr lang="nl" sz="4000" dirty="0"/>
          </a:p>
        </p:txBody>
      </p:sp>
      <p:sp>
        <p:nvSpPr>
          <p:cNvPr id="4" name="Tekstvak 3"/>
          <p:cNvSpPr txBox="1"/>
          <p:nvPr/>
        </p:nvSpPr>
        <p:spPr>
          <a:xfrm>
            <a:off x="5209455" y="5675654"/>
            <a:ext cx="679763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sz="2400" dirty="0" smtClean="0">
              <a:hlinkClick r:id="rId5"/>
            </a:endParaRPr>
          </a:p>
          <a:p>
            <a:r>
              <a:rPr lang="nl-NL" sz="2400" dirty="0" smtClean="0">
                <a:hlinkClick r:id="rId5"/>
              </a:rPr>
              <a:t>www.globe.gov/web/european-phenology-campaign</a:t>
            </a:r>
            <a:endParaRPr lang="nl-NL" sz="2400" dirty="0" smtClean="0"/>
          </a:p>
          <a:p>
            <a:r>
              <a:rPr lang="nl-NL" sz="4400" dirty="0" smtClean="0"/>
              <a:t>  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66341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/>
        </p:nvSpPr>
        <p:spPr>
          <a:xfrm>
            <a:off x="3770800" y="0"/>
            <a:ext cx="6195686" cy="8188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" sz="3600" b="1" dirty="0"/>
              <a:t>Picture </a:t>
            </a:r>
            <a:r>
              <a:rPr lang="nl" sz="3600" b="1" dirty="0" smtClean="0"/>
              <a:t>taken</a:t>
            </a:r>
            <a:r>
              <a:rPr lang="nl-NL" sz="3600" b="1" dirty="0" smtClean="0"/>
              <a:t>!</a:t>
            </a:r>
            <a:endParaRPr lang="nl" sz="3600" b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0" y="864966"/>
            <a:ext cx="9427029" cy="530270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22515" y="472551"/>
            <a:ext cx="2264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Cancel (try again)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7804158" y="218635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</a:rPr>
              <a:t>Adjust transparency to check picture overlay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8366286" y="616767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Send picture to be shown publicly on the map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522515" y="6167669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Optionally add description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829" y="-136769"/>
            <a:ext cx="10426571" cy="7636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Add information and #tags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100" dirty="0" smtClean="0"/>
              <a:t>Tags make it possible to filter photo’s on </a:t>
            </a:r>
            <a:r>
              <a:rPr lang="en-GB" sz="3100" dirty="0" smtClean="0">
                <a:hlinkClick r:id="rId2"/>
              </a:rPr>
              <a:t>www.growapp.today</a:t>
            </a:r>
            <a:r>
              <a:rPr lang="en-GB" sz="3100" dirty="0" smtClean="0"/>
              <a:t>. In the European campaign use the # for the 6 species</a:t>
            </a:r>
            <a:endParaRPr lang="en-GB" sz="31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28" y="1371607"/>
            <a:ext cx="9151257" cy="514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233" y="202834"/>
            <a:ext cx="3629433" cy="645236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x="5294799" y="158933"/>
            <a:ext cx="6216169" cy="11292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" sz="2800" dirty="0"/>
              <a:t>Extra reference map layers:</a:t>
            </a:r>
          </a:p>
          <a:p>
            <a:endParaRPr sz="2800" dirty="0"/>
          </a:p>
          <a:p>
            <a:r>
              <a:rPr lang="nl" sz="2800" dirty="0"/>
              <a:t>start of vegetation season</a:t>
            </a:r>
          </a:p>
        </p:txBody>
      </p:sp>
    </p:spTree>
    <p:extLst>
      <p:ext uri="{BB962C8B-B14F-4D97-AF65-F5344CB8AC3E}">
        <p14:creationId xmlns:p14="http://schemas.microsoft.com/office/powerpoint/2010/main" val="10039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234" y="202833"/>
            <a:ext cx="3629433" cy="645233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294799" y="158933"/>
            <a:ext cx="6072793" cy="11292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" sz="3200" dirty="0"/>
              <a:t>Extra reference map layers:</a:t>
            </a:r>
          </a:p>
          <a:p>
            <a:endParaRPr sz="3200" dirty="0"/>
          </a:p>
          <a:p>
            <a:r>
              <a:rPr lang="nl" sz="3200" dirty="0"/>
              <a:t>vegetation trend</a:t>
            </a:r>
          </a:p>
        </p:txBody>
      </p:sp>
    </p:spTree>
    <p:extLst>
      <p:ext uri="{BB962C8B-B14F-4D97-AF65-F5344CB8AC3E}">
        <p14:creationId xmlns:p14="http://schemas.microsoft.com/office/powerpoint/2010/main" val="136034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234" y="202834"/>
            <a:ext cx="3629433" cy="645231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5294800" y="158933"/>
            <a:ext cx="6420990" cy="1129200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r>
              <a:rPr lang="nl" sz="3200" dirty="0"/>
              <a:t>Extra reference map layers:</a:t>
            </a:r>
          </a:p>
          <a:p>
            <a:endParaRPr sz="3200" dirty="0"/>
          </a:p>
          <a:p>
            <a:r>
              <a:rPr lang="nl" sz="3200" dirty="0"/>
              <a:t>yesterday's surface temperature</a:t>
            </a:r>
          </a:p>
        </p:txBody>
      </p:sp>
    </p:spTree>
    <p:extLst>
      <p:ext uri="{BB962C8B-B14F-4D97-AF65-F5344CB8AC3E}">
        <p14:creationId xmlns:p14="http://schemas.microsoft.com/office/powerpoint/2010/main" val="16601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08" y="0"/>
            <a:ext cx="5399617" cy="4049713"/>
          </a:xfrm>
          <a:prstGeom prst="rect">
            <a:avLst/>
          </a:prstGeom>
        </p:spPr>
      </p:pic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86100" cy="411480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380" y="-24308"/>
            <a:ext cx="6530620" cy="48979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274652"/>
            <a:ext cx="3086101" cy="41148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99" y="3274650"/>
            <a:ext cx="2912724" cy="517736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211" y="3274650"/>
            <a:ext cx="6239789" cy="8319719"/>
          </a:xfrm>
          <a:prstGeom prst="rect">
            <a:avLst/>
          </a:prstGeom>
        </p:spPr>
      </p:pic>
      <p:sp>
        <p:nvSpPr>
          <p:cNvPr id="11" name="Shape 103"/>
          <p:cNvSpPr txBox="1"/>
          <p:nvPr/>
        </p:nvSpPr>
        <p:spPr>
          <a:xfrm>
            <a:off x="5330480" y="-223414"/>
            <a:ext cx="6861520" cy="864435"/>
          </a:xfrm>
          <a:prstGeom prst="rect">
            <a:avLst/>
          </a:prstGeom>
          <a:noFill/>
          <a:ln>
            <a:noFill/>
          </a:ln>
        </p:spPr>
        <p:txBody>
          <a:bodyPr lIns="121897" tIns="121897" rIns="121897" bIns="121897" anchor="t" anchorCtr="0">
            <a:noAutofit/>
          </a:bodyPr>
          <a:lstStyle/>
          <a:p>
            <a:pPr algn="r"/>
            <a:r>
              <a:rPr lang="nl-NL" sz="3600" dirty="0" err="1" smtClean="0"/>
              <a:t>Animations</a:t>
            </a:r>
            <a:r>
              <a:rPr lang="nl-NL" sz="3600" dirty="0" smtClean="0"/>
              <a:t> of trees</a:t>
            </a:r>
          </a:p>
          <a:p>
            <a:pPr algn="r"/>
            <a:r>
              <a:rPr lang="nl-NL" sz="2000" dirty="0" smtClean="0"/>
              <a:t>Made </a:t>
            </a:r>
            <a:r>
              <a:rPr lang="nl-NL" sz="2000" dirty="0" err="1" smtClean="0"/>
              <a:t>with</a:t>
            </a:r>
            <a:r>
              <a:rPr lang="nl-NL" sz="2000" dirty="0" smtClean="0"/>
              <a:t> </a:t>
            </a:r>
            <a:r>
              <a:rPr lang="nl-NL" sz="2000" dirty="0" err="1" smtClean="0"/>
              <a:t>GrowApp</a:t>
            </a:r>
            <a:endParaRPr lang="nl" sz="2000" dirty="0"/>
          </a:p>
        </p:txBody>
      </p:sp>
    </p:spTree>
    <p:extLst>
      <p:ext uri="{BB962C8B-B14F-4D97-AF65-F5344CB8AC3E}">
        <p14:creationId xmlns:p14="http://schemas.microsoft.com/office/powerpoint/2010/main" val="93491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4800" b="1" dirty="0" err="1" smtClean="0"/>
              <a:t>Let’s</a:t>
            </a:r>
            <a:r>
              <a:rPr lang="nl-NL" sz="4800" b="1" dirty="0" smtClean="0"/>
              <a:t> go </a:t>
            </a:r>
            <a:r>
              <a:rPr lang="nl-NL" sz="4800" b="1" dirty="0" err="1" smtClean="0"/>
              <a:t>outside</a:t>
            </a:r>
            <a:r>
              <a:rPr lang="nl-NL" sz="4800" b="1" dirty="0" smtClean="0"/>
              <a:t>!</a:t>
            </a:r>
            <a:endParaRPr lang="nl-NL" sz="4800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113" y="2315023"/>
            <a:ext cx="6722158" cy="37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How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join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834" y="2180961"/>
            <a:ext cx="2802500" cy="761549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199" y="1825625"/>
            <a:ext cx="10264583" cy="4351338"/>
          </a:xfrm>
        </p:spPr>
        <p:txBody>
          <a:bodyPr>
            <a:normAutofit/>
          </a:bodyPr>
          <a:lstStyle/>
          <a:p>
            <a:r>
              <a:rPr lang="nl-NL" dirty="0" smtClean="0"/>
              <a:t>Go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>
                <a:hlinkClick r:id="rId3"/>
              </a:rPr>
              <a:t>www.globe.gov/web/european-phenology-</a:t>
            </a:r>
            <a:r>
              <a:rPr lang="nl-NL" dirty="0" smtClean="0">
                <a:hlinkClick r:id="rId3"/>
              </a:rPr>
              <a:t>campaign</a:t>
            </a:r>
            <a:endParaRPr lang="nl-NL" dirty="0" smtClean="0"/>
          </a:p>
          <a:p>
            <a:r>
              <a:rPr lang="nl-NL" dirty="0" err="1" smtClean="0"/>
              <a:t>Sign</a:t>
            </a:r>
            <a:r>
              <a:rPr lang="nl-NL" dirty="0" smtClean="0"/>
              <a:t> in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your</a:t>
            </a:r>
            <a:r>
              <a:rPr lang="nl-NL" dirty="0" smtClean="0"/>
              <a:t> account </a:t>
            </a:r>
            <a:r>
              <a:rPr lang="nl-NL" dirty="0" err="1" smtClean="0"/>
              <a:t>and</a:t>
            </a:r>
            <a:r>
              <a:rPr lang="nl-NL" dirty="0" smtClean="0"/>
              <a:t> click on </a:t>
            </a:r>
          </a:p>
          <a:p>
            <a:r>
              <a:rPr lang="nl-NL" dirty="0" smtClean="0"/>
              <a:t>Download </a:t>
            </a:r>
            <a:r>
              <a:rPr lang="nl-NL" dirty="0" err="1" smtClean="0"/>
              <a:t>app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learning</a:t>
            </a:r>
            <a:r>
              <a:rPr lang="nl-NL" dirty="0" smtClean="0"/>
              <a:t> </a:t>
            </a:r>
            <a:r>
              <a:rPr lang="nl-NL" dirty="0" err="1" smtClean="0"/>
              <a:t>materials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0238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73275"/>
            <a:ext cx="1254407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300" b="1" dirty="0" smtClean="0">
                <a:solidFill>
                  <a:srgbClr val="499B2F"/>
                </a:solidFill>
              </a:rPr>
              <a:t>We look forward </a:t>
            </a:r>
            <a:r>
              <a:rPr lang="nl-NL" sz="7300" b="1" dirty="0" err="1" smtClean="0">
                <a:solidFill>
                  <a:srgbClr val="499B2F"/>
                </a:solidFill>
              </a:rPr>
              <a:t>to</a:t>
            </a:r>
            <a:r>
              <a:rPr lang="nl-NL" sz="7300" b="1" dirty="0" smtClean="0">
                <a:solidFill>
                  <a:srgbClr val="499B2F"/>
                </a:solidFill>
              </a:rPr>
              <a:t> </a:t>
            </a:r>
            <a:r>
              <a:rPr lang="nl-NL" sz="7300" b="1" dirty="0" err="1" smtClean="0">
                <a:solidFill>
                  <a:srgbClr val="499B2F"/>
                </a:solidFill>
              </a:rPr>
              <a:t>your</a:t>
            </a:r>
            <a:r>
              <a:rPr lang="nl-NL" sz="7300" b="1" dirty="0" smtClean="0">
                <a:solidFill>
                  <a:srgbClr val="499B2F"/>
                </a:solidFill>
              </a:rPr>
              <a:t> </a:t>
            </a:r>
            <a:r>
              <a:rPr lang="nl-NL" sz="7300" b="1" dirty="0" err="1" smtClean="0">
                <a:solidFill>
                  <a:srgbClr val="499B2F"/>
                </a:solidFill>
              </a:rPr>
              <a:t>movies</a:t>
            </a:r>
            <a:r>
              <a:rPr lang="nl-NL" sz="7300" b="1" dirty="0" smtClean="0">
                <a:solidFill>
                  <a:srgbClr val="499B2F"/>
                </a:solidFill>
              </a:rPr>
              <a:t>!</a:t>
            </a:r>
            <a:br>
              <a:rPr lang="nl-NL" sz="7300" b="1" dirty="0" smtClean="0">
                <a:solidFill>
                  <a:srgbClr val="499B2F"/>
                </a:solidFill>
              </a:rPr>
            </a:br>
            <a:endParaRPr lang="nl-NL" b="1" dirty="0">
              <a:solidFill>
                <a:srgbClr val="FF6600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r="1332"/>
          <a:stretch/>
        </p:blipFill>
        <p:spPr>
          <a:xfrm>
            <a:off x="1257802" y="2025451"/>
            <a:ext cx="9658127" cy="721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3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Partners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b="1" dirty="0" smtClean="0"/>
              <a:t>EU (MYGEOSS)</a:t>
            </a:r>
            <a:r>
              <a:rPr lang="nl-NL" dirty="0" smtClean="0"/>
              <a:t>| </a:t>
            </a:r>
            <a:r>
              <a:rPr lang="nl-NL" dirty="0" err="1" smtClean="0"/>
              <a:t>funding</a:t>
            </a:r>
            <a:r>
              <a:rPr lang="nl-NL" dirty="0" smtClean="0"/>
              <a:t> building </a:t>
            </a:r>
            <a:r>
              <a:rPr lang="nl-NL" dirty="0" err="1" smtClean="0"/>
              <a:t>app</a:t>
            </a:r>
            <a:endParaRPr lang="nl-NL" dirty="0" smtClean="0"/>
          </a:p>
          <a:p>
            <a:r>
              <a:rPr lang="nl-NL" b="1" dirty="0" err="1" smtClean="0"/>
              <a:t>Ministry</a:t>
            </a:r>
            <a:r>
              <a:rPr lang="nl-NL" b="1" dirty="0" smtClean="0"/>
              <a:t> of environment Netherlands </a:t>
            </a:r>
            <a:r>
              <a:rPr lang="nl-NL" dirty="0" smtClean="0"/>
              <a:t>| </a:t>
            </a:r>
            <a:r>
              <a:rPr lang="nl-NL" dirty="0" err="1" smtClean="0"/>
              <a:t>funding</a:t>
            </a:r>
            <a:r>
              <a:rPr lang="nl-NL" dirty="0" smtClean="0"/>
              <a:t> </a:t>
            </a:r>
            <a:r>
              <a:rPr lang="nl-NL" dirty="0" err="1" smtClean="0"/>
              <a:t>learning</a:t>
            </a:r>
            <a:r>
              <a:rPr lang="nl-NL" dirty="0" smtClean="0"/>
              <a:t> </a:t>
            </a:r>
            <a:r>
              <a:rPr lang="nl-NL" dirty="0" err="1" smtClean="0"/>
              <a:t>materials</a:t>
            </a:r>
            <a:r>
              <a:rPr lang="nl-NL" dirty="0" smtClean="0"/>
              <a:t> &amp; </a:t>
            </a:r>
            <a:r>
              <a:rPr lang="nl-NL" dirty="0" err="1" smtClean="0"/>
              <a:t>outreach</a:t>
            </a:r>
            <a:endParaRPr lang="nl-NL" dirty="0" smtClean="0"/>
          </a:p>
          <a:p>
            <a:r>
              <a:rPr lang="nl-NL" b="1" dirty="0" smtClean="0"/>
              <a:t>GLOBE Europe &amp; </a:t>
            </a:r>
            <a:r>
              <a:rPr lang="nl-NL" b="1" dirty="0" err="1" smtClean="0"/>
              <a:t>Eurasia</a:t>
            </a:r>
            <a:r>
              <a:rPr lang="nl-NL" b="1" dirty="0" smtClean="0"/>
              <a:t> board </a:t>
            </a:r>
            <a:r>
              <a:rPr lang="nl-NL" dirty="0" smtClean="0"/>
              <a:t>| </a:t>
            </a:r>
            <a:r>
              <a:rPr lang="nl-NL" dirty="0" err="1" smtClean="0"/>
              <a:t>organisation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outreach</a:t>
            </a:r>
            <a:endParaRPr lang="nl-NL" dirty="0" smtClean="0"/>
          </a:p>
          <a:p>
            <a:r>
              <a:rPr lang="nl-NL" b="1" dirty="0" smtClean="0"/>
              <a:t>Wageningen University </a:t>
            </a:r>
            <a:r>
              <a:rPr lang="nl-NL" dirty="0" smtClean="0"/>
              <a:t>| </a:t>
            </a:r>
            <a:r>
              <a:rPr lang="nl-NL" dirty="0" err="1" smtClean="0"/>
              <a:t>science</a:t>
            </a:r>
            <a:endParaRPr lang="nl-NL" dirty="0" smtClean="0"/>
          </a:p>
          <a:p>
            <a:r>
              <a:rPr lang="nl-NL" b="1" dirty="0" smtClean="0"/>
              <a:t>Leiden University </a:t>
            </a:r>
            <a:r>
              <a:rPr lang="nl-NL" dirty="0" smtClean="0"/>
              <a:t>| </a:t>
            </a:r>
            <a:r>
              <a:rPr lang="nl-NL" dirty="0" err="1" smtClean="0"/>
              <a:t>strategy</a:t>
            </a:r>
            <a:r>
              <a:rPr lang="nl-NL" dirty="0" smtClean="0"/>
              <a:t> </a:t>
            </a:r>
            <a:r>
              <a:rPr lang="nl-NL" dirty="0" err="1" smtClean="0"/>
              <a:t>app</a:t>
            </a:r>
            <a:r>
              <a:rPr lang="nl-NL" dirty="0" smtClean="0"/>
              <a:t> </a:t>
            </a:r>
            <a:r>
              <a:rPr lang="nl-NL" dirty="0" err="1" smtClean="0"/>
              <a:t>development</a:t>
            </a:r>
            <a:r>
              <a:rPr lang="nl-NL" dirty="0" smtClean="0"/>
              <a:t> </a:t>
            </a:r>
          </a:p>
          <a:p>
            <a:r>
              <a:rPr lang="nl-NL" b="1" dirty="0" err="1" smtClean="0"/>
              <a:t>Geodan</a:t>
            </a:r>
            <a:r>
              <a:rPr lang="nl-NL" dirty="0" smtClean="0"/>
              <a:t> | </a:t>
            </a:r>
            <a:r>
              <a:rPr lang="nl-NL" dirty="0" err="1" smtClean="0"/>
              <a:t>development</a:t>
            </a:r>
            <a:r>
              <a:rPr lang="nl-NL" dirty="0" smtClean="0"/>
              <a:t> </a:t>
            </a:r>
            <a:r>
              <a:rPr lang="nl-NL" dirty="0" err="1" smtClean="0"/>
              <a:t>app</a:t>
            </a:r>
            <a:endParaRPr lang="nl-NL" dirty="0" smtClean="0"/>
          </a:p>
          <a:p>
            <a:r>
              <a:rPr lang="nl-NL" b="1" dirty="0" smtClean="0"/>
              <a:t>GLOBE Program</a:t>
            </a:r>
            <a:r>
              <a:rPr lang="nl-NL" dirty="0" smtClean="0"/>
              <a:t> | </a:t>
            </a:r>
            <a:r>
              <a:rPr lang="nl-NL" dirty="0" err="1" smtClean="0"/>
              <a:t>connection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database (API)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visualisation</a:t>
            </a:r>
            <a:endParaRPr lang="nl-NL" dirty="0" smtClean="0"/>
          </a:p>
          <a:p>
            <a:r>
              <a:rPr lang="nl-NL" b="1" dirty="0" smtClean="0"/>
              <a:t>GLOBE Netherlands foundation </a:t>
            </a:r>
            <a:r>
              <a:rPr lang="nl-NL" dirty="0" smtClean="0"/>
              <a:t>| </a:t>
            </a:r>
            <a:r>
              <a:rPr lang="nl-NL" dirty="0" err="1" smtClean="0"/>
              <a:t>coordination</a:t>
            </a:r>
            <a:endParaRPr lang="nl-NL" dirty="0" smtClean="0"/>
          </a:p>
          <a:p>
            <a:r>
              <a:rPr lang="nl-NL" b="1" dirty="0" err="1" smtClean="0"/>
              <a:t>Forget</a:t>
            </a:r>
            <a:r>
              <a:rPr lang="nl-NL" b="1" dirty="0" smtClean="0"/>
              <a:t> </a:t>
            </a:r>
            <a:r>
              <a:rPr lang="nl-NL" b="1" dirty="0" err="1" smtClean="0"/>
              <a:t>the</a:t>
            </a:r>
            <a:r>
              <a:rPr lang="nl-NL" b="1" dirty="0" smtClean="0"/>
              <a:t> </a:t>
            </a:r>
            <a:r>
              <a:rPr lang="nl-NL" b="1" dirty="0" err="1" smtClean="0"/>
              <a:t>fish</a:t>
            </a:r>
            <a:r>
              <a:rPr lang="nl-NL" b="1" dirty="0" smtClean="0"/>
              <a:t> </a:t>
            </a:r>
            <a:r>
              <a:rPr lang="nl-NL" dirty="0" smtClean="0"/>
              <a:t>| website development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368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0" y="1054379"/>
            <a:ext cx="10939670" cy="275468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009" y="3809060"/>
            <a:ext cx="6804991" cy="304894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2093" y="-207698"/>
            <a:ext cx="10515600" cy="946732"/>
          </a:xfrm>
        </p:spPr>
        <p:txBody>
          <a:bodyPr/>
          <a:lstStyle/>
          <a:p>
            <a:r>
              <a:rPr lang="nl-NL" dirty="0" smtClean="0"/>
              <a:t>European </a:t>
            </a:r>
            <a:r>
              <a:rPr lang="nl-NL" dirty="0" err="1" smtClean="0"/>
              <a:t>campaign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32093" y="59583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err="1" smtClean="0"/>
              <a:t>Investigate</a:t>
            </a:r>
            <a:r>
              <a:rPr lang="nl-NL" dirty="0" smtClean="0"/>
              <a:t> 6 species </a:t>
            </a:r>
            <a:r>
              <a:rPr lang="nl-NL" dirty="0" err="1" smtClean="0"/>
              <a:t>with</a:t>
            </a:r>
            <a:r>
              <a:rPr lang="nl-NL" dirty="0" smtClean="0"/>
              <a:t> a Europe </a:t>
            </a:r>
            <a:r>
              <a:rPr lang="nl-NL" dirty="0" err="1" smtClean="0"/>
              <a:t>wide</a:t>
            </a:r>
            <a:r>
              <a:rPr lang="nl-NL" dirty="0" smtClean="0"/>
              <a:t> </a:t>
            </a:r>
            <a:r>
              <a:rPr lang="nl-NL" dirty="0" err="1" smtClean="0"/>
              <a:t>distribution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467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20" y="1906570"/>
            <a:ext cx="7531100" cy="4673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Oak</a:t>
            </a:r>
            <a:r>
              <a:rPr lang="nl-NL" dirty="0" smtClean="0"/>
              <a:t> (</a:t>
            </a:r>
            <a:r>
              <a:rPr lang="nl-NL" dirty="0" err="1" smtClean="0"/>
              <a:t>Quercus</a:t>
            </a:r>
            <a:r>
              <a:rPr lang="nl-NL" dirty="0" smtClean="0"/>
              <a:t> </a:t>
            </a:r>
            <a:r>
              <a:rPr lang="nl-NL" dirty="0" err="1" smtClean="0"/>
              <a:t>robur</a:t>
            </a:r>
            <a:r>
              <a:rPr lang="nl-NL" dirty="0" smtClean="0"/>
              <a:t>)</a:t>
            </a:r>
            <a:br>
              <a:rPr lang="nl-NL" dirty="0" smtClean="0"/>
            </a:br>
            <a:r>
              <a:rPr lang="nl-NL" sz="3600" dirty="0" smtClean="0">
                <a:solidFill>
                  <a:srgbClr val="FF0000"/>
                </a:solidFill>
              </a:rPr>
              <a:t>#</a:t>
            </a:r>
            <a:r>
              <a:rPr lang="nl-NL" sz="3600" dirty="0" err="1" smtClean="0">
                <a:solidFill>
                  <a:srgbClr val="FF0000"/>
                </a:solidFill>
              </a:rPr>
              <a:t>Oak</a:t>
            </a:r>
            <a:endParaRPr lang="nl-NL" sz="3600" dirty="0">
              <a:solidFill>
                <a:srgbClr val="FF0000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1320" y="0"/>
            <a:ext cx="3481926" cy="345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5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127" y="167395"/>
            <a:ext cx="10515600" cy="1325563"/>
          </a:xfrm>
        </p:spPr>
        <p:txBody>
          <a:bodyPr/>
          <a:lstStyle/>
          <a:p>
            <a:r>
              <a:rPr lang="nl-NL" dirty="0" err="1" smtClean="0"/>
              <a:t>Beech</a:t>
            </a:r>
            <a:r>
              <a:rPr lang="nl-NL" dirty="0" smtClean="0"/>
              <a:t> (</a:t>
            </a:r>
            <a:r>
              <a:rPr lang="nl-NL" dirty="0" err="1" smtClean="0"/>
              <a:t>Fagus</a:t>
            </a:r>
            <a:r>
              <a:rPr lang="nl-NL" dirty="0" smtClean="0"/>
              <a:t> </a:t>
            </a:r>
            <a:r>
              <a:rPr lang="nl-NL" dirty="0" err="1" smtClean="0"/>
              <a:t>sylvatica</a:t>
            </a:r>
            <a:r>
              <a:rPr lang="nl-NL" dirty="0" smtClean="0"/>
              <a:t>)</a:t>
            </a:r>
            <a:br>
              <a:rPr lang="nl-NL" dirty="0" smtClean="0"/>
            </a:br>
            <a:r>
              <a:rPr lang="nl-NL" dirty="0" smtClean="0">
                <a:solidFill>
                  <a:srgbClr val="FF0000"/>
                </a:solidFill>
              </a:rPr>
              <a:t>#</a:t>
            </a:r>
            <a:r>
              <a:rPr lang="nl-NL" dirty="0" err="1" smtClean="0">
                <a:solidFill>
                  <a:srgbClr val="FF0000"/>
                </a:solidFill>
              </a:rPr>
              <a:t>Beech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127" y="1493509"/>
            <a:ext cx="7763357" cy="518867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778" y="0"/>
            <a:ext cx="3981222" cy="298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9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637"/>
            <a:ext cx="10515600" cy="1325563"/>
          </a:xfrm>
        </p:spPr>
        <p:txBody>
          <a:bodyPr/>
          <a:lstStyle/>
          <a:p>
            <a:r>
              <a:rPr lang="nl-NL" dirty="0" err="1" smtClean="0"/>
              <a:t>Birch</a:t>
            </a:r>
            <a:r>
              <a:rPr lang="nl-NL" dirty="0" smtClean="0"/>
              <a:t> (</a:t>
            </a:r>
            <a:r>
              <a:rPr lang="nl-NL" dirty="0" err="1" smtClean="0"/>
              <a:t>Betula</a:t>
            </a:r>
            <a:r>
              <a:rPr lang="nl-NL" dirty="0" smtClean="0"/>
              <a:t> </a:t>
            </a:r>
            <a:r>
              <a:rPr lang="nl-NL" dirty="0" err="1" smtClean="0"/>
              <a:t>pendula</a:t>
            </a:r>
            <a:r>
              <a:rPr lang="nl-NL" dirty="0" smtClean="0"/>
              <a:t>)</a:t>
            </a:r>
            <a:br>
              <a:rPr lang="nl-NL" dirty="0" smtClean="0"/>
            </a:br>
            <a:r>
              <a:rPr lang="nl-NL" dirty="0" smtClean="0">
                <a:solidFill>
                  <a:srgbClr val="FF0000"/>
                </a:solidFill>
              </a:rPr>
              <a:t>#</a:t>
            </a:r>
            <a:r>
              <a:rPr lang="nl-NL" dirty="0" err="1" smtClean="0">
                <a:solidFill>
                  <a:srgbClr val="FF0000"/>
                </a:solidFill>
              </a:rPr>
              <a:t>Birch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46200"/>
            <a:ext cx="8140700" cy="55118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737" y="0"/>
            <a:ext cx="4245263" cy="265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nl-NL" dirty="0" err="1" smtClean="0"/>
              <a:t>Hazel</a:t>
            </a:r>
            <a:r>
              <a:rPr lang="nl-NL" dirty="0" smtClean="0"/>
              <a:t> (</a:t>
            </a:r>
            <a:r>
              <a:rPr lang="nl-NL" dirty="0" err="1" smtClean="0"/>
              <a:t>Corylus</a:t>
            </a:r>
            <a:r>
              <a:rPr lang="nl-NL" dirty="0" smtClean="0"/>
              <a:t> </a:t>
            </a:r>
            <a:r>
              <a:rPr lang="nl-NL" dirty="0" err="1" smtClean="0"/>
              <a:t>avellana</a:t>
            </a:r>
            <a:r>
              <a:rPr lang="nl-NL" dirty="0" smtClean="0"/>
              <a:t>)</a:t>
            </a:r>
            <a:br>
              <a:rPr lang="nl-NL" dirty="0" smtClean="0"/>
            </a:br>
            <a:r>
              <a:rPr lang="nl-NL" dirty="0" smtClean="0">
                <a:solidFill>
                  <a:srgbClr val="FF0000"/>
                </a:solidFill>
              </a:rPr>
              <a:t>#</a:t>
            </a:r>
            <a:r>
              <a:rPr lang="nl-NL" dirty="0" err="1" smtClean="0">
                <a:solidFill>
                  <a:srgbClr val="FF0000"/>
                </a:solidFill>
              </a:rPr>
              <a:t>Hazel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94361"/>
            <a:ext cx="9004300" cy="51943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941" y="0"/>
            <a:ext cx="3553059" cy="261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6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5159" y="174801"/>
            <a:ext cx="10515600" cy="1325563"/>
          </a:xfrm>
        </p:spPr>
        <p:txBody>
          <a:bodyPr/>
          <a:lstStyle/>
          <a:p>
            <a:r>
              <a:rPr lang="nl-NL" dirty="0" err="1" smtClean="0"/>
              <a:t>Sour</a:t>
            </a:r>
            <a:r>
              <a:rPr lang="nl-NL" dirty="0" smtClean="0"/>
              <a:t> </a:t>
            </a:r>
            <a:r>
              <a:rPr lang="nl-NL" dirty="0" err="1" smtClean="0"/>
              <a:t>cherry</a:t>
            </a:r>
            <a:r>
              <a:rPr lang="nl-NL" dirty="0" smtClean="0"/>
              <a:t> (Prunus </a:t>
            </a:r>
            <a:r>
              <a:rPr lang="nl-NL" dirty="0" err="1" smtClean="0"/>
              <a:t>cerasus</a:t>
            </a:r>
            <a:r>
              <a:rPr lang="nl-NL" dirty="0" smtClean="0"/>
              <a:t>)</a:t>
            </a:r>
            <a:br>
              <a:rPr lang="nl-NL" dirty="0" smtClean="0"/>
            </a:br>
            <a:r>
              <a:rPr lang="nl-NL" dirty="0" smtClean="0">
                <a:solidFill>
                  <a:srgbClr val="FF0000"/>
                </a:solidFill>
              </a:rPr>
              <a:t>#Cherry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159" y="1500364"/>
            <a:ext cx="8128369" cy="52324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3528" y="0"/>
            <a:ext cx="3088472" cy="411656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3528" y="4646974"/>
            <a:ext cx="3088472" cy="205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3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8343900" cy="5029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Small-</a:t>
            </a:r>
            <a:r>
              <a:rPr lang="nl-NL" dirty="0" err="1" smtClean="0"/>
              <a:t>leaved</a:t>
            </a:r>
            <a:r>
              <a:rPr lang="nl-NL" dirty="0" smtClean="0"/>
              <a:t> lime (</a:t>
            </a:r>
            <a:r>
              <a:rPr lang="nl-NL" dirty="0" err="1" smtClean="0"/>
              <a:t>Tilia</a:t>
            </a:r>
            <a:r>
              <a:rPr lang="nl-NL" dirty="0" smtClean="0"/>
              <a:t> </a:t>
            </a:r>
            <a:r>
              <a:rPr lang="nl-NL" dirty="0" err="1" smtClean="0"/>
              <a:t>cordata</a:t>
            </a:r>
            <a:r>
              <a:rPr lang="nl-NL" dirty="0" smtClean="0"/>
              <a:t>)</a:t>
            </a:r>
            <a:br>
              <a:rPr lang="nl-NL" dirty="0" smtClean="0"/>
            </a:br>
            <a:r>
              <a:rPr lang="nl-NL" dirty="0" smtClean="0">
                <a:solidFill>
                  <a:srgbClr val="FF0000"/>
                </a:solidFill>
              </a:rPr>
              <a:t>#Lime</a:t>
            </a:r>
            <a:endParaRPr lang="nl-NL" dirty="0"/>
          </a:p>
        </p:txBody>
      </p:sp>
      <p:pic>
        <p:nvPicPr>
          <p:cNvPr id="1026" name="Picture 2" descr="fbeeldingsresultaat voor tilia platyphyll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7"/>
          <a:stretch/>
        </p:blipFill>
        <p:spPr bwMode="auto">
          <a:xfrm>
            <a:off x="8343899" y="0"/>
            <a:ext cx="3848099" cy="320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beeldingsresultaat voor tilia platyphyll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4051045"/>
            <a:ext cx="3848099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25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6505</TotalTime>
  <Words>502</Words>
  <Application>Microsoft Macintosh PowerPoint</Application>
  <PresentationFormat>Breedbeeld</PresentationFormat>
  <Paragraphs>112</Paragraphs>
  <Slides>29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3" baseType="lpstr">
      <vt:lpstr>Calibri</vt:lpstr>
      <vt:lpstr>Calibri Light</vt:lpstr>
      <vt:lpstr>Arial</vt:lpstr>
      <vt:lpstr>Office-thema</vt:lpstr>
      <vt:lpstr>Phenology app</vt:lpstr>
      <vt:lpstr>PowerPoint-presentatie</vt:lpstr>
      <vt:lpstr>European campaign</vt:lpstr>
      <vt:lpstr>Oak (Quercus robur) #Oak</vt:lpstr>
      <vt:lpstr>Beech (Fagus sylvatica) #Beech</vt:lpstr>
      <vt:lpstr>Birch (Betula pendula) #Birch</vt:lpstr>
      <vt:lpstr>Hazel (Corylus avellana) #Hazel</vt:lpstr>
      <vt:lpstr>Sour cherry (Prunus cerasus) #Cherry</vt:lpstr>
      <vt:lpstr>Small-leaved lime (Tilia cordata) #Lime</vt:lpstr>
      <vt:lpstr>School project (1)</vt:lpstr>
      <vt:lpstr>School project (2)</vt:lpstr>
      <vt:lpstr>GLOBE protocols: Green-up</vt:lpstr>
      <vt:lpstr>Data entry Green up</vt:lpstr>
      <vt:lpstr>GLOBE protocol: Green down</vt:lpstr>
      <vt:lpstr>Data entry Green down</vt:lpstr>
      <vt:lpstr>Using the GrowApp</vt:lpstr>
      <vt:lpstr>PowerPoint-presentatie</vt:lpstr>
      <vt:lpstr>PowerPoint-presentatie</vt:lpstr>
      <vt:lpstr>PowerPoint-presentatie</vt:lpstr>
      <vt:lpstr>PowerPoint-presentatie</vt:lpstr>
      <vt:lpstr>Add information and #tags Tags make it possible to filter photo’s on www.growapp.today. In the European campaign use the # for the 6 species</vt:lpstr>
      <vt:lpstr>PowerPoint-presentatie</vt:lpstr>
      <vt:lpstr>PowerPoint-presentatie</vt:lpstr>
      <vt:lpstr>PowerPoint-presentatie</vt:lpstr>
      <vt:lpstr>PowerPoint-presentatie</vt:lpstr>
      <vt:lpstr>Let’s go outside!</vt:lpstr>
      <vt:lpstr>How to join?</vt:lpstr>
      <vt:lpstr>We look forward to your movies! </vt:lpstr>
      <vt:lpstr>Partners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matthijs Begheyn</dc:creator>
  <cp:lastModifiedBy>matthijs Begheyn</cp:lastModifiedBy>
  <cp:revision>67</cp:revision>
  <dcterms:created xsi:type="dcterms:W3CDTF">2016-07-12T21:20:56Z</dcterms:created>
  <dcterms:modified xsi:type="dcterms:W3CDTF">2017-03-27T10:05:15Z</dcterms:modified>
</cp:coreProperties>
</file>