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Nunito" panose="020B0604020202020204" charset="-18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obster" panose="020B0604020202020204" charset="-18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9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531f1b48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531f1b48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531f1b481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531f1b481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531f1b481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531f1b481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531f1b481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531f1b481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114480ee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114480ee2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114480ee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114480ee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950428" y="91265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</a:t>
            </a:r>
            <a:endParaRPr sz="5000"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3396800" y="4302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5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Students from </a:t>
            </a:r>
            <a:r>
              <a:rPr lang="cs" sz="2500">
                <a:solidFill>
                  <a:schemeClr val="dk2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Elementary school Štefcova</a:t>
            </a:r>
            <a:endParaRPr sz="2500">
              <a:solidFill>
                <a:schemeClr val="dk2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402875" y="3728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sz="5000"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211675" y="1673175"/>
            <a:ext cx="7505700" cy="30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obster"/>
              <a:buChar char="-"/>
            </a:pPr>
            <a:r>
              <a:rPr lang="cs" sz="3000">
                <a:latin typeface="Lobster"/>
                <a:ea typeface="Lobster"/>
                <a:cs typeface="Lobster"/>
                <a:sym typeface="Lobster"/>
              </a:rPr>
              <a:t>Hi, welcome to Elementary school Štefcova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obster"/>
              <a:buChar char="-"/>
            </a:pPr>
            <a:r>
              <a:rPr lang="cs" sz="3000">
                <a:latin typeface="Lobster"/>
                <a:ea typeface="Lobster"/>
                <a:cs typeface="Lobster"/>
                <a:sym typeface="Lobster"/>
              </a:rPr>
              <a:t>Our school is located in Hradec Králové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obster"/>
              <a:buChar char="-"/>
            </a:pPr>
            <a:r>
              <a:rPr lang="cs" sz="3000">
                <a:latin typeface="Lobster"/>
                <a:ea typeface="Lobster"/>
                <a:cs typeface="Lobster"/>
                <a:sym typeface="Lobster"/>
              </a:rPr>
              <a:t>At our school there are school 720 students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obster"/>
              <a:buChar char="-"/>
            </a:pPr>
            <a:r>
              <a:rPr lang="cs" sz="3000">
                <a:latin typeface="Lobster"/>
                <a:ea typeface="Lobster"/>
                <a:cs typeface="Lobster"/>
                <a:sym typeface="Lobster"/>
              </a:rPr>
              <a:t>Our teacher is named Sylva Balcarová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obster"/>
              <a:buChar char="-"/>
            </a:pPr>
            <a:r>
              <a:rPr lang="cs" sz="3000">
                <a:latin typeface="Lobster"/>
                <a:ea typeface="Lobster"/>
                <a:cs typeface="Lobster"/>
                <a:sym typeface="Lobster"/>
              </a:rPr>
              <a:t>And our director is named Eduard Hlávka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819150" y="5775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we doing?</a:t>
            </a:r>
            <a:endParaRPr sz="5000"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889700" y="1976625"/>
            <a:ext cx="7505700" cy="28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obster"/>
              <a:buChar char="-"/>
            </a:pPr>
            <a:r>
              <a:rPr lang="cs" sz="3000">
                <a:latin typeface="Lobster"/>
                <a:ea typeface="Lobster"/>
                <a:cs typeface="Lobster"/>
                <a:sym typeface="Lobster"/>
              </a:rPr>
              <a:t>We are doing European Phenology Campaign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obster"/>
              <a:buChar char="-"/>
            </a:pPr>
            <a:r>
              <a:rPr lang="cs" sz="3000">
                <a:latin typeface="Lobster"/>
                <a:ea typeface="Lobster"/>
                <a:cs typeface="Lobster"/>
                <a:sym typeface="Lobster"/>
              </a:rPr>
              <a:t>We are working on observation of buds of hazel, lime, beech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obster"/>
              <a:buChar char="-"/>
            </a:pPr>
            <a:r>
              <a:rPr lang="cs" sz="3000">
                <a:latin typeface="Lobster"/>
                <a:ea typeface="Lobster"/>
                <a:cs typeface="Lobster"/>
                <a:sym typeface="Lobster"/>
              </a:rPr>
              <a:t>And in competition of the most beautiful birdhouses and insect houses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obster"/>
              <a:buChar char="-"/>
            </a:pP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our hometown</a:t>
            </a:r>
            <a:endParaRPr sz="5000"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obster"/>
              <a:buChar char="-"/>
            </a:pPr>
            <a:r>
              <a:rPr lang="cs" sz="3000">
                <a:latin typeface="Lobster"/>
                <a:ea typeface="Lobster"/>
                <a:cs typeface="Lobster"/>
                <a:sym typeface="Lobster"/>
              </a:rPr>
              <a:t>Hradec Králové is located in the Czech Republic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obster"/>
              <a:buChar char="-"/>
            </a:pPr>
            <a:r>
              <a:rPr lang="cs" sz="3000">
                <a:latin typeface="Lobster"/>
                <a:ea typeface="Lobster"/>
                <a:cs typeface="Lobster"/>
                <a:sym typeface="Lobster"/>
              </a:rPr>
              <a:t>There is White Tower,  </a:t>
            </a:r>
            <a:r>
              <a:rPr lang="cs" sz="3000"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Cathedral of the Holy Spirit and </a:t>
            </a:r>
            <a:r>
              <a:rPr lang="cs" sz="3000">
                <a:latin typeface="Lobster"/>
                <a:ea typeface="Lobster"/>
                <a:cs typeface="Lobster"/>
                <a:sym typeface="Lobster"/>
              </a:rPr>
              <a:t>Museum of East Bohemia 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>
            <a:off x="819150" y="4066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PROJECTS</a:t>
            </a:r>
            <a:endParaRPr sz="5000"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819150" y="1473000"/>
            <a:ext cx="7505700" cy="32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obster"/>
              <a:buAutoNum type="arabicPeriod"/>
            </a:pPr>
            <a:r>
              <a:rPr lang="cs" sz="3000">
                <a:latin typeface="Lobster"/>
                <a:ea typeface="Lobster"/>
                <a:cs typeface="Lobster"/>
                <a:sym typeface="Lobster"/>
              </a:rPr>
              <a:t>Garden bomb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obster"/>
              <a:buAutoNum type="arabicPeriod"/>
            </a:pPr>
            <a:r>
              <a:rPr lang="cs" sz="3000">
                <a:latin typeface="Lobster"/>
                <a:ea typeface="Lobster"/>
                <a:cs typeface="Lobster"/>
                <a:sym typeface="Lobster"/>
              </a:rPr>
              <a:t>Phenology 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obster"/>
              <a:buAutoNum type="arabicPeriod"/>
            </a:pPr>
            <a:r>
              <a:rPr lang="cs" sz="3000">
                <a:latin typeface="Lobster"/>
                <a:ea typeface="Lobster"/>
                <a:cs typeface="Lobster"/>
                <a:sym typeface="Lobster"/>
              </a:rPr>
              <a:t>Grow app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obster"/>
              <a:buAutoNum type="arabicPeriod"/>
            </a:pPr>
            <a:r>
              <a:rPr lang="cs" sz="3000">
                <a:latin typeface="Lobster"/>
                <a:ea typeface="Lobster"/>
                <a:cs typeface="Lobster"/>
                <a:sym typeface="Lobster"/>
              </a:rPr>
              <a:t>School model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obster"/>
              <a:buAutoNum type="arabicPeriod"/>
            </a:pPr>
            <a:r>
              <a:rPr lang="cs" sz="3000">
                <a:latin typeface="Lobster"/>
                <a:ea typeface="Lobster"/>
                <a:cs typeface="Lobster"/>
                <a:sym typeface="Lobster"/>
              </a:rPr>
              <a:t>School competition in building birdhouses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Lobster"/>
              <a:buAutoNum type="arabicPeriod"/>
            </a:pPr>
            <a:r>
              <a:rPr lang="cs" sz="3000">
                <a:latin typeface="Lobster"/>
                <a:ea typeface="Lobster"/>
                <a:cs typeface="Lobster"/>
                <a:sym typeface="Lobster"/>
              </a:rPr>
              <a:t>Posters of trees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819150" y="3053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0" b="1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common photo</a:t>
            </a:r>
            <a:endParaRPr sz="5000" b="1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000" y="1203700"/>
            <a:ext cx="6375448" cy="358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762875" y="2491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5000" b="1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Thanks for watching</a:t>
            </a:r>
            <a:endParaRPr sz="5000" b="1" u="sng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1025" y="1322300"/>
            <a:ext cx="2908699" cy="339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</Words>
  <Application>Microsoft Office PowerPoint</Application>
  <PresentationFormat>Předvádění na obrazovce (16:9)</PresentationFormat>
  <Paragraphs>24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Times New Roman</vt:lpstr>
      <vt:lpstr>Nunito</vt:lpstr>
      <vt:lpstr>Calibri</vt:lpstr>
      <vt:lpstr>Lobster</vt:lpstr>
      <vt:lpstr>Arial</vt:lpstr>
      <vt:lpstr>Shift</vt:lpstr>
      <vt:lpstr>Hi</vt:lpstr>
      <vt:lpstr>Introduction</vt:lpstr>
      <vt:lpstr>What are we doing?</vt:lpstr>
      <vt:lpstr>About our hometown</vt:lpstr>
      <vt:lpstr>Our PROJECTS</vt:lpstr>
      <vt:lpstr>Our common photo</vt:lpstr>
      <vt:lpstr>Thanks for watching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</dc:title>
  <dc:creator>Sylva Balcarová</dc:creator>
  <cp:lastModifiedBy>Sylva Balcarová</cp:lastModifiedBy>
  <cp:revision>1</cp:revision>
  <dcterms:modified xsi:type="dcterms:W3CDTF">2019-04-17T12:54:13Z</dcterms:modified>
</cp:coreProperties>
</file>