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11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580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461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7741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56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108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4138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51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795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353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510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24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7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598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72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136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A1A-9F2C-4E17-A181-DDF57A6B2A50}" type="datetimeFigureOut">
              <a:rPr lang="uk-UA" smtClean="0"/>
              <a:t>20.05.2017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01A7E9-CD3A-44B8-9FB1-160FCDB2B2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788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67" y="874350"/>
            <a:ext cx="7071539" cy="47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4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Hello. My name is </a:t>
            </a:r>
            <a:r>
              <a:rPr lang="en-US" sz="2000" dirty="0" err="1" smtClean="0"/>
              <a:t>Tetiana</a:t>
            </a:r>
            <a:r>
              <a:rPr lang="en-US" sz="2000" dirty="0" smtClean="0"/>
              <a:t> </a:t>
            </a:r>
            <a:r>
              <a:rPr lang="en-US" sz="2000" dirty="0" err="1"/>
              <a:t>Cheban</a:t>
            </a:r>
            <a:r>
              <a:rPr lang="en-US" sz="2000" dirty="0"/>
              <a:t>. I am a teacher at the </a:t>
            </a:r>
            <a:r>
              <a:rPr lang="en-US" sz="2000" dirty="0" smtClean="0"/>
              <a:t>Chernivtsi regional and nature center for youth, Ukraine. </a:t>
            </a:r>
            <a:r>
              <a:rPr lang="en-US" sz="2000" dirty="0"/>
              <a:t>I explore with my students phonological features birch in our </a:t>
            </a:r>
            <a:r>
              <a:rPr lang="en-US" sz="2000" dirty="0" smtClean="0"/>
              <a:t>region.</a:t>
            </a:r>
            <a:endParaRPr lang="uk-UA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190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students are 12-15 years old.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375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There are my students.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0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367426"/>
            <a:ext cx="9429177" cy="631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3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41" y="128128"/>
            <a:ext cx="5168924" cy="77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2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82" y="416224"/>
            <a:ext cx="5722620" cy="38061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01" y="2708237"/>
            <a:ext cx="5117054" cy="38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6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1" y="1120826"/>
            <a:ext cx="7308208" cy="48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1729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12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Презентация PowerPoint</vt:lpstr>
      <vt:lpstr> Hello. My name is Tetiana Cheban. I am a teacher at the Chernivtsi regional and nature center for youth, Ukraine. I explore with my students phonological features birch in our region.</vt:lpstr>
      <vt:lpstr>My students are 12-15 years old.</vt:lpstr>
      <vt:lpstr>There are my students.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 Чебан</dc:creator>
  <cp:lastModifiedBy>Саша Чебан</cp:lastModifiedBy>
  <cp:revision>1</cp:revision>
  <dcterms:created xsi:type="dcterms:W3CDTF">2017-05-20T19:28:20Z</dcterms:created>
  <dcterms:modified xsi:type="dcterms:W3CDTF">2017-05-20T19:37:31Z</dcterms:modified>
</cp:coreProperties>
</file>