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587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00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86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0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5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513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20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40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71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44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58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961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0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21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21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178EBF-99C4-4724-9205-B677AE98E46D}" type="datetimeFigureOut">
              <a:rPr lang="lt-LT" smtClean="0"/>
              <a:t>2019-12-13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2989B6-2638-4753-B610-A015A5823C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9256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0" t="30788" r="23156" b="21778"/>
          <a:stretch/>
        </p:blipFill>
        <p:spPr>
          <a:xfrm>
            <a:off x="1734208" y="630621"/>
            <a:ext cx="8771666" cy="5496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8865010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Dalis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Fizika</dc:creator>
  <cp:lastModifiedBy>Biologija</cp:lastModifiedBy>
  <cp:revision>11</cp:revision>
  <dcterms:created xsi:type="dcterms:W3CDTF">2019-12-13T11:26:49Z</dcterms:created>
  <dcterms:modified xsi:type="dcterms:W3CDTF">2019-12-13T12:15:07Z</dcterms:modified>
</cp:coreProperties>
</file>