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0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45" d="100"/>
          <a:sy n="45" d="100"/>
        </p:scale>
        <p:origin x="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97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400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171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44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583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961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008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211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921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587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300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4867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0409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746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57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5134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200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9256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290" t="30788" r="23156" b="21778"/>
          <a:stretch/>
        </p:blipFill>
        <p:spPr>
          <a:xfrm>
            <a:off x="1734208" y="630621"/>
            <a:ext cx="8771666" cy="54969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58865010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Dalis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ali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i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0</Words>
  <Application>Microsoft Office PowerPoint</Application>
  <PresentationFormat>Plačiaekranė</PresentationFormat>
  <Paragraphs>0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Dalis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Fizika</dc:creator>
  <cp:lastModifiedBy>Biologija</cp:lastModifiedBy>
  <cp:revision>11</cp:revision>
  <dcterms:created xsi:type="dcterms:W3CDTF">2019-12-13T11:26:49Z</dcterms:created>
  <dcterms:modified xsi:type="dcterms:W3CDTF">2019-12-13T12:15:07Z</dcterms:modified>
</cp:coreProperties>
</file>