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97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587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300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86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040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46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57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513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200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400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171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442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58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961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008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211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921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9256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6" t="9706" r="15896" b="44003"/>
          <a:stretch/>
        </p:blipFill>
        <p:spPr>
          <a:xfrm>
            <a:off x="1345325" y="662151"/>
            <a:ext cx="8880787" cy="5402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67911604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</TotalTime>
  <Words>0</Words>
  <Application>Microsoft Office PowerPoint</Application>
  <PresentationFormat>Plačiaekranė</PresentationFormat>
  <Paragraphs>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Dalis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Fizika</dc:creator>
  <cp:lastModifiedBy>Biologija</cp:lastModifiedBy>
  <cp:revision>9</cp:revision>
  <dcterms:created xsi:type="dcterms:W3CDTF">2019-12-13T11:26:49Z</dcterms:created>
  <dcterms:modified xsi:type="dcterms:W3CDTF">2019-12-13T12:07:26Z</dcterms:modified>
</cp:coreProperties>
</file>