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8" r:id="rId2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45" d="100"/>
          <a:sy n="45" d="100"/>
        </p:scale>
        <p:origin x="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978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4587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63008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4867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70409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7461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4578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75134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4200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1400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6171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2442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3583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79614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2008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3211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8921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39256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582" t="30837" r="23414" b="21921"/>
          <a:stretch/>
        </p:blipFill>
        <p:spPr>
          <a:xfrm>
            <a:off x="1505684" y="599089"/>
            <a:ext cx="8804966" cy="54548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36209113"/>
      </p:ext>
    </p:extLst>
  </p:cSld>
  <p:clrMapOvr>
    <a:masterClrMapping/>
  </p:clrMapOvr>
</p:sld>
</file>

<file path=ppt/theme/theme1.xml><?xml version="1.0" encoding="utf-8"?>
<a:theme xmlns:a="http://schemas.openxmlformats.org/drawingml/2006/main" name="Dalis">
  <a:themeElements>
    <a:clrScheme name="Dalis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alis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i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</TotalTime>
  <Words>0</Words>
  <Application>Microsoft Office PowerPoint</Application>
  <PresentationFormat>Plačiaekranė</PresentationFormat>
  <Paragraphs>0</Paragraphs>
  <Slides>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4" baseType="lpstr">
      <vt:lpstr>Century Gothic</vt:lpstr>
      <vt:lpstr>Wingdings 3</vt:lpstr>
      <vt:lpstr>Dalis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Fizika</dc:creator>
  <cp:lastModifiedBy>Biologija</cp:lastModifiedBy>
  <cp:revision>10</cp:revision>
  <dcterms:created xsi:type="dcterms:W3CDTF">2019-12-13T11:26:49Z</dcterms:created>
  <dcterms:modified xsi:type="dcterms:W3CDTF">2019-12-13T12:13:45Z</dcterms:modified>
</cp:coreProperties>
</file>