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1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45" d="100"/>
          <a:sy n="45" d="100"/>
        </p:scale>
        <p:origin x="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7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400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171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44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83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961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0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211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21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87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300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86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0409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746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57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134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20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9256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931" t="30927" r="23514" b="22048"/>
          <a:stretch/>
        </p:blipFill>
        <p:spPr>
          <a:xfrm>
            <a:off x="2091557" y="969865"/>
            <a:ext cx="8282153" cy="5145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76592581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</TotalTime>
  <Words>0</Words>
  <Application>Microsoft Office PowerPoint</Application>
  <PresentationFormat>Plačiaekranė</PresentationFormat>
  <Paragraphs>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Dalis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Fizika</dc:creator>
  <cp:lastModifiedBy>Biologija</cp:lastModifiedBy>
  <cp:revision>10</cp:revision>
  <dcterms:created xsi:type="dcterms:W3CDTF">2019-12-13T11:26:49Z</dcterms:created>
  <dcterms:modified xsi:type="dcterms:W3CDTF">2019-12-13T12:17:16Z</dcterms:modified>
</cp:coreProperties>
</file>