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9" r:id="rId2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5" d="100"/>
          <a:sy n="45" d="100"/>
        </p:scale>
        <p:origin x="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978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4587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3008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4867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70409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7461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4578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75134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4200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1400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61710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24428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35834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79614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20080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32118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9219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3178EBF-99C4-4724-9205-B677AE98E46D}" type="datetimeFigureOut">
              <a:rPr lang="lt-LT" smtClean="0"/>
              <a:t>2019-12-13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12989B6-2638-4753-B610-A015A5823C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392568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805" t="31144" r="23618" b="21998"/>
          <a:stretch/>
        </p:blipFill>
        <p:spPr>
          <a:xfrm>
            <a:off x="1072053" y="691049"/>
            <a:ext cx="9154511" cy="56652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36334178"/>
      </p:ext>
    </p:extLst>
  </p:cSld>
  <p:clrMapOvr>
    <a:masterClrMapping/>
  </p:clrMapOvr>
</p:sld>
</file>

<file path=ppt/theme/theme1.xml><?xml version="1.0" encoding="utf-8"?>
<a:theme xmlns:a="http://schemas.openxmlformats.org/drawingml/2006/main" name="Dalis">
  <a:themeElements>
    <a:clrScheme name="Dalis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ali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i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</TotalTime>
  <Words>0</Words>
  <Application>Microsoft Office PowerPoint</Application>
  <PresentationFormat>Plačiaekranė</PresentationFormat>
  <Paragraphs>0</Paragraphs>
  <Slides>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Dalis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Fizika</dc:creator>
  <cp:lastModifiedBy>Biologija</cp:lastModifiedBy>
  <cp:revision>10</cp:revision>
  <dcterms:created xsi:type="dcterms:W3CDTF">2019-12-13T11:26:49Z</dcterms:created>
  <dcterms:modified xsi:type="dcterms:W3CDTF">2019-12-13T12:18:19Z</dcterms:modified>
</cp:coreProperties>
</file>