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587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300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86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40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6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57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513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20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40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171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44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58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96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008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21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921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925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5" t="31144" r="23618" b="21998"/>
          <a:stretch/>
        </p:blipFill>
        <p:spPr>
          <a:xfrm>
            <a:off x="1072053" y="691049"/>
            <a:ext cx="9154511" cy="5665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6334178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0</Words>
  <Application>Microsoft Office PowerPoint</Application>
  <PresentationFormat>Plačiaekranė</PresentationFormat>
  <Paragraphs>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Dalis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Fizika</dc:creator>
  <cp:lastModifiedBy>Biologija</cp:lastModifiedBy>
  <cp:revision>10</cp:revision>
  <dcterms:created xsi:type="dcterms:W3CDTF">2019-12-13T11:26:49Z</dcterms:created>
  <dcterms:modified xsi:type="dcterms:W3CDTF">2019-12-13T12:18:19Z</dcterms:modified>
</cp:coreProperties>
</file>