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28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032BA-8EEF-AC41-9A95-17717501F38B}" type="datetimeFigureOut">
              <a:rPr lang="en-US" smtClean="0"/>
              <a:pPr/>
              <a:t>10/30/11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22195-7E76-D845-A192-FE2FB72ED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Name: GMSSR Core Final 01202011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2.eps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2C.eps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3.eps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3C.eps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3C-(4)C.eps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4.eps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4C.eps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5.eps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5C.eps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5C-(6)C.eps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Name: GMSSR Expanded Final 01202011.eps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5C-6C.eps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5C-(8)C.eps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6.eps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6C.eps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6-(7).eps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6C-(7)C.eps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6C-(8)C.eps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7.eps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7C.eps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8.eps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Name: </a:t>
            </a:r>
            <a:r>
              <a:rPr lang="en-US" b="1" dirty="0" smtClean="0"/>
              <a:t>GMSSR Icon Final 01202011.eps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8C.eps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8C-(2)C.eps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C.eps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1.eps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1C.eps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1-(2).eps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1-2.eps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1C-2C.eps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GMSSR Icon 1-2-C.eps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2195-7E76-D845-A192-FE2FB72ED36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42F-7E46-894A-BC58-ADD024B20F60}" type="datetimeFigureOut">
              <a:rPr lang="en-US" smtClean="0"/>
              <a:pPr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8340-E901-034F-9548-F1AC25E9E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42F-7E46-894A-BC58-ADD024B20F60}" type="datetimeFigureOut">
              <a:rPr lang="en-US" smtClean="0"/>
              <a:pPr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8340-E901-034F-9548-F1AC25E9E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42F-7E46-894A-BC58-ADD024B20F60}" type="datetimeFigureOut">
              <a:rPr lang="en-US" smtClean="0"/>
              <a:pPr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8340-E901-034F-9548-F1AC25E9E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42F-7E46-894A-BC58-ADD024B20F60}" type="datetimeFigureOut">
              <a:rPr lang="en-US" smtClean="0"/>
              <a:pPr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8340-E901-034F-9548-F1AC25E9E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42F-7E46-894A-BC58-ADD024B20F60}" type="datetimeFigureOut">
              <a:rPr lang="en-US" smtClean="0"/>
              <a:pPr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8340-E901-034F-9548-F1AC25E9E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42F-7E46-894A-BC58-ADD024B20F60}" type="datetimeFigureOut">
              <a:rPr lang="en-US" smtClean="0"/>
              <a:pPr/>
              <a:t>10/30/11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8340-E901-034F-9548-F1AC25E9E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42F-7E46-894A-BC58-ADD024B20F60}" type="datetimeFigureOut">
              <a:rPr lang="en-US" smtClean="0"/>
              <a:pPr/>
              <a:t>10/30/11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8340-E901-034F-9548-F1AC25E9E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42F-7E46-894A-BC58-ADD024B20F60}" type="datetimeFigureOut">
              <a:rPr lang="en-US" smtClean="0"/>
              <a:pPr/>
              <a:t>10/30/11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8340-E901-034F-9548-F1AC25E9E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42F-7E46-894A-BC58-ADD024B20F60}" type="datetimeFigureOut">
              <a:rPr lang="en-US" smtClean="0"/>
              <a:pPr/>
              <a:t>10/30/11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8340-E901-034F-9548-F1AC25E9E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42F-7E46-894A-BC58-ADD024B20F60}" type="datetimeFigureOut">
              <a:rPr lang="en-US" smtClean="0"/>
              <a:pPr/>
              <a:t>10/30/11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8340-E901-034F-9548-F1AC25E9E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042F-7E46-894A-BC58-ADD024B20F60}" type="datetimeFigureOut">
              <a:rPr lang="en-US" smtClean="0"/>
              <a:pPr/>
              <a:t>10/30/11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8340-E901-034F-9548-F1AC25E9E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0042F-7E46-894A-BC58-ADD024B20F60}" type="datetimeFigureOut">
              <a:rPr lang="en-US" smtClean="0"/>
              <a:pPr/>
              <a:t>10/30/11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A8340-E901-034F-9548-F1AC25E9E3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d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df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df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df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df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df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df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df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df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df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df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df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df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df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df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df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df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df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df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d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MSSR Core Final 0120201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657" t="6015" r="12367" b="21711"/>
              <a:stretch>
                <a:fillRect/>
              </a:stretch>
            </p:blipFill>
          </mc:Choice>
          <mc:Fallback>
            <p:blipFill>
              <a:blip r:embed="rId4"/>
              <a:srcRect l="5657" t="6015" r="12367" b="21711"/>
              <a:stretch>
                <a:fillRect/>
              </a:stretch>
            </p:blipFill>
          </mc:Fallback>
        </mc:AlternateContent>
        <p:spPr>
          <a:xfrm>
            <a:off x="210354" y="342900"/>
            <a:ext cx="8730446" cy="645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2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3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3C-(4)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4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5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5C-(6)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MSSR Expanded Final 0120201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8864" y="0"/>
            <a:ext cx="8784209" cy="7362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5C-6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5C-(8)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6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6-(7)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6C-(7)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6C-(8)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7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7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8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MSSR Icon Final 0120201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8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8C-(2)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MSSR Icon 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MSSR Icon 1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1-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1-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1C-2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SSR Icon 1-2-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214</Words>
  <Application>Microsoft Macintosh PowerPoint</Application>
  <PresentationFormat>On-screen Show (4:3)</PresentationFormat>
  <Paragraphs>64</Paragraphs>
  <Slides>32</Slides>
  <Notes>32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Manager/>
  <Company>The GLOBE Program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Martos Hoffman</dc:creator>
  <cp:keywords/>
  <dc:description/>
  <cp:lastModifiedBy>Sarah Silverberg</cp:lastModifiedBy>
  <cp:revision>8</cp:revision>
  <dcterms:created xsi:type="dcterms:W3CDTF">2011-10-30T15:39:43Z</dcterms:created>
  <dcterms:modified xsi:type="dcterms:W3CDTF">2011-10-30T15:41:53Z</dcterms:modified>
  <cp:category/>
</cp:coreProperties>
</file>